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7" r:id="rId4"/>
    <p:sldId id="258" r:id="rId5"/>
    <p:sldId id="341" r:id="rId6"/>
    <p:sldId id="307" r:id="rId7"/>
    <p:sldId id="313" r:id="rId8"/>
    <p:sldId id="334" r:id="rId9"/>
    <p:sldId id="298" r:id="rId10"/>
    <p:sldId id="361" r:id="rId11"/>
    <p:sldId id="330" r:id="rId12"/>
    <p:sldId id="321"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12" d="100"/>
          <a:sy n="112" d="100"/>
        </p:scale>
        <p:origin x="1008" y="114"/>
      </p:cViewPr>
      <p:guideLst>
        <p:guide orient="horz" pos="211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2"/>
              </a:solidFill>
            </c:spPr>
            <c:extLst>
              <c:ext xmlns:c16="http://schemas.microsoft.com/office/drawing/2014/chart" uri="{C3380CC4-5D6E-409C-BE32-E72D297353CC}">
                <c16:uniqueId val="{00000001-3F3A-4206-BB5B-AD6EE5C4326E}"/>
              </c:ext>
            </c:extLst>
          </c:dPt>
          <c:dPt>
            <c:idx val="1"/>
            <c:bubble3D val="0"/>
            <c:spPr>
              <a:solidFill>
                <a:srgbClr val="BEBFBF">
                  <a:alpha val="30000"/>
                </a:srgbClr>
              </a:solidFill>
            </c:spPr>
            <c:extLst>
              <c:ext xmlns:c16="http://schemas.microsoft.com/office/drawing/2014/chart" uri="{C3380CC4-5D6E-409C-BE32-E72D297353CC}">
                <c16:uniqueId val="{00000003-3F3A-4206-BB5B-AD6EE5C4326E}"/>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3F3A-4206-BB5B-AD6EE5C4326E}"/>
            </c:ext>
          </c:extLst>
        </c:ser>
        <c:dLbls>
          <c:showLegendKey val="0"/>
          <c:showVal val="0"/>
          <c:showCatName val="0"/>
          <c:showSerName val="0"/>
          <c:showPercent val="0"/>
          <c:showBubbleSize val="0"/>
          <c:showLeaderLines val="1"/>
        </c:dLbls>
        <c:firstSliceAng val="0"/>
        <c:holeSize val="75"/>
      </c:doughnut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1"/>
              </a:solidFill>
            </c:spPr>
            <c:extLst>
              <c:ext xmlns:c16="http://schemas.microsoft.com/office/drawing/2014/chart" uri="{C3380CC4-5D6E-409C-BE32-E72D297353CC}">
                <c16:uniqueId val="{00000001-0DB0-4B65-9384-FEAAECE2C225}"/>
              </c:ext>
            </c:extLst>
          </c:dPt>
          <c:dPt>
            <c:idx val="1"/>
            <c:bubble3D val="0"/>
            <c:spPr>
              <a:solidFill>
                <a:srgbClr val="BEBFBF">
                  <a:alpha val="30000"/>
                </a:srgbClr>
              </a:solidFill>
            </c:spPr>
            <c:extLst>
              <c:ext xmlns:c16="http://schemas.microsoft.com/office/drawing/2014/chart" uri="{C3380CC4-5D6E-409C-BE32-E72D297353CC}">
                <c16:uniqueId val="{00000003-0DB0-4B65-9384-FEAAECE2C225}"/>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DB0-4B65-9384-FEAAECE2C225}"/>
            </c:ext>
          </c:extLst>
        </c:ser>
        <c:dLbls>
          <c:showLegendKey val="0"/>
          <c:showVal val="0"/>
          <c:showCatName val="0"/>
          <c:showSerName val="0"/>
          <c:showPercent val="0"/>
          <c:showBubbleSize val="0"/>
          <c:showLeaderLines val="1"/>
        </c:dLbls>
        <c:firstSliceAng val="0"/>
        <c:holeSize val="75"/>
      </c:doughnutChart>
    </c:plotArea>
    <c:plotVisOnly val="1"/>
    <c:dispBlanksAs val="zero"/>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725" name="Freeform: Shape 724">
            <a:extLst>
              <a:ext uri="{FF2B5EF4-FFF2-40B4-BE49-F238E27FC236}">
                <a16:creationId xmlns:a16="http://schemas.microsoft.com/office/drawing/2014/main" id="{C73BA33D-56B2-41E9-9BCF-6E3D68AFD740}"/>
              </a:ext>
            </a:extLst>
          </p:cNvPr>
          <p:cNvSpPr/>
          <p:nvPr/>
        </p:nvSpPr>
        <p:spPr>
          <a:xfrm>
            <a:off x="-1327347" y="-57252"/>
            <a:ext cx="10035679" cy="589328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662" name="Group 661">
            <a:extLst>
              <a:ext uri="{FF2B5EF4-FFF2-40B4-BE49-F238E27FC236}">
                <a16:creationId xmlns:a16="http://schemas.microsoft.com/office/drawing/2014/main" id="{9C80EADB-A598-45BD-A43A-CCFED9DFD5D1}"/>
              </a:ext>
            </a:extLst>
          </p:cNvPr>
          <p:cNvGrpSpPr/>
          <p:nvPr userDrawn="1"/>
        </p:nvGrpSpPr>
        <p:grpSpPr>
          <a:xfrm>
            <a:off x="-29184" y="-126464"/>
            <a:ext cx="8286624" cy="5159548"/>
            <a:chOff x="-28777" y="-72822"/>
            <a:chExt cx="2634356" cy="1640244"/>
          </a:xfrm>
          <a:solidFill>
            <a:schemeClr val="bg1">
              <a:alpha val="15000"/>
            </a:schemeClr>
          </a:solidFill>
        </p:grpSpPr>
        <p:cxnSp>
          <p:nvCxnSpPr>
            <p:cNvPr id="663" name="Straight Connector 662">
              <a:extLst>
                <a:ext uri="{FF2B5EF4-FFF2-40B4-BE49-F238E27FC236}">
                  <a16:creationId xmlns:a16="http://schemas.microsoft.com/office/drawing/2014/main" id="{CE738184-8102-48A8-B824-688E788762FC}"/>
                </a:ext>
              </a:extLst>
            </p:cNvPr>
            <p:cNvCxnSpPr>
              <a:cxnSpLocks/>
              <a:stCxn id="698" idx="7"/>
              <a:endCxn id="696" idx="2"/>
            </p:cNvCxnSpPr>
            <p:nvPr userDrawn="1"/>
          </p:nvCxnSpPr>
          <p:spPr>
            <a:xfrm rot="9888766" flipV="1">
              <a:off x="1208367" y="574276"/>
              <a:ext cx="600723" cy="5914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48071157-E9D1-4A04-953B-5636EEF530BF}"/>
                </a:ext>
              </a:extLst>
            </p:cNvPr>
            <p:cNvCxnSpPr>
              <a:cxnSpLocks/>
              <a:stCxn id="696" idx="4"/>
              <a:endCxn id="708" idx="1"/>
            </p:cNvCxnSpPr>
            <p:nvPr userDrawn="1"/>
          </p:nvCxnSpPr>
          <p:spPr>
            <a:xfrm rot="9888766">
              <a:off x="993831" y="798494"/>
              <a:ext cx="190127" cy="4560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98D852BE-EC35-423F-AF8F-ADC3115984F8}"/>
                </a:ext>
              </a:extLst>
            </p:cNvPr>
            <p:cNvCxnSpPr>
              <a:cxnSpLocks/>
              <a:stCxn id="701" idx="2"/>
              <a:endCxn id="706" idx="6"/>
            </p:cNvCxnSpPr>
            <p:nvPr userDrawn="1"/>
          </p:nvCxnSpPr>
          <p:spPr>
            <a:xfrm>
              <a:off x="356983" y="366234"/>
              <a:ext cx="472728" cy="19735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AFCCA4B1-160D-4A49-B39B-94177D238A98}"/>
                </a:ext>
              </a:extLst>
            </p:cNvPr>
            <p:cNvCxnSpPr>
              <a:cxnSpLocks/>
              <a:stCxn id="708" idx="5"/>
              <a:endCxn id="701" idx="1"/>
            </p:cNvCxnSpPr>
            <p:nvPr userDrawn="1"/>
          </p:nvCxnSpPr>
          <p:spPr>
            <a:xfrm flipH="1" flipV="1">
              <a:off x="352822" y="398664"/>
              <a:ext cx="537699" cy="40582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2BF8ED60-C817-4449-959C-90B4D0066D1B}"/>
                </a:ext>
              </a:extLst>
            </p:cNvPr>
            <p:cNvCxnSpPr>
              <a:cxnSpLocks/>
              <a:stCxn id="696" idx="5"/>
              <a:endCxn id="707" idx="1"/>
            </p:cNvCxnSpPr>
            <p:nvPr userDrawn="1"/>
          </p:nvCxnSpPr>
          <p:spPr>
            <a:xfrm rot="9888766">
              <a:off x="625773" y="865810"/>
              <a:ext cx="545961" cy="46081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A5D60E2-2BB7-4370-A8F0-C9356795AE17}"/>
                </a:ext>
              </a:extLst>
            </p:cNvPr>
            <p:cNvCxnSpPr>
              <a:cxnSpLocks/>
              <a:stCxn id="701" idx="0"/>
              <a:endCxn id="707" idx="4"/>
            </p:cNvCxnSpPr>
            <p:nvPr userDrawn="1"/>
          </p:nvCxnSpPr>
          <p:spPr>
            <a:xfrm>
              <a:off x="326946" y="418653"/>
              <a:ext cx="217472" cy="48720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139F8519-337F-4DB4-B4D7-DEC5333543EE}"/>
                </a:ext>
              </a:extLst>
            </p:cNvPr>
            <p:cNvCxnSpPr>
              <a:cxnSpLocks/>
              <a:stCxn id="708" idx="3"/>
              <a:endCxn id="706" idx="0"/>
            </p:cNvCxnSpPr>
            <p:nvPr userDrawn="1"/>
          </p:nvCxnSpPr>
          <p:spPr>
            <a:xfrm rot="9888766" flipH="1">
              <a:off x="900057" y="589344"/>
              <a:ext cx="6741" cy="2078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55143721-ED69-4D79-B6AD-B60C4F3DE595}"/>
                </a:ext>
              </a:extLst>
            </p:cNvPr>
            <p:cNvCxnSpPr>
              <a:cxnSpLocks/>
              <a:stCxn id="696" idx="6"/>
              <a:endCxn id="705" idx="2"/>
            </p:cNvCxnSpPr>
            <p:nvPr userDrawn="1"/>
          </p:nvCxnSpPr>
          <p:spPr>
            <a:xfrm flipH="1" flipV="1">
              <a:off x="694963" y="1213621"/>
              <a:ext cx="532965" cy="639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7903D5F5-C359-4B68-B5A5-5F779C1CF53E}"/>
                </a:ext>
              </a:extLst>
            </p:cNvPr>
            <p:cNvCxnSpPr>
              <a:cxnSpLocks/>
              <a:stCxn id="701" idx="7"/>
              <a:endCxn id="703" idx="3"/>
            </p:cNvCxnSpPr>
            <p:nvPr userDrawn="1"/>
          </p:nvCxnSpPr>
          <p:spPr>
            <a:xfrm flipH="1">
              <a:off x="199571" y="414492"/>
              <a:ext cx="94946" cy="71437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BC2F77A0-32C4-47F0-A728-BF9267A6A663}"/>
                </a:ext>
              </a:extLst>
            </p:cNvPr>
            <p:cNvCxnSpPr>
              <a:cxnSpLocks/>
              <a:stCxn id="708" idx="6"/>
              <a:endCxn id="707" idx="2"/>
            </p:cNvCxnSpPr>
            <p:nvPr userDrawn="1"/>
          </p:nvCxnSpPr>
          <p:spPr>
            <a:xfrm rot="9888766" flipV="1">
              <a:off x="569919" y="867396"/>
              <a:ext cx="325630" cy="150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4B6A6D0B-A10C-4E9A-AFDE-45540D1D83B3}"/>
                </a:ext>
              </a:extLst>
            </p:cNvPr>
            <p:cNvCxnSpPr>
              <a:cxnSpLocks/>
              <a:stCxn id="700" idx="0"/>
              <a:endCxn id="706" idx="4"/>
            </p:cNvCxnSpPr>
            <p:nvPr userDrawn="1"/>
          </p:nvCxnSpPr>
          <p:spPr>
            <a:xfrm>
              <a:off x="809265" y="86803"/>
              <a:ext cx="48947" cy="4270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21CE1A20-0206-40A0-A31D-147BB0AF5C2C}"/>
                </a:ext>
              </a:extLst>
            </p:cNvPr>
            <p:cNvCxnSpPr>
              <a:cxnSpLocks/>
              <a:stCxn id="707" idx="6"/>
              <a:endCxn id="703" idx="2"/>
            </p:cNvCxnSpPr>
            <p:nvPr userDrawn="1"/>
          </p:nvCxnSpPr>
          <p:spPr>
            <a:xfrm rot="9888766" flipV="1">
              <a:off x="195812" y="982956"/>
              <a:ext cx="352331" cy="12652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190DBAB9-4CD0-4A52-8779-7C06A041A086}"/>
                </a:ext>
              </a:extLst>
            </p:cNvPr>
            <p:cNvCxnSpPr>
              <a:cxnSpLocks/>
              <a:stCxn id="702" idx="0"/>
              <a:endCxn id="703" idx="4"/>
            </p:cNvCxnSpPr>
            <p:nvPr userDrawn="1"/>
          </p:nvCxnSpPr>
          <p:spPr>
            <a:xfrm>
              <a:off x="19075" y="733170"/>
              <a:ext cx="149723" cy="3917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FA33EE37-D27A-46DE-AEE7-83363CFEB85E}"/>
                </a:ext>
              </a:extLst>
            </p:cNvPr>
            <p:cNvCxnSpPr>
              <a:cxnSpLocks/>
              <a:stCxn id="705" idx="1"/>
              <a:endCxn id="703" idx="5"/>
            </p:cNvCxnSpPr>
            <p:nvPr userDrawn="1"/>
          </p:nvCxnSpPr>
          <p:spPr>
            <a:xfrm flipH="1" flipV="1">
              <a:off x="144246" y="1143887"/>
              <a:ext cx="548085" cy="902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0CF602F6-7BF8-4756-A253-385E859D5C85}"/>
                </a:ext>
              </a:extLst>
            </p:cNvPr>
            <p:cNvCxnSpPr>
              <a:cxnSpLocks/>
              <a:stCxn id="705" idx="7"/>
              <a:endCxn id="704" idx="3"/>
            </p:cNvCxnSpPr>
            <p:nvPr userDrawn="1"/>
          </p:nvCxnSpPr>
          <p:spPr>
            <a:xfrm flipH="1">
              <a:off x="408479" y="1244149"/>
              <a:ext cx="246968" cy="2475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a:extLst>
                <a:ext uri="{FF2B5EF4-FFF2-40B4-BE49-F238E27FC236}">
                  <a16:creationId xmlns:a16="http://schemas.microsoft.com/office/drawing/2014/main" id="{E4B2190B-B02E-4C7A-84FF-BE44DEFE2D1F}"/>
                </a:ext>
              </a:extLst>
            </p:cNvPr>
            <p:cNvCxnSpPr>
              <a:cxnSpLocks/>
              <a:stCxn id="704" idx="5"/>
              <a:endCxn id="703" idx="1"/>
            </p:cNvCxnSpPr>
            <p:nvPr userDrawn="1"/>
          </p:nvCxnSpPr>
          <p:spPr>
            <a:xfrm flipH="1" flipV="1">
              <a:off x="214589" y="1184194"/>
              <a:ext cx="138565" cy="32253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05D06022-46E6-4C4B-9D72-3CD541060A0D}"/>
                </a:ext>
              </a:extLst>
            </p:cNvPr>
            <p:cNvCxnSpPr>
              <a:cxnSpLocks/>
              <a:stCxn id="704" idx="6"/>
            </p:cNvCxnSpPr>
            <p:nvPr userDrawn="1"/>
          </p:nvCxnSpPr>
          <p:spPr>
            <a:xfrm flipH="1" flipV="1">
              <a:off x="-21567" y="1483634"/>
              <a:ext cx="370772" cy="5387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64B4B026-AE7F-40D4-8AAB-D63B6575BEC6}"/>
                </a:ext>
              </a:extLst>
            </p:cNvPr>
            <p:cNvCxnSpPr>
              <a:cxnSpLocks/>
              <a:stCxn id="697" idx="0"/>
              <a:endCxn id="696" idx="3"/>
            </p:cNvCxnSpPr>
            <p:nvPr userDrawn="1"/>
          </p:nvCxnSpPr>
          <p:spPr>
            <a:xfrm rot="9888766" flipV="1">
              <a:off x="1186271" y="581266"/>
              <a:ext cx="157054" cy="6253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2E9CC5D5-319D-4D62-996E-DD63168D0738}"/>
                </a:ext>
              </a:extLst>
            </p:cNvPr>
            <p:cNvCxnSpPr>
              <a:cxnSpLocks/>
              <a:stCxn id="706" idx="2"/>
              <a:endCxn id="697" idx="6"/>
            </p:cNvCxnSpPr>
            <p:nvPr userDrawn="1"/>
          </p:nvCxnSpPr>
          <p:spPr>
            <a:xfrm rot="9888766" flipH="1" flipV="1">
              <a:off x="913060" y="503264"/>
              <a:ext cx="288080" cy="774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36B58680-4DB1-49D6-BC34-D2CF1881D6B7}"/>
                </a:ext>
              </a:extLst>
            </p:cNvPr>
            <p:cNvCxnSpPr>
              <a:cxnSpLocks/>
              <a:stCxn id="700" idx="1"/>
              <a:endCxn id="697" idx="5"/>
            </p:cNvCxnSpPr>
            <p:nvPr userDrawn="1"/>
          </p:nvCxnSpPr>
          <p:spPr>
            <a:xfrm>
              <a:off x="833817" y="67836"/>
              <a:ext cx="376592" cy="4413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9F18D6C2-7672-4D32-8558-EB60D5FD2BFE}"/>
                </a:ext>
              </a:extLst>
            </p:cNvPr>
            <p:cNvCxnSpPr>
              <a:cxnSpLocks/>
              <a:stCxn id="699" idx="7"/>
              <a:endCxn id="697" idx="3"/>
            </p:cNvCxnSpPr>
            <p:nvPr userDrawn="1"/>
          </p:nvCxnSpPr>
          <p:spPr>
            <a:xfrm flipH="1">
              <a:off x="1268714" y="-22350"/>
              <a:ext cx="275423" cy="515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5F5C9772-3EED-4DD7-BEDD-1A5855D7501E}"/>
                </a:ext>
              </a:extLst>
            </p:cNvPr>
            <p:cNvCxnSpPr>
              <a:cxnSpLocks/>
              <a:stCxn id="698" idx="6"/>
              <a:endCxn id="697"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FAE759A0-6AFF-4482-BAC7-736AF909D315}"/>
                </a:ext>
              </a:extLst>
            </p:cNvPr>
            <p:cNvCxnSpPr>
              <a:cxnSpLocks/>
              <a:stCxn id="711" idx="7"/>
              <a:endCxn id="698" idx="3"/>
            </p:cNvCxnSpPr>
            <p:nvPr userDrawn="1"/>
          </p:nvCxnSpPr>
          <p:spPr>
            <a:xfrm flipH="1">
              <a:off x="1761433" y="90002"/>
              <a:ext cx="398513" cy="345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B46DCA1C-52E1-4C8B-AEC4-850E90A51FB1}"/>
                </a:ext>
              </a:extLst>
            </p:cNvPr>
            <p:cNvCxnSpPr>
              <a:cxnSpLocks/>
              <a:stCxn id="711" idx="6"/>
              <a:endCxn id="699" idx="2"/>
            </p:cNvCxnSpPr>
            <p:nvPr userDrawn="1"/>
          </p:nvCxnSpPr>
          <p:spPr>
            <a:xfrm flipH="1" flipV="1">
              <a:off x="1583653" y="-52878"/>
              <a:ext cx="563649" cy="1265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9335D895-EE3A-4997-87DC-3CDE29E5E5C6}"/>
                </a:ext>
              </a:extLst>
            </p:cNvPr>
            <p:cNvCxnSpPr>
              <a:cxnSpLocks/>
              <a:stCxn id="711" idx="4"/>
            </p:cNvCxnSpPr>
            <p:nvPr userDrawn="1"/>
          </p:nvCxnSpPr>
          <p:spPr>
            <a:xfrm flipH="1" flipV="1">
              <a:off x="2122026" y="-9110"/>
              <a:ext cx="44276" cy="4958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1531557D-B24A-497A-9BA0-24DAC83F71D7}"/>
                </a:ext>
              </a:extLst>
            </p:cNvPr>
            <p:cNvCxnSpPr>
              <a:cxnSpLocks/>
              <a:stCxn id="699" idx="6"/>
              <a:endCxn id="700" idx="2"/>
            </p:cNvCxnSpPr>
            <p:nvPr userDrawn="1"/>
          </p:nvCxnSpPr>
          <p:spPr>
            <a:xfrm flipH="1">
              <a:off x="837766" y="-38718"/>
              <a:ext cx="693727" cy="75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AFB8C433-58FC-48AA-87A0-0997C2C41AEE}"/>
                </a:ext>
              </a:extLst>
            </p:cNvPr>
            <p:cNvCxnSpPr>
              <a:cxnSpLocks/>
              <a:stCxn id="700" idx="6"/>
              <a:endCxn id="701" idx="3"/>
            </p:cNvCxnSpPr>
            <p:nvPr userDrawn="1"/>
          </p:nvCxnSpPr>
          <p:spPr>
            <a:xfrm flipH="1">
              <a:off x="336994" y="58302"/>
              <a:ext cx="422531" cy="28205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1E04B6E0-BFA7-46D1-A017-D217331CF5A7}"/>
                </a:ext>
              </a:extLst>
            </p:cNvPr>
            <p:cNvCxnSpPr>
              <a:cxnSpLocks/>
              <a:stCxn id="702" idx="2"/>
              <a:endCxn id="701" idx="6"/>
            </p:cNvCxnSpPr>
            <p:nvPr userDrawn="1"/>
          </p:nvCxnSpPr>
          <p:spPr>
            <a:xfrm flipV="1">
              <a:off x="38075" y="388616"/>
              <a:ext cx="236453" cy="31139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5513875D-C2A4-4385-AF0D-41D84094773B}"/>
                </a:ext>
              </a:extLst>
            </p:cNvPr>
            <p:cNvCxnSpPr>
              <a:cxnSpLocks/>
              <a:endCxn id="701" idx="5"/>
            </p:cNvCxnSpPr>
            <p:nvPr userDrawn="1"/>
          </p:nvCxnSpPr>
          <p:spPr>
            <a:xfrm>
              <a:off x="-6090" y="281927"/>
              <a:ext cx="284779" cy="742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BDE6637C-1A99-42FA-BECD-64A95B26016A}"/>
                </a:ext>
              </a:extLst>
            </p:cNvPr>
            <p:cNvCxnSpPr>
              <a:cxnSpLocks/>
              <a:endCxn id="701" idx="3"/>
            </p:cNvCxnSpPr>
            <p:nvPr userDrawn="1"/>
          </p:nvCxnSpPr>
          <p:spPr>
            <a:xfrm flipH="1">
              <a:off x="336994" y="-23344"/>
              <a:ext cx="68920" cy="36370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5298785D-F50E-422E-AF68-1303C3F470A1}"/>
                </a:ext>
              </a:extLst>
            </p:cNvPr>
            <p:cNvCxnSpPr>
              <a:cxnSpLocks/>
              <a:stCxn id="705" idx="4"/>
              <a:endCxn id="707" idx="0"/>
            </p:cNvCxnSpPr>
            <p:nvPr userDrawn="1"/>
          </p:nvCxnSpPr>
          <p:spPr>
            <a:xfrm flipH="1" flipV="1">
              <a:off x="558578" y="958015"/>
              <a:ext cx="103225" cy="23660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983A5302-F84C-4E92-8541-92AFFF9A743E}"/>
                </a:ext>
              </a:extLst>
            </p:cNvPr>
            <p:cNvCxnSpPr>
              <a:cxnSpLocks/>
              <a:endCxn id="703" idx="6"/>
            </p:cNvCxnSpPr>
            <p:nvPr userDrawn="1"/>
          </p:nvCxnSpPr>
          <p:spPr>
            <a:xfrm>
              <a:off x="-16940" y="1146159"/>
              <a:ext cx="157237" cy="285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a:extLst>
                <a:ext uri="{FF2B5EF4-FFF2-40B4-BE49-F238E27FC236}">
                  <a16:creationId xmlns:a16="http://schemas.microsoft.com/office/drawing/2014/main" id="{2736FAE8-C718-496A-AF56-5A16F24C660D}"/>
                </a:ext>
              </a:extLst>
            </p:cNvPr>
            <p:cNvCxnSpPr>
              <a:cxnSpLocks/>
              <a:stCxn id="703" idx="7"/>
            </p:cNvCxnSpPr>
            <p:nvPr userDrawn="1"/>
          </p:nvCxnSpPr>
          <p:spPr>
            <a:xfrm flipH="1">
              <a:off x="-28777" y="1199212"/>
              <a:ext cx="188041" cy="2120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96" name="Oval 695">
              <a:extLst>
                <a:ext uri="{FF2B5EF4-FFF2-40B4-BE49-F238E27FC236}">
                  <a16:creationId xmlns:a16="http://schemas.microsoft.com/office/drawing/2014/main" id="{2DEAB4CF-024E-4C15-84CE-FD932117FB65}"/>
                </a:ext>
              </a:extLst>
            </p:cNvPr>
            <p:cNvSpPr/>
            <p:nvPr userDrawn="1"/>
          </p:nvSpPr>
          <p:spPr>
            <a:xfrm rot="8852236">
              <a:off x="1221594" y="121532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a:extLst>
                <a:ext uri="{FF2B5EF4-FFF2-40B4-BE49-F238E27FC236}">
                  <a16:creationId xmlns:a16="http://schemas.microsoft.com/office/drawing/2014/main" id="{5027336B-B4C0-4574-B9C7-50F161C5C936}"/>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a:extLst>
                <a:ext uri="{FF2B5EF4-FFF2-40B4-BE49-F238E27FC236}">
                  <a16:creationId xmlns:a16="http://schemas.microsoft.com/office/drawing/2014/main" id="{B77B02AE-4E5A-4A11-8858-F9F4E59C2AEE}"/>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a:extLst>
                <a:ext uri="{FF2B5EF4-FFF2-40B4-BE49-F238E27FC236}">
                  <a16:creationId xmlns:a16="http://schemas.microsoft.com/office/drawing/2014/main" id="{4BE9F461-FC7C-47E5-AA3E-3DEA6BF7F01C}"/>
                </a:ext>
              </a:extLst>
            </p:cNvPr>
            <p:cNvSpPr>
              <a:spLocks noChangeAspect="1"/>
            </p:cNvSpPr>
            <p:nvPr userDrawn="1"/>
          </p:nvSpPr>
          <p:spPr>
            <a:xfrm rot="9888766">
              <a:off x="1530549" y="-7282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Oval 699">
              <a:extLst>
                <a:ext uri="{FF2B5EF4-FFF2-40B4-BE49-F238E27FC236}">
                  <a16:creationId xmlns:a16="http://schemas.microsoft.com/office/drawing/2014/main" id="{05AB88B5-AF52-445D-A228-4C4B6340E699}"/>
                </a:ext>
              </a:extLst>
            </p:cNvPr>
            <p:cNvSpPr>
              <a:spLocks noChangeAspect="1"/>
            </p:cNvSpPr>
            <p:nvPr userDrawn="1"/>
          </p:nvSpPr>
          <p:spPr>
            <a:xfrm rot="9888766">
              <a:off x="758109" y="714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a:extLst>
                <a:ext uri="{FF2B5EF4-FFF2-40B4-BE49-F238E27FC236}">
                  <a16:creationId xmlns:a16="http://schemas.microsoft.com/office/drawing/2014/main" id="{DA6C8F1B-CF42-4EF5-84AC-3359CE63448B}"/>
                </a:ext>
              </a:extLst>
            </p:cNvPr>
            <p:cNvSpPr/>
            <p:nvPr userDrawn="1"/>
          </p:nvSpPr>
          <p:spPr>
            <a:xfrm rot="9888766">
              <a:off x="273036" y="334706"/>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a:extLst>
                <a:ext uri="{FF2B5EF4-FFF2-40B4-BE49-F238E27FC236}">
                  <a16:creationId xmlns:a16="http://schemas.microsoft.com/office/drawing/2014/main" id="{26E0DD05-B038-4DE6-97E2-2D80D128F3D5}"/>
                </a:ext>
              </a:extLst>
            </p:cNvPr>
            <p:cNvSpPr>
              <a:spLocks noChangeAspect="1"/>
            </p:cNvSpPr>
            <p:nvPr userDrawn="1"/>
          </p:nvSpPr>
          <p:spPr>
            <a:xfrm rot="9888766">
              <a:off x="-15029" y="680066"/>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a:extLst>
                <a:ext uri="{FF2B5EF4-FFF2-40B4-BE49-F238E27FC236}">
                  <a16:creationId xmlns:a16="http://schemas.microsoft.com/office/drawing/2014/main" id="{19FB58D5-9B51-401E-B212-FFEA23296EDF}"/>
                </a:ext>
              </a:extLst>
            </p:cNvPr>
            <p:cNvSpPr/>
            <p:nvPr userDrawn="1"/>
          </p:nvSpPr>
          <p:spPr>
            <a:xfrm rot="9888766">
              <a:off x="138881" y="112350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a:extLst>
                <a:ext uri="{FF2B5EF4-FFF2-40B4-BE49-F238E27FC236}">
                  <a16:creationId xmlns:a16="http://schemas.microsoft.com/office/drawing/2014/main" id="{BD689294-FF24-47E8-BE67-C30BF992E02C}"/>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a:extLst>
                <a:ext uri="{FF2B5EF4-FFF2-40B4-BE49-F238E27FC236}">
                  <a16:creationId xmlns:a16="http://schemas.microsoft.com/office/drawing/2014/main" id="{891F3367-E9A8-4D4A-8AFE-812B03557E67}"/>
                </a:ext>
              </a:extLst>
            </p:cNvPr>
            <p:cNvSpPr>
              <a:spLocks noChangeAspect="1"/>
            </p:cNvSpPr>
            <p:nvPr userDrawn="1"/>
          </p:nvSpPr>
          <p:spPr>
            <a:xfrm rot="9888766">
              <a:off x="641859" y="1193677"/>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a:extLst>
                <a:ext uri="{FF2B5EF4-FFF2-40B4-BE49-F238E27FC236}">
                  <a16:creationId xmlns:a16="http://schemas.microsoft.com/office/drawing/2014/main" id="{CB944D24-80B4-4F37-AB5E-3CC9513983CB}"/>
                </a:ext>
              </a:extLst>
            </p:cNvPr>
            <p:cNvSpPr>
              <a:spLocks noChangeAspect="1"/>
            </p:cNvSpPr>
            <p:nvPr userDrawn="1"/>
          </p:nvSpPr>
          <p:spPr>
            <a:xfrm rot="9888766">
              <a:off x="828295" y="51243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a:extLst>
                <a:ext uri="{FF2B5EF4-FFF2-40B4-BE49-F238E27FC236}">
                  <a16:creationId xmlns:a16="http://schemas.microsoft.com/office/drawing/2014/main" id="{F5E284D9-8781-4CF7-A7AE-9DC461193EF5}"/>
                </a:ext>
              </a:extLst>
            </p:cNvPr>
            <p:cNvSpPr>
              <a:spLocks noChangeAspect="1"/>
            </p:cNvSpPr>
            <p:nvPr userDrawn="1"/>
          </p:nvSpPr>
          <p:spPr>
            <a:xfrm rot="9888766">
              <a:off x="524474" y="90491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a:extLst>
                <a:ext uri="{FF2B5EF4-FFF2-40B4-BE49-F238E27FC236}">
                  <a16:creationId xmlns:a16="http://schemas.microsoft.com/office/drawing/2014/main" id="{3294A0BB-5F08-4E81-AE2E-300A1A182FDA}"/>
                </a:ext>
              </a:extLst>
            </p:cNvPr>
            <p:cNvSpPr>
              <a:spLocks noChangeAspect="1"/>
            </p:cNvSpPr>
            <p:nvPr userDrawn="1"/>
          </p:nvSpPr>
          <p:spPr>
            <a:xfrm rot="9888766">
              <a:off x="886945" y="79090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9" name="Straight Connector 708">
              <a:extLst>
                <a:ext uri="{FF2B5EF4-FFF2-40B4-BE49-F238E27FC236}">
                  <a16:creationId xmlns:a16="http://schemas.microsoft.com/office/drawing/2014/main" id="{9B2287F5-8279-4125-BBAB-F4713CE57048}"/>
                </a:ext>
              </a:extLst>
            </p:cNvPr>
            <p:cNvCxnSpPr>
              <a:cxnSpLocks/>
              <a:stCxn id="708" idx="2"/>
              <a:endCxn id="697" idx="7"/>
            </p:cNvCxnSpPr>
            <p:nvPr userDrawn="1"/>
          </p:nvCxnSpPr>
          <p:spPr>
            <a:xfrm rot="9888766" flipH="1">
              <a:off x="913165" y="609190"/>
              <a:ext cx="339955" cy="1599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75A2CEF3-4CFA-4FC3-83BD-F76DD231CE49}"/>
                </a:ext>
              </a:extLst>
            </p:cNvPr>
            <p:cNvCxnSpPr>
              <a:cxnSpLocks/>
              <a:stCxn id="698" idx="4"/>
              <a:endCxn id="699" idx="1"/>
            </p:cNvCxnSpPr>
            <p:nvPr userDrawn="1"/>
          </p:nvCxnSpPr>
          <p:spPr>
            <a:xfrm flipH="1" flipV="1">
              <a:off x="1581021" y="-32362"/>
              <a:ext cx="149639" cy="46398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1" name="Oval 710">
              <a:extLst>
                <a:ext uri="{FF2B5EF4-FFF2-40B4-BE49-F238E27FC236}">
                  <a16:creationId xmlns:a16="http://schemas.microsoft.com/office/drawing/2014/main" id="{595A11A3-495F-40A2-8CE0-5B907B8FFAAF}"/>
                </a:ext>
              </a:extLst>
            </p:cNvPr>
            <p:cNvSpPr>
              <a:spLocks noChangeAspect="1"/>
            </p:cNvSpPr>
            <p:nvPr userDrawn="1"/>
          </p:nvSpPr>
          <p:spPr>
            <a:xfrm rot="9888766">
              <a:off x="2146358" y="39530"/>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2" name="Straight Connector 711">
              <a:extLst>
                <a:ext uri="{FF2B5EF4-FFF2-40B4-BE49-F238E27FC236}">
                  <a16:creationId xmlns:a16="http://schemas.microsoft.com/office/drawing/2014/main" id="{8B11E1E8-24A6-4E6B-85FA-68D8F351E03C}"/>
                </a:ext>
              </a:extLst>
            </p:cNvPr>
            <p:cNvCxnSpPr>
              <a:cxnSpLocks/>
              <a:stCxn id="711" idx="3"/>
            </p:cNvCxnSpPr>
            <p:nvPr userDrawn="1"/>
          </p:nvCxnSpPr>
          <p:spPr>
            <a:xfrm rot="9888766" flipH="1">
              <a:off x="2174347" y="-50442"/>
              <a:ext cx="62078" cy="8693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F62FDE05-41C4-43F1-96AD-0669BFC8AB87}"/>
                </a:ext>
              </a:extLst>
            </p:cNvPr>
            <p:cNvCxnSpPr>
              <a:cxnSpLocks/>
              <a:stCxn id="711" idx="1"/>
              <a:endCxn id="720" idx="2"/>
            </p:cNvCxnSpPr>
            <p:nvPr userDrawn="1"/>
          </p:nvCxnSpPr>
          <p:spPr>
            <a:xfrm>
              <a:off x="2196830" y="79990"/>
              <a:ext cx="166170" cy="1978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8C6DC7C1-B5E4-471C-A22B-40A1563C894E}"/>
                </a:ext>
              </a:extLst>
            </p:cNvPr>
            <p:cNvCxnSpPr>
              <a:cxnSpLocks/>
              <a:stCxn id="720" idx="3"/>
              <a:endCxn id="698" idx="2"/>
            </p:cNvCxnSpPr>
            <p:nvPr userDrawn="1"/>
          </p:nvCxnSpPr>
          <p:spPr>
            <a:xfrm flipH="1">
              <a:off x="1780400" y="299945"/>
              <a:ext cx="577138" cy="1601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1BCFCA73-68BB-4990-BA1A-7BDF1343C8E4}"/>
                </a:ext>
              </a:extLst>
            </p:cNvPr>
            <p:cNvCxnSpPr>
              <a:cxnSpLocks/>
              <a:stCxn id="696" idx="7"/>
              <a:endCxn id="704" idx="2"/>
            </p:cNvCxnSpPr>
            <p:nvPr userDrawn="1"/>
          </p:nvCxnSpPr>
          <p:spPr>
            <a:xfrm flipH="1">
              <a:off x="427446" y="1295429"/>
              <a:ext cx="825885" cy="22083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7E6704FE-8688-42B0-818C-107A1AEF5F34}"/>
                </a:ext>
              </a:extLst>
            </p:cNvPr>
            <p:cNvCxnSpPr>
              <a:cxnSpLocks/>
              <a:stCxn id="698" idx="1"/>
              <a:endCxn id="717" idx="4"/>
            </p:cNvCxnSpPr>
            <p:nvPr/>
          </p:nvCxnSpPr>
          <p:spPr>
            <a:xfrm>
              <a:off x="1776451" y="490900"/>
              <a:ext cx="440756" cy="2819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7" name="Oval 716">
              <a:extLst>
                <a:ext uri="{FF2B5EF4-FFF2-40B4-BE49-F238E27FC236}">
                  <a16:creationId xmlns:a16="http://schemas.microsoft.com/office/drawing/2014/main" id="{8ECAD86E-6B1C-4581-8D5A-F4609C8D78A5}"/>
                </a:ext>
              </a:extLst>
            </p:cNvPr>
            <p:cNvSpPr/>
            <p:nvPr/>
          </p:nvSpPr>
          <p:spPr>
            <a:xfrm rot="8852236">
              <a:off x="2203401" y="768190"/>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8" name="Straight Connector 717">
              <a:extLst>
                <a:ext uri="{FF2B5EF4-FFF2-40B4-BE49-F238E27FC236}">
                  <a16:creationId xmlns:a16="http://schemas.microsoft.com/office/drawing/2014/main" id="{3CB7E470-0011-4F06-A24A-E13EEBFF432E}"/>
                </a:ext>
              </a:extLst>
            </p:cNvPr>
            <p:cNvCxnSpPr>
              <a:cxnSpLocks/>
              <a:stCxn id="717" idx="6"/>
              <a:endCxn id="696" idx="1"/>
            </p:cNvCxnSpPr>
            <p:nvPr/>
          </p:nvCxnSpPr>
          <p:spPr>
            <a:xfrm flipH="1">
              <a:off x="1301700" y="813990"/>
              <a:ext cx="906358" cy="4506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CDFF3F64-3EA0-4EDF-AE26-77A15578E1A0}"/>
                </a:ext>
              </a:extLst>
            </p:cNvPr>
            <p:cNvCxnSpPr>
              <a:cxnSpLocks/>
              <a:stCxn id="720" idx="4"/>
              <a:endCxn id="717" idx="2"/>
            </p:cNvCxnSpPr>
            <p:nvPr/>
          </p:nvCxnSpPr>
          <p:spPr>
            <a:xfrm flipH="1">
              <a:off x="2258351" y="319468"/>
              <a:ext cx="110986" cy="46252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0" name="Oval 719">
              <a:extLst>
                <a:ext uri="{FF2B5EF4-FFF2-40B4-BE49-F238E27FC236}">
                  <a16:creationId xmlns:a16="http://schemas.microsoft.com/office/drawing/2014/main" id="{E99AFB83-68E5-49D3-9092-C81BB64D54B4}"/>
                </a:ext>
              </a:extLst>
            </p:cNvPr>
            <p:cNvSpPr/>
            <p:nvPr userDrawn="1"/>
          </p:nvSpPr>
          <p:spPr>
            <a:xfrm rot="2181221">
              <a:off x="2357200" y="265661"/>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1" name="Straight Connector 720">
              <a:extLst>
                <a:ext uri="{FF2B5EF4-FFF2-40B4-BE49-F238E27FC236}">
                  <a16:creationId xmlns:a16="http://schemas.microsoft.com/office/drawing/2014/main" id="{6101369B-8E23-410E-A01A-E3D77B02C695}"/>
                </a:ext>
              </a:extLst>
            </p:cNvPr>
            <p:cNvCxnSpPr>
              <a:cxnSpLocks/>
              <a:endCxn id="701" idx="4"/>
            </p:cNvCxnSpPr>
            <p:nvPr userDrawn="1"/>
          </p:nvCxnSpPr>
          <p:spPr>
            <a:xfrm>
              <a:off x="61339" y="-8698"/>
              <a:ext cx="243225" cy="3448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2" name="Oval 721">
              <a:extLst>
                <a:ext uri="{FF2B5EF4-FFF2-40B4-BE49-F238E27FC236}">
                  <a16:creationId xmlns:a16="http://schemas.microsoft.com/office/drawing/2014/main" id="{AE5978D6-C0CE-444C-AFBA-1CD7B8591904}"/>
                </a:ext>
              </a:extLst>
            </p:cNvPr>
            <p:cNvSpPr/>
            <p:nvPr userDrawn="1"/>
          </p:nvSpPr>
          <p:spPr>
            <a:xfrm rot="8852236">
              <a:off x="2545972" y="-969"/>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3" name="Straight Connector 722">
              <a:extLst>
                <a:ext uri="{FF2B5EF4-FFF2-40B4-BE49-F238E27FC236}">
                  <a16:creationId xmlns:a16="http://schemas.microsoft.com/office/drawing/2014/main" id="{13E1B2D6-C827-4F65-88D1-63CC5A7CCE2F}"/>
                </a:ext>
              </a:extLst>
            </p:cNvPr>
            <p:cNvCxnSpPr>
              <a:cxnSpLocks/>
              <a:stCxn id="722" idx="7"/>
              <a:endCxn id="720" idx="0"/>
            </p:cNvCxnSpPr>
            <p:nvPr userDrawn="1"/>
          </p:nvCxnSpPr>
          <p:spPr>
            <a:xfrm flipH="1">
              <a:off x="2404670" y="57928"/>
              <a:ext cx="164636" cy="21353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a:extLst>
                <a:ext uri="{FF2B5EF4-FFF2-40B4-BE49-F238E27FC236}">
                  <a16:creationId xmlns:a16="http://schemas.microsoft.com/office/drawing/2014/main" id="{EE0569AA-5869-4C5E-9253-677825DFCDB0}"/>
                </a:ext>
              </a:extLst>
            </p:cNvPr>
            <p:cNvCxnSpPr>
              <a:cxnSpLocks/>
              <a:stCxn id="722" idx="5"/>
              <a:endCxn id="711" idx="1"/>
            </p:cNvCxnSpPr>
            <p:nvPr userDrawn="1"/>
          </p:nvCxnSpPr>
          <p:spPr>
            <a:xfrm flipH="1">
              <a:off x="2196830" y="22365"/>
              <a:ext cx="349852" cy="5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791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9711BFE8-7B35-49CA-8783-02B6A4074FC8}"/>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Rectangle 2">
            <a:extLst>
              <a:ext uri="{FF2B5EF4-FFF2-40B4-BE49-F238E27FC236}">
                <a16:creationId xmlns:a16="http://schemas.microsoft.com/office/drawing/2014/main" id="{63855CF1-6552-4077-8058-C210017E1C51}"/>
              </a:ext>
            </a:extLst>
          </p:cNvPr>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7D89FE69-2981-49E0-980C-38654D860084}"/>
              </a:ext>
            </a:extLst>
          </p:cNvPr>
          <p:cNvSpPr>
            <a:spLocks noGrp="1"/>
          </p:cNvSpPr>
          <p:nvPr>
            <p:ph type="body" sz="quarter" idx="11"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3" name="Graphic 2">
            <a:extLst>
              <a:ext uri="{FF2B5EF4-FFF2-40B4-BE49-F238E27FC236}">
                <a16:creationId xmlns:a16="http://schemas.microsoft.com/office/drawing/2014/main" id="{EF9857A9-EE37-45A5-8CC1-0DE5682310A9}"/>
              </a:ext>
            </a:extLst>
          </p:cNvPr>
          <p:cNvGrpSpPr/>
          <p:nvPr userDrawn="1"/>
        </p:nvGrpSpPr>
        <p:grpSpPr>
          <a:xfrm>
            <a:off x="-571500" y="0"/>
            <a:ext cx="5475613" cy="6984745"/>
            <a:chOff x="5963369" y="2553156"/>
            <a:chExt cx="3093526" cy="3946132"/>
          </a:xfrm>
        </p:grpSpPr>
        <p:grpSp>
          <p:nvGrpSpPr>
            <p:cNvPr id="24" name="Graphic 2">
              <a:extLst>
                <a:ext uri="{FF2B5EF4-FFF2-40B4-BE49-F238E27FC236}">
                  <a16:creationId xmlns:a16="http://schemas.microsoft.com/office/drawing/2014/main" id="{794CBD54-2AF2-476F-A3A8-B9C5B7472208}"/>
                </a:ext>
              </a:extLst>
            </p:cNvPr>
            <p:cNvGrpSpPr/>
            <p:nvPr/>
          </p:nvGrpSpPr>
          <p:grpSpPr>
            <a:xfrm>
              <a:off x="5963610" y="2557954"/>
              <a:ext cx="3093060" cy="3908889"/>
              <a:chOff x="5963610" y="2557954"/>
              <a:chExt cx="3093060" cy="3908889"/>
            </a:xfrm>
            <a:solidFill>
              <a:srgbClr val="CCCCCC"/>
            </a:solidFill>
          </p:grpSpPr>
          <p:sp>
            <p:nvSpPr>
              <p:cNvPr id="33" name="Freeform: Shape 32">
                <a:extLst>
                  <a:ext uri="{FF2B5EF4-FFF2-40B4-BE49-F238E27FC236}">
                    <a16:creationId xmlns:a16="http://schemas.microsoft.com/office/drawing/2014/main" id="{6757B2EB-D61A-418C-B72D-BD1864C1E5A0}"/>
                  </a:ext>
                </a:extLst>
              </p:cNvPr>
              <p:cNvSpPr/>
              <p:nvPr/>
            </p:nvSpPr>
            <p:spPr>
              <a:xfrm>
                <a:off x="5963610" y="2557954"/>
                <a:ext cx="3093060" cy="3878708"/>
              </a:xfrm>
              <a:custGeom>
                <a:avLst/>
                <a:gdLst>
                  <a:gd name="connsiteX0" fmla="*/ 3064613 w 3093060"/>
                  <a:gd name="connsiteY0" fmla="*/ 3739877 h 3878708"/>
                  <a:gd name="connsiteX1" fmla="*/ 3081967 w 3093060"/>
                  <a:gd name="connsiteY1" fmla="*/ 3582183 h 3878708"/>
                  <a:gd name="connsiteX2" fmla="*/ 3053295 w 3093060"/>
                  <a:gd name="connsiteY2" fmla="*/ 3491640 h 3878708"/>
                  <a:gd name="connsiteX3" fmla="*/ 2998970 w 3093060"/>
                  <a:gd name="connsiteY3" fmla="*/ 3355827 h 3878708"/>
                  <a:gd name="connsiteX4" fmla="*/ 2969543 w 3093060"/>
                  <a:gd name="connsiteY4" fmla="*/ 3113626 h 3878708"/>
                  <a:gd name="connsiteX5" fmla="*/ 2934836 w 3093060"/>
                  <a:gd name="connsiteY5" fmla="*/ 2863126 h 3878708"/>
                  <a:gd name="connsiteX6" fmla="*/ 2882019 w 3093060"/>
                  <a:gd name="connsiteY6" fmla="*/ 2657897 h 3878708"/>
                  <a:gd name="connsiteX7" fmla="*/ 2808077 w 3093060"/>
                  <a:gd name="connsiteY7" fmla="*/ 2417960 h 3878708"/>
                  <a:gd name="connsiteX8" fmla="*/ 2673772 w 3093060"/>
                  <a:gd name="connsiteY8" fmla="*/ 1979585 h 3878708"/>
                  <a:gd name="connsiteX9" fmla="*/ 2561349 w 3093060"/>
                  <a:gd name="connsiteY9" fmla="*/ 1855090 h 3878708"/>
                  <a:gd name="connsiteX10" fmla="*/ 1983388 w 3093060"/>
                  <a:gd name="connsiteY10" fmla="*/ 1675514 h 3878708"/>
                  <a:gd name="connsiteX11" fmla="*/ 1983388 w 3093060"/>
                  <a:gd name="connsiteY11" fmla="*/ 1675514 h 3878708"/>
                  <a:gd name="connsiteX12" fmla="*/ 1991687 w 3093060"/>
                  <a:gd name="connsiteY12" fmla="*/ 1418978 h 3878708"/>
                  <a:gd name="connsiteX13" fmla="*/ 2148627 w 3093060"/>
                  <a:gd name="connsiteY13" fmla="*/ 1157160 h 3878708"/>
                  <a:gd name="connsiteX14" fmla="*/ 2209743 w 3093060"/>
                  <a:gd name="connsiteY14" fmla="*/ 1003993 h 3878708"/>
                  <a:gd name="connsiteX15" fmla="*/ 2217288 w 3093060"/>
                  <a:gd name="connsiteY15" fmla="*/ 798764 h 3878708"/>
                  <a:gd name="connsiteX16" fmla="*/ 2176544 w 3093060"/>
                  <a:gd name="connsiteY16" fmla="*/ 582217 h 3878708"/>
                  <a:gd name="connsiteX17" fmla="*/ 2077702 w 3093060"/>
                  <a:gd name="connsiteY17" fmla="*/ 274373 h 3878708"/>
                  <a:gd name="connsiteX18" fmla="*/ 1936608 w 3093060"/>
                  <a:gd name="connsiteY18" fmla="*/ 90271 h 3878708"/>
                  <a:gd name="connsiteX19" fmla="*/ 1649890 w 3093060"/>
                  <a:gd name="connsiteY19" fmla="*/ 6519 h 3878708"/>
                  <a:gd name="connsiteX20" fmla="*/ 1424289 w 3093060"/>
                  <a:gd name="connsiteY20" fmla="*/ 3501 h 3878708"/>
                  <a:gd name="connsiteX21" fmla="*/ 1182843 w 3093060"/>
                  <a:gd name="connsiteY21" fmla="*/ 68390 h 3878708"/>
                  <a:gd name="connsiteX22" fmla="*/ 1009304 w 3093060"/>
                  <a:gd name="connsiteY22" fmla="*/ 216275 h 3878708"/>
                  <a:gd name="connsiteX23" fmla="*/ 879527 w 3093060"/>
                  <a:gd name="connsiteY23" fmla="*/ 676532 h 3878708"/>
                  <a:gd name="connsiteX24" fmla="*/ 867455 w 3093060"/>
                  <a:gd name="connsiteY24" fmla="*/ 1023610 h 3878708"/>
                  <a:gd name="connsiteX25" fmla="*/ 940643 w 3093060"/>
                  <a:gd name="connsiteY25" fmla="*/ 1203186 h 3878708"/>
                  <a:gd name="connsiteX26" fmla="*/ 1081738 w 3093060"/>
                  <a:gd name="connsiteY26" fmla="*/ 1452931 h 3878708"/>
                  <a:gd name="connsiteX27" fmla="*/ 1127764 w 3093060"/>
                  <a:gd name="connsiteY27" fmla="*/ 1626470 h 3878708"/>
                  <a:gd name="connsiteX28" fmla="*/ 1057593 w 3093060"/>
                  <a:gd name="connsiteY28" fmla="*/ 1684568 h 3878708"/>
                  <a:gd name="connsiteX29" fmla="*/ 659208 w 3093060"/>
                  <a:gd name="connsiteY29" fmla="*/ 1791710 h 3878708"/>
                  <a:gd name="connsiteX30" fmla="*/ 524903 w 3093060"/>
                  <a:gd name="connsiteY30" fmla="*/ 1875462 h 3878708"/>
                  <a:gd name="connsiteX31" fmla="*/ 370227 w 3093060"/>
                  <a:gd name="connsiteY31" fmla="*/ 2074654 h 3878708"/>
                  <a:gd name="connsiteX32" fmla="*/ 236677 w 3093060"/>
                  <a:gd name="connsiteY32" fmla="*/ 2436069 h 3878708"/>
                  <a:gd name="connsiteX33" fmla="*/ 147644 w 3093060"/>
                  <a:gd name="connsiteY33" fmla="*/ 2869917 h 3878708"/>
                  <a:gd name="connsiteX34" fmla="*/ 94828 w 3093060"/>
                  <a:gd name="connsiteY34" fmla="*/ 3214732 h 3878708"/>
                  <a:gd name="connsiteX35" fmla="*/ 60120 w 3093060"/>
                  <a:gd name="connsiteY35" fmla="*/ 3400343 h 3878708"/>
                  <a:gd name="connsiteX36" fmla="*/ 18621 w 3093060"/>
                  <a:gd name="connsiteY36" fmla="*/ 3582183 h 3878708"/>
                  <a:gd name="connsiteX37" fmla="*/ 28430 w 3093060"/>
                  <a:gd name="connsiteY37" fmla="*/ 3745159 h 3878708"/>
                  <a:gd name="connsiteX38" fmla="*/ 26166 w 3093060"/>
                  <a:gd name="connsiteY38" fmla="*/ 3797975 h 3878708"/>
                  <a:gd name="connsiteX39" fmla="*/ 21639 w 3093060"/>
                  <a:gd name="connsiteY39" fmla="*/ 3878708 h 3878708"/>
                  <a:gd name="connsiteX40" fmla="*/ 562629 w 3093060"/>
                  <a:gd name="connsiteY40" fmla="*/ 3878708 h 3878708"/>
                  <a:gd name="connsiteX41" fmla="*/ 556593 w 3093060"/>
                  <a:gd name="connsiteY41" fmla="*/ 3563320 h 3878708"/>
                  <a:gd name="connsiteX42" fmla="*/ 599601 w 3093060"/>
                  <a:gd name="connsiteY42" fmla="*/ 3260758 h 3878708"/>
                  <a:gd name="connsiteX43" fmla="*/ 662226 w 3093060"/>
                  <a:gd name="connsiteY43" fmla="*/ 3671970 h 3878708"/>
                  <a:gd name="connsiteX44" fmla="*/ 644117 w 3093060"/>
                  <a:gd name="connsiteY44" fmla="*/ 3878708 h 3878708"/>
                  <a:gd name="connsiteX45" fmla="*/ 2429308 w 3093060"/>
                  <a:gd name="connsiteY45" fmla="*/ 3878708 h 3878708"/>
                  <a:gd name="connsiteX46" fmla="*/ 2420254 w 3093060"/>
                  <a:gd name="connsiteY46" fmla="*/ 3515785 h 3878708"/>
                  <a:gd name="connsiteX47" fmla="*/ 2474579 w 3093060"/>
                  <a:gd name="connsiteY47" fmla="*/ 3232841 h 3878708"/>
                  <a:gd name="connsiteX48" fmla="*/ 2547768 w 3093060"/>
                  <a:gd name="connsiteY48" fmla="*/ 3878708 h 3878708"/>
                  <a:gd name="connsiteX49" fmla="*/ 3026132 w 3093060"/>
                  <a:gd name="connsiteY49" fmla="*/ 3878708 h 3878708"/>
                  <a:gd name="connsiteX50" fmla="*/ 3041977 w 3093060"/>
                  <a:gd name="connsiteY50" fmla="*/ 3858336 h 3878708"/>
                  <a:gd name="connsiteX51" fmla="*/ 3064613 w 3093060"/>
                  <a:gd name="connsiteY51" fmla="*/ 3739877 h 387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60" h="3878708">
                    <a:moveTo>
                      <a:pt x="3064613" y="3739877"/>
                    </a:moveTo>
                    <a:cubicBezTo>
                      <a:pt x="3088003" y="3690079"/>
                      <a:pt x="3105357" y="3638771"/>
                      <a:pt x="3081967" y="3582183"/>
                    </a:cubicBezTo>
                    <a:cubicBezTo>
                      <a:pt x="3072912" y="3559547"/>
                      <a:pt x="3054049" y="3519558"/>
                      <a:pt x="3053295" y="3491640"/>
                    </a:cubicBezTo>
                    <a:cubicBezTo>
                      <a:pt x="3052540" y="3445615"/>
                      <a:pt x="3010287" y="3399589"/>
                      <a:pt x="2998970" y="3355827"/>
                    </a:cubicBezTo>
                    <a:cubicBezTo>
                      <a:pt x="2974825" y="3260758"/>
                      <a:pt x="2988406" y="3208696"/>
                      <a:pt x="2969543" y="3113626"/>
                    </a:cubicBezTo>
                    <a:cubicBezTo>
                      <a:pt x="2952944" y="3031384"/>
                      <a:pt x="2960489" y="2944614"/>
                      <a:pt x="2934836" y="2863126"/>
                    </a:cubicBezTo>
                    <a:cubicBezTo>
                      <a:pt x="2913709" y="2795220"/>
                      <a:pt x="2903900" y="2725804"/>
                      <a:pt x="2882019" y="2657897"/>
                    </a:cubicBezTo>
                    <a:cubicBezTo>
                      <a:pt x="2856366" y="2578673"/>
                      <a:pt x="2832221" y="2497939"/>
                      <a:pt x="2808077" y="2417960"/>
                    </a:cubicBezTo>
                    <a:cubicBezTo>
                      <a:pt x="2761296" y="2265548"/>
                      <a:pt x="2731870" y="2127471"/>
                      <a:pt x="2673772" y="1979585"/>
                    </a:cubicBezTo>
                    <a:cubicBezTo>
                      <a:pt x="2655664" y="1933559"/>
                      <a:pt x="2599075" y="1886779"/>
                      <a:pt x="2561349" y="1855090"/>
                    </a:cubicBezTo>
                    <a:cubicBezTo>
                      <a:pt x="2438362" y="1752475"/>
                      <a:pt x="2017341" y="1689095"/>
                      <a:pt x="1983388" y="1675514"/>
                    </a:cubicBezTo>
                    <a:lnTo>
                      <a:pt x="1983388" y="1675514"/>
                    </a:lnTo>
                    <a:cubicBezTo>
                      <a:pt x="1923026" y="1643070"/>
                      <a:pt x="1956225" y="1491412"/>
                      <a:pt x="1991687" y="1418978"/>
                    </a:cubicBezTo>
                    <a:cubicBezTo>
                      <a:pt x="2035449" y="1329945"/>
                      <a:pt x="2103356" y="1241666"/>
                      <a:pt x="2148627" y="1157160"/>
                    </a:cubicBezTo>
                    <a:cubicBezTo>
                      <a:pt x="2184844" y="1096798"/>
                      <a:pt x="2202953" y="1036437"/>
                      <a:pt x="2209743" y="1003993"/>
                    </a:cubicBezTo>
                    <a:cubicBezTo>
                      <a:pt x="2226343" y="926277"/>
                      <a:pt x="2233133" y="855352"/>
                      <a:pt x="2217288" y="798764"/>
                    </a:cubicBezTo>
                    <a:cubicBezTo>
                      <a:pt x="2199180" y="702185"/>
                      <a:pt x="2192389" y="649369"/>
                      <a:pt x="2176544" y="582217"/>
                    </a:cubicBezTo>
                    <a:cubicBezTo>
                      <a:pt x="2150891" y="470548"/>
                      <a:pt x="2109392" y="384533"/>
                      <a:pt x="2077702" y="274373"/>
                    </a:cubicBezTo>
                    <a:cubicBezTo>
                      <a:pt x="2055821" y="198921"/>
                      <a:pt x="2012814" y="124978"/>
                      <a:pt x="1936608" y="90271"/>
                    </a:cubicBezTo>
                    <a:cubicBezTo>
                      <a:pt x="1840029" y="45754"/>
                      <a:pt x="1755523" y="17837"/>
                      <a:pt x="1649890" y="6519"/>
                    </a:cubicBezTo>
                    <a:cubicBezTo>
                      <a:pt x="1589529" y="-272"/>
                      <a:pt x="1468051" y="-2535"/>
                      <a:pt x="1424289" y="3501"/>
                    </a:cubicBezTo>
                    <a:cubicBezTo>
                      <a:pt x="1342801" y="14819"/>
                      <a:pt x="1259804" y="38209"/>
                      <a:pt x="1182843" y="68390"/>
                    </a:cubicBezTo>
                    <a:cubicBezTo>
                      <a:pt x="1106637" y="98570"/>
                      <a:pt x="1044767" y="129506"/>
                      <a:pt x="1009304" y="216275"/>
                    </a:cubicBezTo>
                    <a:cubicBezTo>
                      <a:pt x="948943" y="365670"/>
                      <a:pt x="918762" y="521101"/>
                      <a:pt x="879527" y="676532"/>
                    </a:cubicBezTo>
                    <a:cubicBezTo>
                      <a:pt x="850101" y="790464"/>
                      <a:pt x="845574" y="969285"/>
                      <a:pt x="867455" y="1023610"/>
                    </a:cubicBezTo>
                    <a:cubicBezTo>
                      <a:pt x="891599" y="1083217"/>
                      <a:pt x="932343" y="1187341"/>
                      <a:pt x="940643" y="1203186"/>
                    </a:cubicBezTo>
                    <a:cubicBezTo>
                      <a:pt x="984405" y="1286183"/>
                      <a:pt x="1039485" y="1368425"/>
                      <a:pt x="1081738" y="1452931"/>
                    </a:cubicBezTo>
                    <a:cubicBezTo>
                      <a:pt x="1102864" y="1495184"/>
                      <a:pt x="1151154" y="1578936"/>
                      <a:pt x="1127764" y="1626470"/>
                    </a:cubicBezTo>
                    <a:cubicBezTo>
                      <a:pt x="1111164" y="1659669"/>
                      <a:pt x="1082492" y="1674005"/>
                      <a:pt x="1057593" y="1684568"/>
                    </a:cubicBezTo>
                    <a:cubicBezTo>
                      <a:pt x="1029676" y="1696641"/>
                      <a:pt x="742205" y="1749457"/>
                      <a:pt x="659208" y="1791710"/>
                    </a:cubicBezTo>
                    <a:cubicBezTo>
                      <a:pt x="611673" y="1815855"/>
                      <a:pt x="564138" y="1835472"/>
                      <a:pt x="524903" y="1875462"/>
                    </a:cubicBezTo>
                    <a:cubicBezTo>
                      <a:pt x="467560" y="1934314"/>
                      <a:pt x="402671" y="1997694"/>
                      <a:pt x="370227" y="2074654"/>
                    </a:cubicBezTo>
                    <a:cubicBezTo>
                      <a:pt x="316656" y="2202923"/>
                      <a:pt x="284212" y="2305537"/>
                      <a:pt x="236677" y="2436069"/>
                    </a:cubicBezTo>
                    <a:cubicBezTo>
                      <a:pt x="185370" y="2577164"/>
                      <a:pt x="178579" y="2722786"/>
                      <a:pt x="147644" y="2869917"/>
                    </a:cubicBezTo>
                    <a:cubicBezTo>
                      <a:pt x="123499" y="2983849"/>
                      <a:pt x="106900" y="3099291"/>
                      <a:pt x="94828" y="3214732"/>
                    </a:cubicBezTo>
                    <a:cubicBezTo>
                      <a:pt x="88037" y="3277357"/>
                      <a:pt x="78983" y="3343755"/>
                      <a:pt x="60120" y="3400343"/>
                    </a:cubicBezTo>
                    <a:cubicBezTo>
                      <a:pt x="38993" y="3465232"/>
                      <a:pt x="41257" y="3518048"/>
                      <a:pt x="18621" y="3582183"/>
                    </a:cubicBezTo>
                    <a:cubicBezTo>
                      <a:pt x="-242" y="3634244"/>
                      <a:pt x="-15332" y="3693097"/>
                      <a:pt x="28430" y="3745159"/>
                    </a:cubicBezTo>
                    <a:cubicBezTo>
                      <a:pt x="36730" y="3754967"/>
                      <a:pt x="23903" y="3785148"/>
                      <a:pt x="26166" y="3797975"/>
                    </a:cubicBezTo>
                    <a:cubicBezTo>
                      <a:pt x="32957" y="3829665"/>
                      <a:pt x="39748" y="3858336"/>
                      <a:pt x="21639" y="3878708"/>
                    </a:cubicBezTo>
                    <a:lnTo>
                      <a:pt x="562629" y="3878708"/>
                    </a:lnTo>
                    <a:cubicBezTo>
                      <a:pt x="549802" y="3773830"/>
                      <a:pt x="557348" y="3668952"/>
                      <a:pt x="556593" y="3563320"/>
                    </a:cubicBezTo>
                    <a:cubicBezTo>
                      <a:pt x="555838" y="3469759"/>
                      <a:pt x="560366" y="3353563"/>
                      <a:pt x="599601" y="3260758"/>
                    </a:cubicBezTo>
                    <a:cubicBezTo>
                      <a:pt x="628272" y="3392044"/>
                      <a:pt x="650908" y="3546720"/>
                      <a:pt x="662226" y="3671970"/>
                    </a:cubicBezTo>
                    <a:cubicBezTo>
                      <a:pt x="668262" y="3742141"/>
                      <a:pt x="653171" y="3810047"/>
                      <a:pt x="644117" y="3878708"/>
                    </a:cubicBezTo>
                    <a:lnTo>
                      <a:pt x="2429308" y="3878708"/>
                    </a:lnTo>
                    <a:cubicBezTo>
                      <a:pt x="2428554" y="3875690"/>
                      <a:pt x="2403655" y="3631226"/>
                      <a:pt x="2420254" y="3515785"/>
                    </a:cubicBezTo>
                    <a:cubicBezTo>
                      <a:pt x="2430817" y="3439579"/>
                      <a:pt x="2456471" y="3317346"/>
                      <a:pt x="2474579" y="3232841"/>
                    </a:cubicBezTo>
                    <a:cubicBezTo>
                      <a:pt x="2552295" y="3432788"/>
                      <a:pt x="2547768" y="3877199"/>
                      <a:pt x="2547768" y="3878708"/>
                    </a:cubicBezTo>
                    <a:lnTo>
                      <a:pt x="3026132" y="3878708"/>
                    </a:lnTo>
                    <a:cubicBezTo>
                      <a:pt x="3036696" y="3878708"/>
                      <a:pt x="3044995" y="3868900"/>
                      <a:pt x="3041977" y="3858336"/>
                    </a:cubicBezTo>
                    <a:cubicBezTo>
                      <a:pt x="3035186" y="3831928"/>
                      <a:pt x="3048768" y="3775339"/>
                      <a:pt x="3064613" y="3739877"/>
                    </a:cubicBezTo>
                    <a:close/>
                  </a:path>
                </a:pathLst>
              </a:custGeom>
              <a:solidFill>
                <a:schemeClr val="bg1">
                  <a:alpha val="20000"/>
                </a:schemeClr>
              </a:solidFill>
              <a:ln w="752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6F8A62B-26FD-41A2-9AEC-7DE217C1136A}"/>
                  </a:ext>
                </a:extLst>
              </p:cNvPr>
              <p:cNvSpPr/>
              <p:nvPr/>
            </p:nvSpPr>
            <p:spPr>
              <a:xfrm>
                <a:off x="8403481" y="6466088"/>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7D48CCAE-0F2D-4FEC-ACF8-FD12DCA95D33}"/>
                </a:ext>
              </a:extLst>
            </p:cNvPr>
            <p:cNvSpPr/>
            <p:nvPr/>
          </p:nvSpPr>
          <p:spPr>
            <a:xfrm>
              <a:off x="7048970" y="3337100"/>
              <a:ext cx="928620" cy="958241"/>
            </a:xfrm>
            <a:custGeom>
              <a:avLst/>
              <a:gdLst>
                <a:gd name="connsiteX0" fmla="*/ 15241 w 928620"/>
                <a:gd name="connsiteY0" fmla="*/ 388577 h 958241"/>
                <a:gd name="connsiteX1" fmla="*/ 212925 w 928620"/>
                <a:gd name="connsiteY1" fmla="*/ 33953 h 958241"/>
                <a:gd name="connsiteX2" fmla="*/ 432490 w 928620"/>
                <a:gd name="connsiteY2" fmla="*/ 0 h 958241"/>
                <a:gd name="connsiteX3" fmla="*/ 700344 w 928620"/>
                <a:gd name="connsiteY3" fmla="*/ 31690 h 958241"/>
                <a:gd name="connsiteX4" fmla="*/ 916890 w 928620"/>
                <a:gd name="connsiteY4" fmla="*/ 378014 h 958241"/>
                <a:gd name="connsiteX5" fmla="*/ 817294 w 928620"/>
                <a:gd name="connsiteY5" fmla="*/ 679067 h 958241"/>
                <a:gd name="connsiteX6" fmla="*/ 461916 w 928620"/>
                <a:gd name="connsiteY6" fmla="*/ 958239 h 958241"/>
                <a:gd name="connsiteX7" fmla="*/ 138227 w 928620"/>
                <a:gd name="connsiteY7" fmla="*/ 714529 h 958241"/>
                <a:gd name="connsiteX8" fmla="*/ 15241 w 928620"/>
                <a:gd name="connsiteY8" fmla="*/ 388577 h 9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620" h="958241">
                  <a:moveTo>
                    <a:pt x="15241" y="388577"/>
                  </a:moveTo>
                  <a:cubicBezTo>
                    <a:pt x="-38330" y="235410"/>
                    <a:pt x="54476" y="69416"/>
                    <a:pt x="212925" y="33953"/>
                  </a:cubicBezTo>
                  <a:cubicBezTo>
                    <a:pt x="297431" y="15090"/>
                    <a:pt x="381182" y="0"/>
                    <a:pt x="432490" y="0"/>
                  </a:cubicBezTo>
                  <a:cubicBezTo>
                    <a:pt x="489078" y="0"/>
                    <a:pt x="594711" y="14336"/>
                    <a:pt x="700344" y="31690"/>
                  </a:cubicBezTo>
                  <a:cubicBezTo>
                    <a:pt x="862565" y="58098"/>
                    <a:pt x="964425" y="221074"/>
                    <a:pt x="916890" y="378014"/>
                  </a:cubicBezTo>
                  <a:cubicBezTo>
                    <a:pt x="879919" y="501000"/>
                    <a:pt x="839930" y="627005"/>
                    <a:pt x="817294" y="679067"/>
                  </a:cubicBezTo>
                  <a:cubicBezTo>
                    <a:pt x="760705" y="810353"/>
                    <a:pt x="579621" y="958993"/>
                    <a:pt x="461916" y="958239"/>
                  </a:cubicBezTo>
                  <a:cubicBezTo>
                    <a:pt x="344211" y="957484"/>
                    <a:pt x="198589" y="848833"/>
                    <a:pt x="138227" y="714529"/>
                  </a:cubicBezTo>
                  <a:cubicBezTo>
                    <a:pt x="107292" y="647377"/>
                    <a:pt x="59003" y="513827"/>
                    <a:pt x="15241" y="388577"/>
                  </a:cubicBezTo>
                  <a:close/>
                </a:path>
              </a:pathLst>
            </a:custGeom>
            <a:solidFill>
              <a:schemeClr val="bg1">
                <a:lumMod val="95000"/>
                <a:alpha val="20000"/>
              </a:schemeClr>
            </a:solidFill>
            <a:ln w="752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88BE8FA-1FEC-42B0-8FD2-11D95C267006}"/>
                </a:ext>
              </a:extLst>
            </p:cNvPr>
            <p:cNvSpPr/>
            <p:nvPr/>
          </p:nvSpPr>
          <p:spPr>
            <a:xfrm>
              <a:off x="6918589" y="4231205"/>
              <a:ext cx="1166485" cy="2206212"/>
            </a:xfrm>
            <a:custGeom>
              <a:avLst/>
              <a:gdLst>
                <a:gd name="connsiteX0" fmla="*/ 1069153 w 1166485"/>
                <a:gd name="connsiteY0" fmla="*/ 0 h 2206212"/>
                <a:gd name="connsiteX1" fmla="*/ 691139 w 1166485"/>
                <a:gd name="connsiteY1" fmla="*/ 237673 h 2206212"/>
                <a:gd name="connsiteX2" fmla="*/ 691139 w 1166485"/>
                <a:gd name="connsiteY2" fmla="*/ 237673 h 2206212"/>
                <a:gd name="connsiteX3" fmla="*/ 630778 w 1166485"/>
                <a:gd name="connsiteY3" fmla="*/ 201457 h 2206212"/>
                <a:gd name="connsiteX4" fmla="*/ 631532 w 1166485"/>
                <a:gd name="connsiteY4" fmla="*/ 132795 h 2206212"/>
                <a:gd name="connsiteX5" fmla="*/ 587015 w 1166485"/>
                <a:gd name="connsiteY5" fmla="*/ 87524 h 2206212"/>
                <a:gd name="connsiteX6" fmla="*/ 537972 w 1166485"/>
                <a:gd name="connsiteY6" fmla="*/ 138077 h 2206212"/>
                <a:gd name="connsiteX7" fmla="*/ 537972 w 1166485"/>
                <a:gd name="connsiteY7" fmla="*/ 196929 h 2206212"/>
                <a:gd name="connsiteX8" fmla="*/ 477610 w 1166485"/>
                <a:gd name="connsiteY8" fmla="*/ 237673 h 2206212"/>
                <a:gd name="connsiteX9" fmla="*/ 477610 w 1166485"/>
                <a:gd name="connsiteY9" fmla="*/ 237673 h 2206212"/>
                <a:gd name="connsiteX10" fmla="*/ 129023 w 1166485"/>
                <a:gd name="connsiteY10" fmla="*/ 40744 h 2206212"/>
                <a:gd name="connsiteX11" fmla="*/ 129023 w 1166485"/>
                <a:gd name="connsiteY11" fmla="*/ 40744 h 2206212"/>
                <a:gd name="connsiteX12" fmla="*/ 81488 w 1166485"/>
                <a:gd name="connsiteY12" fmla="*/ 8300 h 2206212"/>
                <a:gd name="connsiteX13" fmla="*/ 0 w 1166485"/>
                <a:gd name="connsiteY13" fmla="*/ 49798 h 2206212"/>
                <a:gd name="connsiteX14" fmla="*/ 0 w 1166485"/>
                <a:gd name="connsiteY14" fmla="*/ 49798 h 2206212"/>
                <a:gd name="connsiteX15" fmla="*/ 36217 w 1166485"/>
                <a:gd name="connsiteY15" fmla="*/ 89788 h 2206212"/>
                <a:gd name="connsiteX16" fmla="*/ 485910 w 1166485"/>
                <a:gd name="connsiteY16" fmla="*/ 338779 h 2206212"/>
                <a:gd name="connsiteX17" fmla="*/ 537217 w 1166485"/>
                <a:gd name="connsiteY17" fmla="*/ 403667 h 2206212"/>
                <a:gd name="connsiteX18" fmla="*/ 536463 w 1166485"/>
                <a:gd name="connsiteY18" fmla="*/ 2189613 h 2206212"/>
                <a:gd name="connsiteX19" fmla="*/ 537217 w 1166485"/>
                <a:gd name="connsiteY19" fmla="*/ 2206212 h 2206212"/>
                <a:gd name="connsiteX20" fmla="*/ 565134 w 1166485"/>
                <a:gd name="connsiteY20" fmla="*/ 2206212 h 2206212"/>
                <a:gd name="connsiteX21" fmla="*/ 603615 w 1166485"/>
                <a:gd name="connsiteY21" fmla="*/ 2206212 h 2206212"/>
                <a:gd name="connsiteX22" fmla="*/ 633041 w 1166485"/>
                <a:gd name="connsiteY22" fmla="*/ 2206212 h 2206212"/>
                <a:gd name="connsiteX23" fmla="*/ 633796 w 1166485"/>
                <a:gd name="connsiteY23" fmla="*/ 2191877 h 2206212"/>
                <a:gd name="connsiteX24" fmla="*/ 635305 w 1166485"/>
                <a:gd name="connsiteY24" fmla="*/ 1921004 h 2206212"/>
                <a:gd name="connsiteX25" fmla="*/ 635305 w 1166485"/>
                <a:gd name="connsiteY25" fmla="*/ 410458 h 2206212"/>
                <a:gd name="connsiteX26" fmla="*/ 703966 w 1166485"/>
                <a:gd name="connsiteY26" fmla="*/ 335761 h 2206212"/>
                <a:gd name="connsiteX27" fmla="*/ 1166486 w 1166485"/>
                <a:gd name="connsiteY27" fmla="*/ 48289 h 2206212"/>
                <a:gd name="connsiteX28" fmla="*/ 1069153 w 1166485"/>
                <a:gd name="connsiteY28" fmla="*/ 0 h 2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6485" h="2206212">
                  <a:moveTo>
                    <a:pt x="1069153" y="0"/>
                  </a:moveTo>
                  <a:cubicBezTo>
                    <a:pt x="978610" y="134304"/>
                    <a:pt x="849588" y="209002"/>
                    <a:pt x="691139" y="237673"/>
                  </a:cubicBezTo>
                  <a:cubicBezTo>
                    <a:pt x="691139" y="237673"/>
                    <a:pt x="691139" y="237673"/>
                    <a:pt x="691139" y="237673"/>
                  </a:cubicBezTo>
                  <a:cubicBezTo>
                    <a:pt x="637568" y="255027"/>
                    <a:pt x="631532" y="252009"/>
                    <a:pt x="630778" y="201457"/>
                  </a:cubicBezTo>
                  <a:cubicBezTo>
                    <a:pt x="630778" y="178821"/>
                    <a:pt x="629269" y="155431"/>
                    <a:pt x="631532" y="132795"/>
                  </a:cubicBezTo>
                  <a:cubicBezTo>
                    <a:pt x="634550" y="98842"/>
                    <a:pt x="621723" y="89033"/>
                    <a:pt x="587015" y="87524"/>
                  </a:cubicBezTo>
                  <a:cubicBezTo>
                    <a:pt x="544762" y="85261"/>
                    <a:pt x="534199" y="100351"/>
                    <a:pt x="537972" y="138077"/>
                  </a:cubicBezTo>
                  <a:cubicBezTo>
                    <a:pt x="540235" y="157694"/>
                    <a:pt x="538726" y="177312"/>
                    <a:pt x="537972" y="196929"/>
                  </a:cubicBezTo>
                  <a:cubicBezTo>
                    <a:pt x="537217" y="252764"/>
                    <a:pt x="533445" y="255782"/>
                    <a:pt x="477610" y="237673"/>
                  </a:cubicBezTo>
                  <a:cubicBezTo>
                    <a:pt x="477610" y="237673"/>
                    <a:pt x="477610" y="237673"/>
                    <a:pt x="477610" y="237673"/>
                  </a:cubicBezTo>
                  <a:cubicBezTo>
                    <a:pt x="335761" y="216547"/>
                    <a:pt x="221828" y="145622"/>
                    <a:pt x="129023" y="40744"/>
                  </a:cubicBezTo>
                  <a:cubicBezTo>
                    <a:pt x="129023" y="40744"/>
                    <a:pt x="129023" y="40744"/>
                    <a:pt x="129023" y="40744"/>
                  </a:cubicBezTo>
                  <a:cubicBezTo>
                    <a:pt x="109405" y="33953"/>
                    <a:pt x="106387" y="-2263"/>
                    <a:pt x="81488" y="8300"/>
                  </a:cubicBezTo>
                  <a:cubicBezTo>
                    <a:pt x="53571" y="20372"/>
                    <a:pt x="19617" y="21881"/>
                    <a:pt x="0" y="49798"/>
                  </a:cubicBezTo>
                  <a:lnTo>
                    <a:pt x="0" y="49798"/>
                  </a:lnTo>
                  <a:cubicBezTo>
                    <a:pt x="12072" y="63380"/>
                    <a:pt x="24145" y="76206"/>
                    <a:pt x="36217" y="89788"/>
                  </a:cubicBezTo>
                  <a:cubicBezTo>
                    <a:pt x="156940" y="224092"/>
                    <a:pt x="300298" y="319161"/>
                    <a:pt x="485910" y="338779"/>
                  </a:cubicBezTo>
                  <a:cubicBezTo>
                    <a:pt x="529672" y="343306"/>
                    <a:pt x="537972" y="363678"/>
                    <a:pt x="537217" y="403667"/>
                  </a:cubicBezTo>
                  <a:cubicBezTo>
                    <a:pt x="536463" y="998983"/>
                    <a:pt x="537217" y="1594298"/>
                    <a:pt x="536463" y="2189613"/>
                  </a:cubicBezTo>
                  <a:cubicBezTo>
                    <a:pt x="536463" y="2195649"/>
                    <a:pt x="537217" y="2200931"/>
                    <a:pt x="537217" y="2206212"/>
                  </a:cubicBezTo>
                  <a:lnTo>
                    <a:pt x="565134" y="2206212"/>
                  </a:lnTo>
                  <a:lnTo>
                    <a:pt x="603615" y="2206212"/>
                  </a:lnTo>
                  <a:lnTo>
                    <a:pt x="633041" y="2206212"/>
                  </a:lnTo>
                  <a:cubicBezTo>
                    <a:pt x="633796" y="2202440"/>
                    <a:pt x="633796" y="2197158"/>
                    <a:pt x="633796" y="2191877"/>
                  </a:cubicBezTo>
                  <a:cubicBezTo>
                    <a:pt x="631532" y="2102089"/>
                    <a:pt x="635305" y="2011547"/>
                    <a:pt x="635305" y="1921004"/>
                  </a:cubicBezTo>
                  <a:cubicBezTo>
                    <a:pt x="636059" y="1417740"/>
                    <a:pt x="636814" y="913722"/>
                    <a:pt x="635305" y="410458"/>
                  </a:cubicBezTo>
                  <a:cubicBezTo>
                    <a:pt x="635305" y="356887"/>
                    <a:pt x="654168" y="343306"/>
                    <a:pt x="703966" y="335761"/>
                  </a:cubicBezTo>
                  <a:cubicBezTo>
                    <a:pt x="900141" y="307089"/>
                    <a:pt x="1050290" y="202966"/>
                    <a:pt x="1166486" y="48289"/>
                  </a:cubicBezTo>
                  <a:cubicBezTo>
                    <a:pt x="1138569" y="21127"/>
                    <a:pt x="1102352" y="13581"/>
                    <a:pt x="1069153" y="0"/>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4EE43E4-96AC-4BA1-9644-D65493F6A6A2}"/>
                </a:ext>
              </a:extLst>
            </p:cNvPr>
            <p:cNvSpPr/>
            <p:nvPr/>
          </p:nvSpPr>
          <p:spPr>
            <a:xfrm>
              <a:off x="7483723" y="6471370"/>
              <a:ext cx="38480" cy="8396"/>
            </a:xfrm>
            <a:custGeom>
              <a:avLst/>
              <a:gdLst>
                <a:gd name="connsiteX0" fmla="*/ 20372 w 38480"/>
                <a:gd name="connsiteY0" fmla="*/ 8300 h 8396"/>
                <a:gd name="connsiteX1" fmla="*/ 38480 w 38480"/>
                <a:gd name="connsiteY1" fmla="*/ 0 h 8396"/>
                <a:gd name="connsiteX2" fmla="*/ 0 w 38480"/>
                <a:gd name="connsiteY2" fmla="*/ 0 h 8396"/>
                <a:gd name="connsiteX3" fmla="*/ 20372 w 38480"/>
                <a:gd name="connsiteY3" fmla="*/ 8300 h 8396"/>
              </a:gdLst>
              <a:ahLst/>
              <a:cxnLst>
                <a:cxn ang="0">
                  <a:pos x="connsiteX0" y="connsiteY0"/>
                </a:cxn>
                <a:cxn ang="0">
                  <a:pos x="connsiteX1" y="connsiteY1"/>
                </a:cxn>
                <a:cxn ang="0">
                  <a:pos x="connsiteX2" y="connsiteY2"/>
                </a:cxn>
                <a:cxn ang="0">
                  <a:pos x="connsiteX3" y="connsiteY3"/>
                </a:cxn>
              </a:cxnLst>
              <a:rect l="l" t="t" r="r" b="b"/>
              <a:pathLst>
                <a:path w="38480" h="8396">
                  <a:moveTo>
                    <a:pt x="20372" y="8300"/>
                  </a:moveTo>
                  <a:cubicBezTo>
                    <a:pt x="28672" y="8300"/>
                    <a:pt x="34708" y="4527"/>
                    <a:pt x="38480" y="0"/>
                  </a:cubicBezTo>
                  <a:lnTo>
                    <a:pt x="0" y="0"/>
                  </a:lnTo>
                  <a:cubicBezTo>
                    <a:pt x="3773" y="5282"/>
                    <a:pt x="9809" y="9054"/>
                    <a:pt x="20372" y="8300"/>
                  </a:cubicBezTo>
                  <a:close/>
                </a:path>
              </a:pathLst>
            </a:custGeom>
            <a:solidFill>
              <a:srgbClr val="CCCCCC"/>
            </a:solidFill>
            <a:ln w="752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9E67FF-0E14-4B17-944B-09479E6D419E}"/>
                </a:ext>
              </a:extLst>
            </p:cNvPr>
            <p:cNvSpPr/>
            <p:nvPr/>
          </p:nvSpPr>
          <p:spPr>
            <a:xfrm>
              <a:off x="6585846" y="6501551"/>
              <a:ext cx="6036" cy="7545"/>
            </a:xfrm>
            <a:custGeom>
              <a:avLst/>
              <a:gdLst>
                <a:gd name="connsiteX0" fmla="*/ 6036 w 6036"/>
                <a:gd name="connsiteY0" fmla="*/ 0 h 7545"/>
                <a:gd name="connsiteX1" fmla="*/ 0 w 6036"/>
                <a:gd name="connsiteY1" fmla="*/ 0 h 7545"/>
                <a:gd name="connsiteX2" fmla="*/ 6036 w 6036"/>
                <a:gd name="connsiteY2" fmla="*/ 0 h 7545"/>
              </a:gdLst>
              <a:ahLst/>
              <a:cxnLst>
                <a:cxn ang="0">
                  <a:pos x="connsiteX0" y="connsiteY0"/>
                </a:cxn>
                <a:cxn ang="0">
                  <a:pos x="connsiteX1" y="connsiteY1"/>
                </a:cxn>
                <a:cxn ang="0">
                  <a:pos x="connsiteX2" y="connsiteY2"/>
                </a:cxn>
              </a:cxnLst>
              <a:rect l="l" t="t" r="r" b="b"/>
              <a:pathLst>
                <a:path w="6036" h="7545">
                  <a:moveTo>
                    <a:pt x="6036" y="0"/>
                  </a:moveTo>
                  <a:cubicBezTo>
                    <a:pt x="3773" y="0"/>
                    <a:pt x="1509" y="0"/>
                    <a:pt x="0" y="0"/>
                  </a:cubicBezTo>
                  <a:cubicBezTo>
                    <a:pt x="2264" y="0"/>
                    <a:pt x="3773" y="0"/>
                    <a:pt x="6036" y="0"/>
                  </a:cubicBezTo>
                  <a:close/>
                </a:path>
              </a:pathLst>
            </a:custGeom>
            <a:solidFill>
              <a:srgbClr val="CCCCCC"/>
            </a:solidFill>
            <a:ln w="752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62DA49-AEE8-4049-9FDF-3FD84E789405}"/>
                </a:ext>
              </a:extLst>
            </p:cNvPr>
            <p:cNvSpPr/>
            <p:nvPr/>
          </p:nvSpPr>
          <p:spPr>
            <a:xfrm>
              <a:off x="8412536" y="6501551"/>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42E8636-8408-44EC-A98D-84BEFFF09217}"/>
                </a:ext>
              </a:extLst>
            </p:cNvPr>
            <p:cNvSpPr/>
            <p:nvPr/>
          </p:nvSpPr>
          <p:spPr>
            <a:xfrm>
              <a:off x="7105710" y="3719624"/>
              <a:ext cx="820916" cy="584014"/>
            </a:xfrm>
            <a:custGeom>
              <a:avLst/>
              <a:gdLst>
                <a:gd name="connsiteX0" fmla="*/ 217301 w 820916"/>
                <a:gd name="connsiteY0" fmla="*/ 111686 h 584014"/>
                <a:gd name="connsiteX1" fmla="*/ 25654 w 820916"/>
                <a:gd name="connsiteY1" fmla="*/ 128285 h 584014"/>
                <a:gd name="connsiteX2" fmla="*/ 0 w 820916"/>
                <a:gd name="connsiteY2" fmla="*/ 122249 h 584014"/>
                <a:gd name="connsiteX3" fmla="*/ 28672 w 820916"/>
                <a:gd name="connsiteY3" fmla="*/ 224109 h 584014"/>
                <a:gd name="connsiteX4" fmla="*/ 181839 w 820916"/>
                <a:gd name="connsiteY4" fmla="*/ 470836 h 584014"/>
                <a:gd name="connsiteX5" fmla="*/ 402913 w 820916"/>
                <a:gd name="connsiteY5" fmla="*/ 584014 h 584014"/>
                <a:gd name="connsiteX6" fmla="*/ 585506 w 820916"/>
                <a:gd name="connsiteY6" fmla="*/ 506299 h 584014"/>
                <a:gd name="connsiteX7" fmla="*/ 786963 w 820916"/>
                <a:gd name="connsiteY7" fmla="*/ 227881 h 584014"/>
                <a:gd name="connsiteX8" fmla="*/ 820916 w 820916"/>
                <a:gd name="connsiteY8" fmla="*/ 123758 h 584014"/>
                <a:gd name="connsiteX9" fmla="*/ 785454 w 820916"/>
                <a:gd name="connsiteY9" fmla="*/ 141112 h 584014"/>
                <a:gd name="connsiteX10" fmla="*/ 596824 w 820916"/>
                <a:gd name="connsiteY10" fmla="*/ 114704 h 584014"/>
                <a:gd name="connsiteX11" fmla="*/ 405177 w 820916"/>
                <a:gd name="connsiteY11" fmla="*/ 17 h 584014"/>
                <a:gd name="connsiteX12" fmla="*/ 217301 w 820916"/>
                <a:gd name="connsiteY12" fmla="*/ 111686 h 58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916" h="584014">
                  <a:moveTo>
                    <a:pt x="217301" y="111686"/>
                  </a:moveTo>
                  <a:cubicBezTo>
                    <a:pt x="156185" y="162238"/>
                    <a:pt x="95069" y="177329"/>
                    <a:pt x="25654" y="128285"/>
                  </a:cubicBezTo>
                  <a:cubicBezTo>
                    <a:pt x="24899" y="127530"/>
                    <a:pt x="0" y="122249"/>
                    <a:pt x="0" y="122249"/>
                  </a:cubicBezTo>
                  <a:cubicBezTo>
                    <a:pt x="6036" y="160729"/>
                    <a:pt x="13581" y="187892"/>
                    <a:pt x="28672" y="224109"/>
                  </a:cubicBezTo>
                  <a:cubicBezTo>
                    <a:pt x="72434" y="331250"/>
                    <a:pt x="107896" y="398403"/>
                    <a:pt x="181839" y="470836"/>
                  </a:cubicBezTo>
                  <a:cubicBezTo>
                    <a:pt x="216547" y="504790"/>
                    <a:pt x="332743" y="584014"/>
                    <a:pt x="402913" y="584014"/>
                  </a:cubicBezTo>
                  <a:cubicBezTo>
                    <a:pt x="468556" y="584014"/>
                    <a:pt x="543253" y="537989"/>
                    <a:pt x="585506" y="506299"/>
                  </a:cubicBezTo>
                  <a:cubicBezTo>
                    <a:pt x="721320" y="404439"/>
                    <a:pt x="769609" y="289752"/>
                    <a:pt x="786963" y="227881"/>
                  </a:cubicBezTo>
                  <a:cubicBezTo>
                    <a:pt x="797526" y="187892"/>
                    <a:pt x="810353" y="161484"/>
                    <a:pt x="820916" y="123758"/>
                  </a:cubicBezTo>
                  <a:cubicBezTo>
                    <a:pt x="820916" y="123758"/>
                    <a:pt x="785454" y="140357"/>
                    <a:pt x="785454" y="141112"/>
                  </a:cubicBezTo>
                  <a:cubicBezTo>
                    <a:pt x="715284" y="175065"/>
                    <a:pt x="657186" y="168274"/>
                    <a:pt x="596824" y="114704"/>
                  </a:cubicBezTo>
                  <a:cubicBezTo>
                    <a:pt x="565134" y="86032"/>
                    <a:pt x="494210" y="17"/>
                    <a:pt x="405177" y="17"/>
                  </a:cubicBezTo>
                  <a:cubicBezTo>
                    <a:pt x="301807" y="-1492"/>
                    <a:pt x="233146" y="98859"/>
                    <a:pt x="217301" y="111686"/>
                  </a:cubicBezTo>
                  <a:close/>
                </a:path>
              </a:pathLst>
            </a:custGeom>
            <a:solidFill>
              <a:schemeClr val="accent4">
                <a:lumMod val="60000"/>
                <a:lumOff val="40000"/>
                <a:alpha val="20000"/>
              </a:schemeClr>
            </a:solidFill>
            <a:ln w="752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AFDA568-2087-47FB-AC5E-0D2176AC166F}"/>
                </a:ext>
              </a:extLst>
            </p:cNvPr>
            <p:cNvSpPr/>
            <p:nvPr/>
          </p:nvSpPr>
          <p:spPr>
            <a:xfrm>
              <a:off x="7215863" y="2553306"/>
              <a:ext cx="135223" cy="802656"/>
            </a:xfrm>
            <a:custGeom>
              <a:avLst/>
              <a:gdLst>
                <a:gd name="connsiteX0" fmla="*/ 79231 w 135223"/>
                <a:gd name="connsiteY0" fmla="*/ 802657 h 802656"/>
                <a:gd name="connsiteX1" fmla="*/ 65650 w 135223"/>
                <a:gd name="connsiteY1" fmla="*/ 790585 h 802656"/>
                <a:gd name="connsiteX2" fmla="*/ 7 w 135223"/>
                <a:gd name="connsiteY2" fmla="*/ 434452 h 802656"/>
                <a:gd name="connsiteX3" fmla="*/ 107903 w 135223"/>
                <a:gd name="connsiteY3" fmla="*/ 8149 h 802656"/>
                <a:gd name="connsiteX4" fmla="*/ 129029 w 135223"/>
                <a:gd name="connsiteY4" fmla="*/ 3622 h 802656"/>
                <a:gd name="connsiteX5" fmla="*/ 132047 w 135223"/>
                <a:gd name="connsiteY5" fmla="*/ 31539 h 802656"/>
                <a:gd name="connsiteX6" fmla="*/ 30187 w 135223"/>
                <a:gd name="connsiteY6" fmla="*/ 434452 h 802656"/>
                <a:gd name="connsiteX7" fmla="*/ 93567 w 135223"/>
                <a:gd name="connsiteY7" fmla="*/ 774740 h 802656"/>
                <a:gd name="connsiteX8" fmla="*/ 85267 w 135223"/>
                <a:gd name="connsiteY8" fmla="*/ 801148 h 802656"/>
                <a:gd name="connsiteX9" fmla="*/ 79231 w 135223"/>
                <a:gd name="connsiteY9" fmla="*/ 802657 h 80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656">
                  <a:moveTo>
                    <a:pt x="79231" y="802657"/>
                  </a:moveTo>
                  <a:cubicBezTo>
                    <a:pt x="73195" y="802657"/>
                    <a:pt x="67913" y="798130"/>
                    <a:pt x="65650" y="790585"/>
                  </a:cubicBezTo>
                  <a:cubicBezTo>
                    <a:pt x="62632" y="782285"/>
                    <a:pt x="-748" y="583092"/>
                    <a:pt x="7" y="434452"/>
                  </a:cubicBezTo>
                  <a:cubicBezTo>
                    <a:pt x="761" y="204324"/>
                    <a:pt x="103376" y="15694"/>
                    <a:pt x="107903" y="8149"/>
                  </a:cubicBezTo>
                  <a:cubicBezTo>
                    <a:pt x="113184" y="-905"/>
                    <a:pt x="122239" y="-2414"/>
                    <a:pt x="129029" y="3622"/>
                  </a:cubicBezTo>
                  <a:cubicBezTo>
                    <a:pt x="135820" y="10412"/>
                    <a:pt x="137329" y="22485"/>
                    <a:pt x="132047" y="31539"/>
                  </a:cubicBezTo>
                  <a:cubicBezTo>
                    <a:pt x="131293" y="33048"/>
                    <a:pt x="30942" y="217905"/>
                    <a:pt x="30187" y="434452"/>
                  </a:cubicBezTo>
                  <a:cubicBezTo>
                    <a:pt x="29433" y="574792"/>
                    <a:pt x="92812" y="772476"/>
                    <a:pt x="93567" y="774740"/>
                  </a:cubicBezTo>
                  <a:cubicBezTo>
                    <a:pt x="96585" y="784548"/>
                    <a:pt x="93567" y="796621"/>
                    <a:pt x="85267" y="801148"/>
                  </a:cubicBezTo>
                  <a:cubicBezTo>
                    <a:pt x="83004" y="801902"/>
                    <a:pt x="81495" y="802657"/>
                    <a:pt x="79231" y="802657"/>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48F4250-419F-47A6-8F36-E75EEA8A0DD8}"/>
                </a:ext>
              </a:extLst>
            </p:cNvPr>
            <p:cNvSpPr/>
            <p:nvPr/>
          </p:nvSpPr>
          <p:spPr>
            <a:xfrm>
              <a:off x="7620133" y="2552980"/>
              <a:ext cx="135223" cy="802983"/>
            </a:xfrm>
            <a:custGeom>
              <a:avLst/>
              <a:gdLst>
                <a:gd name="connsiteX0" fmla="*/ 55238 w 135223"/>
                <a:gd name="connsiteY0" fmla="*/ 802984 h 802983"/>
                <a:gd name="connsiteX1" fmla="*/ 49202 w 135223"/>
                <a:gd name="connsiteY1" fmla="*/ 801475 h 802983"/>
                <a:gd name="connsiteX2" fmla="*/ 40902 w 135223"/>
                <a:gd name="connsiteY2" fmla="*/ 775066 h 802983"/>
                <a:gd name="connsiteX3" fmla="*/ 104281 w 135223"/>
                <a:gd name="connsiteY3" fmla="*/ 434778 h 802983"/>
                <a:gd name="connsiteX4" fmla="*/ 3176 w 135223"/>
                <a:gd name="connsiteY4" fmla="*/ 31866 h 802983"/>
                <a:gd name="connsiteX5" fmla="*/ 6194 w 135223"/>
                <a:gd name="connsiteY5" fmla="*/ 3948 h 802983"/>
                <a:gd name="connsiteX6" fmla="*/ 27321 w 135223"/>
                <a:gd name="connsiteY6" fmla="*/ 8476 h 802983"/>
                <a:gd name="connsiteX7" fmla="*/ 135217 w 135223"/>
                <a:gd name="connsiteY7" fmla="*/ 434778 h 802983"/>
                <a:gd name="connsiteX8" fmla="*/ 69574 w 135223"/>
                <a:gd name="connsiteY8" fmla="*/ 790911 h 802983"/>
                <a:gd name="connsiteX9" fmla="*/ 55238 w 135223"/>
                <a:gd name="connsiteY9" fmla="*/ 802984 h 80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983">
                  <a:moveTo>
                    <a:pt x="55238" y="802984"/>
                  </a:moveTo>
                  <a:cubicBezTo>
                    <a:pt x="52974" y="802984"/>
                    <a:pt x="51465" y="802229"/>
                    <a:pt x="49202" y="801475"/>
                  </a:cubicBezTo>
                  <a:cubicBezTo>
                    <a:pt x="41656" y="796947"/>
                    <a:pt x="37884" y="785630"/>
                    <a:pt x="40902" y="775066"/>
                  </a:cubicBezTo>
                  <a:cubicBezTo>
                    <a:pt x="41656" y="772803"/>
                    <a:pt x="105036" y="575119"/>
                    <a:pt x="104281" y="434778"/>
                  </a:cubicBezTo>
                  <a:cubicBezTo>
                    <a:pt x="104281" y="218232"/>
                    <a:pt x="4685" y="34129"/>
                    <a:pt x="3176" y="31866"/>
                  </a:cubicBezTo>
                  <a:cubicBezTo>
                    <a:pt x="-2106" y="22811"/>
                    <a:pt x="-597" y="10739"/>
                    <a:pt x="6194" y="3948"/>
                  </a:cubicBezTo>
                  <a:cubicBezTo>
                    <a:pt x="12985" y="-2842"/>
                    <a:pt x="22039" y="-579"/>
                    <a:pt x="27321" y="8476"/>
                  </a:cubicBezTo>
                  <a:cubicBezTo>
                    <a:pt x="31848" y="16021"/>
                    <a:pt x="134462" y="204650"/>
                    <a:pt x="135217" y="434778"/>
                  </a:cubicBezTo>
                  <a:cubicBezTo>
                    <a:pt x="135971" y="583419"/>
                    <a:pt x="71837" y="782612"/>
                    <a:pt x="69574" y="790911"/>
                  </a:cubicBezTo>
                  <a:cubicBezTo>
                    <a:pt x="67310" y="798456"/>
                    <a:pt x="61274" y="802984"/>
                    <a:pt x="55238" y="802984"/>
                  </a:cubicBezTo>
                  <a:close/>
                </a:path>
              </a:pathLst>
            </a:custGeom>
            <a:solidFill>
              <a:schemeClr val="accent4">
                <a:alpha val="20000"/>
              </a:schemeClr>
            </a:solidFill>
            <a:ln w="7527" cap="flat">
              <a:noFill/>
              <a:prstDash val="solid"/>
              <a:miter/>
            </a:ln>
          </p:spPr>
          <p:txBody>
            <a:bodyPr rtlCol="0" anchor="ctr"/>
            <a:lstStyle/>
            <a:p>
              <a:endParaRPr lang="en-US"/>
            </a:p>
          </p:txBody>
        </p:sp>
      </p:grpSp>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AA1977E1-8EBA-4FB3-BD81-F99F9B436483}"/>
              </a:ext>
            </a:extLst>
          </p:cNvPr>
          <p:cNvGrpSpPr/>
          <p:nvPr userDrawn="1"/>
        </p:nvGrpSpPr>
        <p:grpSpPr>
          <a:xfrm>
            <a:off x="5621646" y="2868700"/>
            <a:ext cx="6563763" cy="3854458"/>
            <a:chOff x="2778815" y="839035"/>
            <a:chExt cx="6634370" cy="3895921"/>
          </a:xfrm>
        </p:grpSpPr>
        <p:sp>
          <p:nvSpPr>
            <p:cNvPr id="3" name="Freeform: Shape 2">
              <a:extLst>
                <a:ext uri="{FF2B5EF4-FFF2-40B4-BE49-F238E27FC236}">
                  <a16:creationId xmlns:a16="http://schemas.microsoft.com/office/drawing/2014/main" id="{417CFA83-917B-495D-82DB-930217515177}"/>
                </a:ext>
              </a:extLst>
            </p:cNvPr>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4" name="Group 3">
              <a:extLst>
                <a:ext uri="{FF2B5EF4-FFF2-40B4-BE49-F238E27FC236}">
                  <a16:creationId xmlns:a16="http://schemas.microsoft.com/office/drawing/2014/main" id="{F27863D9-A4DD-4B4F-892C-49E2446B8094}"/>
                </a:ext>
              </a:extLst>
            </p:cNvPr>
            <p:cNvGrpSpPr/>
            <p:nvPr userDrawn="1"/>
          </p:nvGrpSpPr>
          <p:grpSpPr>
            <a:xfrm>
              <a:off x="3043584" y="897100"/>
              <a:ext cx="6304103" cy="3597333"/>
              <a:chOff x="-277621" y="70399"/>
              <a:chExt cx="2623442" cy="1497023"/>
            </a:xfrm>
            <a:solidFill>
              <a:schemeClr val="bg1">
                <a:alpha val="15000"/>
              </a:schemeClr>
            </a:solidFill>
          </p:grpSpPr>
          <p:cxnSp>
            <p:nvCxnSpPr>
              <p:cNvPr id="5" name="Straight Connector 4">
                <a:extLst>
                  <a:ext uri="{FF2B5EF4-FFF2-40B4-BE49-F238E27FC236}">
                    <a16:creationId xmlns:a16="http://schemas.microsoft.com/office/drawing/2014/main" id="{D701112F-6693-41AA-B212-B1C09500C3ED}"/>
                  </a:ext>
                </a:extLst>
              </p:cNvPr>
              <p:cNvCxnSpPr>
                <a:cxnSpLocks/>
                <a:stCxn id="37" idx="7"/>
                <a:endCxn id="63"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170E66-4151-475F-A374-620B24685168}"/>
                  </a:ext>
                </a:extLst>
              </p:cNvPr>
              <p:cNvCxnSpPr>
                <a:cxnSpLocks/>
                <a:stCxn id="35" idx="4"/>
                <a:endCxn id="47"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BDADE5D-8663-4BCD-AD9D-A8951D4DDBD3}"/>
                  </a:ext>
                </a:extLst>
              </p:cNvPr>
              <p:cNvCxnSpPr>
                <a:cxnSpLocks/>
                <a:stCxn id="40" idx="2"/>
                <a:endCxn id="45"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90CBC8-A822-4F38-943C-7BF2EDC8571B}"/>
                  </a:ext>
                </a:extLst>
              </p:cNvPr>
              <p:cNvCxnSpPr>
                <a:cxnSpLocks/>
                <a:stCxn id="47" idx="5"/>
                <a:endCxn id="40"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214AAA-BCDE-4FBC-9496-9DF50D617198}"/>
                  </a:ext>
                </a:extLst>
              </p:cNvPr>
              <p:cNvCxnSpPr>
                <a:cxnSpLocks/>
                <a:stCxn id="35" idx="5"/>
                <a:endCxn id="46"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5D67F2-9B47-44F7-BDF7-A3BEDC7FB2E1}"/>
                  </a:ext>
                </a:extLst>
              </p:cNvPr>
              <p:cNvCxnSpPr>
                <a:cxnSpLocks/>
                <a:stCxn id="40" idx="0"/>
                <a:endCxn id="46"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7C5B3D-9C60-4D12-BF2A-8E335D2F1F90}"/>
                  </a:ext>
                </a:extLst>
              </p:cNvPr>
              <p:cNvCxnSpPr>
                <a:cxnSpLocks/>
                <a:stCxn id="47" idx="3"/>
                <a:endCxn id="45"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D41F86-4C2C-47A0-8048-DF04C7B34C42}"/>
                  </a:ext>
                </a:extLst>
              </p:cNvPr>
              <p:cNvCxnSpPr>
                <a:cxnSpLocks/>
                <a:stCxn id="35" idx="6"/>
                <a:endCxn id="44"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4A2619-C408-49F2-99D8-FD9A604BED3F}"/>
                  </a:ext>
                </a:extLst>
              </p:cNvPr>
              <p:cNvCxnSpPr>
                <a:cxnSpLocks/>
                <a:stCxn id="40" idx="7"/>
                <a:endCxn id="42"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2EEE48-8691-4FE8-BAA0-06D51AA69EDD}"/>
                  </a:ext>
                </a:extLst>
              </p:cNvPr>
              <p:cNvCxnSpPr>
                <a:cxnSpLocks/>
                <a:stCxn id="47" idx="6"/>
                <a:endCxn id="46"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F7ADDB-C692-4225-8E48-4B4A505C2330}"/>
                  </a:ext>
                </a:extLst>
              </p:cNvPr>
              <p:cNvCxnSpPr>
                <a:cxnSpLocks/>
                <a:stCxn id="39" idx="0"/>
                <a:endCxn id="45"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D2C669-DC7A-4375-BF97-D89D6EA64B82}"/>
                  </a:ext>
                </a:extLst>
              </p:cNvPr>
              <p:cNvCxnSpPr>
                <a:cxnSpLocks/>
                <a:stCxn id="46" idx="6"/>
                <a:endCxn id="42"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7528A9-C11A-487B-9006-BB91060F82B6}"/>
                  </a:ext>
                </a:extLst>
              </p:cNvPr>
              <p:cNvCxnSpPr>
                <a:cxnSpLocks/>
                <a:stCxn id="41" idx="1"/>
                <a:endCxn id="42"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4C2FC6-6DBB-4501-920F-4BA4C7AB8E91}"/>
                  </a:ext>
                </a:extLst>
              </p:cNvPr>
              <p:cNvCxnSpPr>
                <a:cxnSpLocks/>
                <a:stCxn id="44" idx="6"/>
                <a:endCxn id="42"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171836-A282-4C74-9858-89ADFF164EA4}"/>
                  </a:ext>
                </a:extLst>
              </p:cNvPr>
              <p:cNvCxnSpPr>
                <a:cxnSpLocks/>
                <a:stCxn id="44" idx="7"/>
                <a:endCxn id="43"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1BB34B-5505-47EB-BCBD-757368CCE7F2}"/>
                  </a:ext>
                </a:extLst>
              </p:cNvPr>
              <p:cNvCxnSpPr>
                <a:cxnSpLocks/>
                <a:stCxn id="43" idx="5"/>
                <a:endCxn id="42"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F8D6E8-F9CE-4A6A-AF42-44581F38E70E}"/>
                  </a:ext>
                </a:extLst>
              </p:cNvPr>
              <p:cNvCxnSpPr>
                <a:cxnSpLocks/>
                <a:stCxn id="43" idx="6"/>
                <a:endCxn id="59"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4EF39A-4FD8-4970-A080-075036105622}"/>
                  </a:ext>
                </a:extLst>
              </p:cNvPr>
              <p:cNvCxnSpPr>
                <a:cxnSpLocks/>
                <a:stCxn id="36" idx="1"/>
                <a:endCxn id="63"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9F5AB3-999C-4ABB-B877-EF370B1F0AE8}"/>
                  </a:ext>
                </a:extLst>
              </p:cNvPr>
              <p:cNvCxnSpPr>
                <a:cxnSpLocks/>
                <a:stCxn id="45" idx="2"/>
                <a:endCxn id="36"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69131-C366-4407-A168-51BD5788EF67}"/>
                  </a:ext>
                </a:extLst>
              </p:cNvPr>
              <p:cNvCxnSpPr>
                <a:cxnSpLocks/>
                <a:stCxn id="39" idx="1"/>
                <a:endCxn id="36"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286532-50E6-4F75-99C6-15D97C127223}"/>
                  </a:ext>
                </a:extLst>
              </p:cNvPr>
              <p:cNvCxnSpPr>
                <a:cxnSpLocks/>
                <a:stCxn id="38" idx="7"/>
                <a:endCxn id="36"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9BB812-E043-4F21-B23D-0938DC276B0B}"/>
                  </a:ext>
                </a:extLst>
              </p:cNvPr>
              <p:cNvCxnSpPr>
                <a:cxnSpLocks/>
                <a:stCxn id="37" idx="6"/>
                <a:endCxn id="36"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43916E-7E1D-4EEC-A426-87A335E0ABD6}"/>
                  </a:ext>
                </a:extLst>
              </p:cNvPr>
              <p:cNvCxnSpPr>
                <a:cxnSpLocks/>
                <a:stCxn id="50" idx="7"/>
                <a:endCxn id="37"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9864FE-EB7C-467F-8BBC-1868862716F6}"/>
                  </a:ext>
                </a:extLst>
              </p:cNvPr>
              <p:cNvCxnSpPr>
                <a:cxnSpLocks/>
                <a:stCxn id="50" idx="6"/>
                <a:endCxn id="38"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3C125E4-B5B5-4890-BCCB-E57EC91967F0}"/>
                  </a:ext>
                </a:extLst>
              </p:cNvPr>
              <p:cNvCxnSpPr>
                <a:cxnSpLocks/>
                <a:stCxn id="38" idx="6"/>
                <a:endCxn id="39"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127C06-E4D2-4A92-B10C-E36D59FC50EB}"/>
                  </a:ext>
                </a:extLst>
              </p:cNvPr>
              <p:cNvCxnSpPr>
                <a:cxnSpLocks/>
                <a:stCxn id="39" idx="6"/>
                <a:endCxn id="40"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C1A7DF-2BEC-408E-ACC9-5D6FAD24C823}"/>
                  </a:ext>
                </a:extLst>
              </p:cNvPr>
              <p:cNvCxnSpPr>
                <a:cxnSpLocks/>
                <a:stCxn id="41" idx="3"/>
                <a:endCxn id="40"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48672F-BF80-44ED-A021-01EEF5177B96}"/>
                  </a:ext>
                </a:extLst>
              </p:cNvPr>
              <p:cNvCxnSpPr>
                <a:cxnSpLocks/>
                <a:stCxn id="44" idx="4"/>
                <a:endCxn id="46"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215EBB0-B545-4BFE-8459-0B06E215F36C}"/>
                  </a:ext>
                </a:extLst>
              </p:cNvPr>
              <p:cNvCxnSpPr>
                <a:cxnSpLocks/>
                <a:stCxn id="60" idx="2"/>
                <a:endCxn id="42"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B91D42-F604-40E0-B9E7-3721176D6D2F}"/>
                  </a:ext>
                </a:extLst>
              </p:cNvPr>
              <p:cNvCxnSpPr>
                <a:cxnSpLocks/>
                <a:stCxn id="42" idx="7"/>
                <a:endCxn id="59"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9D41AD5-DA60-4E86-A3DA-E921B0E0EAE0}"/>
                  </a:ext>
                </a:extLst>
              </p:cNvPr>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31AA549-E83D-4FF2-9CDD-708193785034}"/>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ED4B990-1D0F-46D9-BB56-ED187C1F60F1}"/>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BAF0326-C8B2-4BC2-87DA-208466310829}"/>
                  </a:ext>
                </a:extLst>
              </p:cNvPr>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DAB470-13F9-4092-A93C-2370166F1046}"/>
                  </a:ext>
                </a:extLst>
              </p:cNvPr>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101256B3-B830-409C-8ACD-AA2FD216CA45}"/>
                  </a:ext>
                </a:extLst>
              </p:cNvPr>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64989CC-1781-4E49-8142-E7CF3AA5C7F0}"/>
                  </a:ext>
                </a:extLst>
              </p:cNvPr>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BA6B71-2F54-4C1E-9B6D-9AB3ACE7C9BA}"/>
                  </a:ext>
                </a:extLst>
              </p:cNvPr>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59BDD52-A5E7-4C31-9727-E48E4CA7DEC9}"/>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75609D5-7EF2-4A63-AF19-C9908588B329}"/>
                  </a:ext>
                </a:extLst>
              </p:cNvPr>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14F09C3-896B-4855-89E5-52A478F8355D}"/>
                  </a:ext>
                </a:extLst>
              </p:cNvPr>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A74A5D-584B-4641-95BD-6A61C9751AF1}"/>
                  </a:ext>
                </a:extLst>
              </p:cNvPr>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B04758D-FF90-4CCE-A6F7-0DACF0C1CDA6}"/>
                  </a:ext>
                </a:extLst>
              </p:cNvPr>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45CA35A7-14CF-46D5-836B-28DE660D87F7}"/>
                  </a:ext>
                </a:extLst>
              </p:cNvPr>
              <p:cNvCxnSpPr>
                <a:cxnSpLocks/>
                <a:stCxn id="47" idx="2"/>
                <a:endCxn id="36"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26D585F-0242-4E3A-AA35-A3885EB15873}"/>
                  </a:ext>
                </a:extLst>
              </p:cNvPr>
              <p:cNvCxnSpPr>
                <a:cxnSpLocks/>
                <a:stCxn id="37" idx="4"/>
                <a:endCxn id="38"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A0CB3583-40E0-4C85-807C-C44DBE37AFA4}"/>
                  </a:ext>
                </a:extLst>
              </p:cNvPr>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EE8F8869-8447-4C44-AE3E-43FA3638AC11}"/>
                  </a:ext>
                </a:extLst>
              </p:cNvPr>
              <p:cNvCxnSpPr>
                <a:cxnSpLocks/>
                <a:stCxn id="50" idx="1"/>
                <a:endCxn id="58"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3EE3C1B-6DB9-4948-BE6D-67EF64748C4E}"/>
                  </a:ext>
                </a:extLst>
              </p:cNvPr>
              <p:cNvCxnSpPr>
                <a:cxnSpLocks/>
                <a:stCxn id="58" idx="3"/>
                <a:endCxn id="37"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ED5FD6-2CD1-4F8C-B4CB-FCC1C8D47DEB}"/>
                  </a:ext>
                </a:extLst>
              </p:cNvPr>
              <p:cNvCxnSpPr>
                <a:cxnSpLocks/>
                <a:stCxn id="66" idx="6"/>
                <a:endCxn id="43"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320A007-7F6B-4E0F-BB95-D8377C947DA7}"/>
                  </a:ext>
                </a:extLst>
              </p:cNvPr>
              <p:cNvCxnSpPr>
                <a:cxnSpLocks/>
                <a:stCxn id="37" idx="1"/>
                <a:endCxn id="55"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582F386-4ED0-4FED-83A7-BC092F770343}"/>
                  </a:ext>
                </a:extLst>
              </p:cNvPr>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3813097-B8B1-44A7-ABC5-E0DC0B9886DF}"/>
                  </a:ext>
                </a:extLst>
              </p:cNvPr>
              <p:cNvCxnSpPr>
                <a:cxnSpLocks/>
                <a:stCxn id="55" idx="6"/>
                <a:endCxn id="63"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EC1B89C-1738-4B28-9CB3-39FA202C9659}"/>
                  </a:ext>
                </a:extLst>
              </p:cNvPr>
              <p:cNvCxnSpPr>
                <a:cxnSpLocks/>
                <a:stCxn id="58" idx="4"/>
                <a:endCxn id="55"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9533653-AF08-484A-BAE9-302CDA93673F}"/>
                  </a:ext>
                </a:extLst>
              </p:cNvPr>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4A6CF41-3228-4968-A581-495854420353}"/>
                  </a:ext>
                </a:extLst>
              </p:cNvPr>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D45A326-94DD-4A43-820B-88C78AD625DC}"/>
                  </a:ext>
                </a:extLst>
              </p:cNvPr>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F3AA682-705E-4EB1-A689-BC6702E693C2}"/>
                  </a:ext>
                </a:extLst>
              </p:cNvPr>
              <p:cNvCxnSpPr>
                <a:cxnSpLocks/>
                <a:stCxn id="60" idx="3"/>
                <a:endCxn id="41"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8AE0BB0-6613-44F8-8706-E48203886D06}"/>
                  </a:ext>
                </a:extLst>
              </p:cNvPr>
              <p:cNvCxnSpPr>
                <a:cxnSpLocks/>
                <a:stCxn id="59" idx="4"/>
                <a:endCxn id="60"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35A9AA9D-7A6A-4B96-9AC9-711A161D4068}"/>
                  </a:ext>
                </a:extLst>
              </p:cNvPr>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887459B-4D85-4BEE-B411-2A54C6DFCAFD}"/>
                  </a:ext>
                </a:extLst>
              </p:cNvPr>
              <p:cNvCxnSpPr>
                <a:cxnSpLocks/>
                <a:stCxn id="35" idx="3"/>
                <a:endCxn id="36"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6C72A3-9552-46E4-ADCE-BD50545C3160}"/>
                  </a:ext>
                </a:extLst>
              </p:cNvPr>
              <p:cNvCxnSpPr>
                <a:cxnSpLocks/>
                <a:stCxn id="35" idx="1"/>
                <a:endCxn id="63"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5422202-EA3F-4ECF-AB7E-8B75C6A3C0A5}"/>
                  </a:ext>
                </a:extLst>
              </p:cNvPr>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BD39E096-1611-4ED3-81BC-F58D009FC6D9}"/>
                  </a:ext>
                </a:extLst>
              </p:cNvPr>
              <p:cNvCxnSpPr>
                <a:cxnSpLocks/>
                <a:stCxn id="66" idx="5"/>
                <a:endCxn id="44"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4B090C-A70F-416F-8255-C34496513CEF}"/>
                  </a:ext>
                </a:extLst>
              </p:cNvPr>
              <p:cNvCxnSpPr>
                <a:cxnSpLocks/>
                <a:stCxn id="66" idx="3"/>
                <a:endCxn id="35"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2852B0B-F3FD-4F9D-856A-EF2D27A641D6}"/>
                  </a:ext>
                </a:extLst>
              </p:cNvPr>
              <p:cNvCxnSpPr>
                <a:cxnSpLocks/>
                <a:stCxn id="66"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mp; Contents Layout">
    <p:spTree>
      <p:nvGrpSpPr>
        <p:cNvPr id="1" name=""/>
        <p:cNvGrpSpPr/>
        <p:nvPr/>
      </p:nvGrpSpPr>
      <p:grpSpPr>
        <a:xfrm>
          <a:off x="0" y="0"/>
          <a:ext cx="0" cy="0"/>
          <a:chOff x="0" y="0"/>
          <a:chExt cx="0" cy="0"/>
        </a:xfrm>
      </p:grpSpPr>
      <p:sp>
        <p:nvSpPr>
          <p:cNvPr id="13" name="Rectangle 12"/>
          <p:cNvSpPr/>
          <p:nvPr userDrawn="1"/>
        </p:nvSpPr>
        <p:spPr>
          <a:xfrm flipH="1">
            <a:off x="0" y="-1"/>
            <a:ext cx="3607904"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4"/>
          <p:cNvGrpSpPr/>
          <p:nvPr userDrawn="1"/>
        </p:nvGrpSpPr>
        <p:grpSpPr>
          <a:xfrm>
            <a:off x="5827170" y="1700808"/>
            <a:ext cx="6370226" cy="72000"/>
            <a:chOff x="3843032" y="6553200"/>
            <a:chExt cx="2066410" cy="87086"/>
          </a:xfrm>
        </p:grpSpPr>
        <p:sp>
          <p:nvSpPr>
            <p:cNvPr id="6" name="Rectangle 5"/>
            <p:cNvSpPr/>
            <p:nvPr userDrawn="1"/>
          </p:nvSpPr>
          <p:spPr>
            <a:xfrm flipV="1">
              <a:off x="3843032" y="6553200"/>
              <a:ext cx="413282" cy="870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7" name="Rectangle 6"/>
            <p:cNvSpPr/>
            <p:nvPr userDrawn="1"/>
          </p:nvSpPr>
          <p:spPr>
            <a:xfrm flipV="1">
              <a:off x="4256314" y="6553200"/>
              <a:ext cx="413282" cy="87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8" name="Rectangle 7"/>
            <p:cNvSpPr/>
            <p:nvPr userDrawn="1"/>
          </p:nvSpPr>
          <p:spPr>
            <a:xfrm flipV="1">
              <a:off x="4669596" y="6553200"/>
              <a:ext cx="413282" cy="87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9" name="Rectangle 8"/>
            <p:cNvSpPr/>
            <p:nvPr userDrawn="1"/>
          </p:nvSpPr>
          <p:spPr>
            <a:xfrm flipV="1">
              <a:off x="5082878" y="6553200"/>
              <a:ext cx="413282"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0" name="Rectangle 9"/>
            <p:cNvSpPr/>
            <p:nvPr userDrawn="1"/>
          </p:nvSpPr>
          <p:spPr>
            <a:xfrm flipV="1">
              <a:off x="5496160" y="6553200"/>
              <a:ext cx="413282" cy="870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grpSp>
      <p:pic>
        <p:nvPicPr>
          <p:cNvPr id="12" name="Picture 3" descr="E:\002-KIMS BUSINESS\007-02-MaxPPT-Contents\150902-com-Global-Laptop\mo900.png">
            <a:extLst>
              <a:ext uri="{FF2B5EF4-FFF2-40B4-BE49-F238E27FC236}">
                <a16:creationId xmlns:a16="http://schemas.microsoft.com/office/drawing/2014/main" id="{70E1C65B-FA29-49FA-876E-B8BDE06EAB13}"/>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1" y="549778"/>
            <a:ext cx="5139665" cy="6308224"/>
          </a:xfrm>
          <a:prstGeom prst="rect">
            <a:avLst/>
          </a:prstGeom>
          <a:noFill/>
          <a:extLst>
            <a:ext uri="{909E8E84-426E-40DD-AFC4-6F175D3DCCD1}">
              <a14:hiddenFill xmlns:a14="http://schemas.microsoft.com/office/drawing/2010/main">
                <a:solidFill>
                  <a:srgbClr val="FFFFFF"/>
                </a:solidFill>
              </a14:hiddenFill>
            </a:ext>
          </a:extLst>
        </p:spPr>
      </p:pic>
      <p:sp>
        <p:nvSpPr>
          <p:cNvPr id="14" name="그림 개체 틀 2">
            <a:extLst>
              <a:ext uri="{FF2B5EF4-FFF2-40B4-BE49-F238E27FC236}">
                <a16:creationId xmlns:a16="http://schemas.microsoft.com/office/drawing/2014/main" id="{5DBE40ED-7CE2-4516-8B07-D034A986D52F}"/>
              </a:ext>
            </a:extLst>
          </p:cNvPr>
          <p:cNvSpPr>
            <a:spLocks noGrp="1"/>
          </p:cNvSpPr>
          <p:nvPr>
            <p:ph type="pic" sz="quarter" idx="10" hasCustomPrompt="1"/>
          </p:nvPr>
        </p:nvSpPr>
        <p:spPr>
          <a:xfrm>
            <a:off x="2219265" y="1047756"/>
            <a:ext cx="2375188" cy="3703149"/>
          </a:xfrm>
          <a:custGeom>
            <a:avLst/>
            <a:gdLst>
              <a:gd name="connsiteX0" fmla="*/ 0 w 1746098"/>
              <a:gd name="connsiteY0" fmla="*/ 0 h 2942176"/>
              <a:gd name="connsiteX1" fmla="*/ 1746098 w 1746098"/>
              <a:gd name="connsiteY1" fmla="*/ 0 h 2942176"/>
              <a:gd name="connsiteX2" fmla="*/ 1746098 w 1746098"/>
              <a:gd name="connsiteY2" fmla="*/ 2942176 h 2942176"/>
              <a:gd name="connsiteX3" fmla="*/ 0 w 1746098"/>
              <a:gd name="connsiteY3" fmla="*/ 2942176 h 2942176"/>
              <a:gd name="connsiteX4" fmla="*/ 0 w 1746098"/>
              <a:gd name="connsiteY4" fmla="*/ 0 h 2942176"/>
              <a:gd name="connsiteX0" fmla="*/ 21771 w 1746098"/>
              <a:gd name="connsiteY0" fmla="*/ 0 h 2991162"/>
              <a:gd name="connsiteX1" fmla="*/ 1746098 w 1746098"/>
              <a:gd name="connsiteY1" fmla="*/ 48986 h 2991162"/>
              <a:gd name="connsiteX2" fmla="*/ 1746098 w 1746098"/>
              <a:gd name="connsiteY2" fmla="*/ 2991162 h 2991162"/>
              <a:gd name="connsiteX3" fmla="*/ 0 w 1746098"/>
              <a:gd name="connsiteY3" fmla="*/ 2991162 h 2991162"/>
              <a:gd name="connsiteX4" fmla="*/ 21771 w 1746098"/>
              <a:gd name="connsiteY4" fmla="*/ 0 h 2991162"/>
              <a:gd name="connsiteX0" fmla="*/ 21771 w 1795084"/>
              <a:gd name="connsiteY0" fmla="*/ 38100 h 3029262"/>
              <a:gd name="connsiteX1" fmla="*/ 1795084 w 1795084"/>
              <a:gd name="connsiteY1" fmla="*/ 0 h 3029262"/>
              <a:gd name="connsiteX2" fmla="*/ 1746098 w 1795084"/>
              <a:gd name="connsiteY2" fmla="*/ 3029262 h 3029262"/>
              <a:gd name="connsiteX3" fmla="*/ 0 w 1795084"/>
              <a:gd name="connsiteY3" fmla="*/ 3029262 h 3029262"/>
              <a:gd name="connsiteX4" fmla="*/ 21771 w 1795084"/>
              <a:gd name="connsiteY4" fmla="*/ 38100 h 3029262"/>
              <a:gd name="connsiteX0" fmla="*/ 212271 w 1985584"/>
              <a:gd name="connsiteY0" fmla="*/ 38100 h 3067362"/>
              <a:gd name="connsiteX1" fmla="*/ 1985584 w 1985584"/>
              <a:gd name="connsiteY1" fmla="*/ 0 h 3067362"/>
              <a:gd name="connsiteX2" fmla="*/ 1936598 w 1985584"/>
              <a:gd name="connsiteY2" fmla="*/ 3029262 h 3067362"/>
              <a:gd name="connsiteX3" fmla="*/ 0 w 1985584"/>
              <a:gd name="connsiteY3" fmla="*/ 3067362 h 3067362"/>
              <a:gd name="connsiteX4" fmla="*/ 212271 w 1985584"/>
              <a:gd name="connsiteY4" fmla="*/ 38100 h 3067362"/>
              <a:gd name="connsiteX0" fmla="*/ 212271 w 1985584"/>
              <a:gd name="connsiteY0" fmla="*/ 38100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38100 h 3110905"/>
              <a:gd name="connsiteX0" fmla="*/ 212271 w 1985584"/>
              <a:gd name="connsiteY0" fmla="*/ 16329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16329 h 3110905"/>
              <a:gd name="connsiteX0" fmla="*/ 195942 w 1985584"/>
              <a:gd name="connsiteY0" fmla="*/ 21772 h 3110905"/>
              <a:gd name="connsiteX1" fmla="*/ 1985584 w 1985584"/>
              <a:gd name="connsiteY1" fmla="*/ 0 h 3110905"/>
              <a:gd name="connsiteX2" fmla="*/ 180052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75245 h 3110905"/>
              <a:gd name="connsiteX4" fmla="*/ 195942 w 1985584"/>
              <a:gd name="connsiteY4" fmla="*/ 21772 h 3110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584" h="3110905">
                <a:moveTo>
                  <a:pt x="195942" y="21772"/>
                </a:moveTo>
                <a:lnTo>
                  <a:pt x="1985584" y="0"/>
                </a:lnTo>
                <a:lnTo>
                  <a:pt x="1831006" y="3110905"/>
                </a:lnTo>
                <a:lnTo>
                  <a:pt x="0" y="3075245"/>
                </a:lnTo>
                <a:lnTo>
                  <a:pt x="195942" y="21772"/>
                </a:lnTo>
                <a:close/>
              </a:path>
            </a:pathLst>
          </a:custGeom>
          <a:solidFill>
            <a:schemeClr val="bg1">
              <a:lumMod val="95000"/>
            </a:schemeClr>
          </a:solidFill>
          <a:ln w="25400">
            <a:noFill/>
          </a:ln>
          <a:effectLst/>
        </p:spPr>
        <p:txBody>
          <a:bodyPr lIns="252000" tIns="216000"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46770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2AD486-3C05-478F-85C4-C00BCF2E5C74}"/>
              </a:ext>
            </a:extLst>
          </p:cNvPr>
          <p:cNvGrpSpPr/>
          <p:nvPr userDrawn="1"/>
        </p:nvGrpSpPr>
        <p:grpSpPr>
          <a:xfrm>
            <a:off x="1933166" y="0"/>
            <a:ext cx="11502915" cy="6750703"/>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24C34644-FB4F-47E1-B7C7-17F28D1EF126}"/>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F0BECD5-F43C-4BC7-BF77-4D2FF68EDE14}"/>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A302A40-7D7F-42B3-8A4B-F30B655EF171}"/>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BEEAE61-F665-4622-B783-9A52E168FB90}"/>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EB165D-2E31-4A7C-BAE0-4D0792FD6D8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CCCAF8A-2893-420C-A29B-7DC3E92A8A37}"/>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21A2092-184E-4D4E-B8D2-0F6414082211}"/>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D2E5000-D573-427D-BE7C-A058C52D544A}"/>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7B0F955-B41C-4207-AFF4-9CFB2A839DE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9840B61-F2CE-48A2-92C8-40BEB5E242A1}"/>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9303DB-C0CC-421B-825E-1E78C2841953}"/>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8F0F5D-3838-4844-954B-E57C9DB1C149}"/>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B6A446E-EF00-4BED-99D0-58C711E19E7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C48637-EC3C-4917-A9E5-A04A93AE8C9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A39E4C1-F953-4ED1-95D7-083CE6626196}"/>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5E5709-5BE6-4A42-A843-FCE8F7DC6EEC}"/>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F8E3C9-0469-487E-B5F4-05C84955A8DC}"/>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D88A78-C98D-4362-B67C-4BEB33ADBA78}"/>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1BBE22-2155-4ED6-9F0A-C60AD694F46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30B1CA7-7F54-43A4-8B8D-61028D25FEAB}"/>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C6AD075-42E6-4117-B2D0-C79E4E7004CC}"/>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1C8F713-3D45-44ED-98B5-FB70A6EE6BF9}"/>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8AEFFB6-79E5-4D93-ABC6-4CEFEB0C1BF5}"/>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CCA8596-E37E-42BB-8113-01D84485D525}"/>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49A88D-4C4B-4AAD-90CC-FEFB22A676E5}"/>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A4BC04C-60B5-46D2-96B2-9BCA2052D244}"/>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806A899-602B-471D-A594-547AF6197AA3}"/>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DF86B5-969F-4BBF-B1C2-CB98E63927BC}"/>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ED341F7-1D69-4DFF-961D-5D932A7672E7}"/>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B3944F-1AFC-4AF5-80FA-65A8EB58909F}"/>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CC0DB8C-F193-4E46-858E-BA1B37D5B0D5}"/>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99A7EA0-2833-49B0-9823-9E84D0FBFD22}"/>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60E8C16-743C-4D5F-8A50-755B1D1FA859}"/>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F774F5-74F4-4C05-BB04-167B33ECB39A}"/>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3D053FD-3AE6-494C-9BDC-3092574C8094}"/>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BEEDC3A-4E64-41B3-B131-DA51FDCD308B}"/>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94BF2E0-303B-4D1B-BC46-3F6BF8403BBE}"/>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0AABF35-D9A0-4C17-A158-622FB976A30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790D735-2201-47A2-AF99-0661D5AD948E}"/>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BD61719-1EA5-4853-AB53-4A123FE95071}"/>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5C73BFC-A983-4592-BF72-1BAE02741935}"/>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AEDD92-BFCE-46C8-9E6D-3A4AF394328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3E48FEA-6380-47CA-871E-65250EDB32C0}"/>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C6C349-4DCD-400C-B984-03883C76DD5B}"/>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19F12CC-88D1-4555-A37A-5CBBCCB25000}"/>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700FCD7-14C8-4C40-ACC1-CFCC4A342F35}"/>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E3B51BF-33AE-4A42-A61A-9ADFAEE981F3}"/>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4974F89-4C39-466B-A62A-1322B9D0A641}"/>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4C963B-092A-44CE-9593-57E7BF38ADF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3FB671F-8F8C-4235-9A05-19D35EC40D74}"/>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0F917CA-6007-46E4-B676-6E8DBE6795B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73AEA5D-70DC-42F9-AF96-179F9DEAF2BE}"/>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FC27D76-A9E2-4DFE-A008-D171EF99E775}"/>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4E1AD02-A5C0-4976-A156-FCDD054F6B9C}"/>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C4E426B-27B9-435B-9A18-641DD4E8D4E7}"/>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6904A9B-E4D3-4A43-A493-A6299AFFA973}"/>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36C5A0E-9E5B-410A-93D7-BD898DA7A1D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92ED490-3948-4575-96BD-F68B6D0B5FF3}"/>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C9FD75F-1998-48CB-8476-7C3764C225D3}"/>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E30551D-A4CB-43E7-883D-DAF48D35F10F}"/>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86C427-29AD-403B-9FD2-F12C125580AA}"/>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51D8B00-F57F-4EE8-BF31-C4C6F214CCA0}"/>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5CA207F-CDED-4C6E-A8E9-F51AAC085BC0}"/>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730CBA3-E82B-4859-8C91-90154E98C0C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FC5FA34-AA13-4B45-A6FF-027CE8CE8F29}"/>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78A3E12-AA48-4EC2-ADAB-F2E0642F712A}"/>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F99E765-4263-4BE5-8199-A6948CDB7954}"/>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7C2E4D3-75A6-4EB1-A48B-19A7A0F42E2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0E8FD36-D2C1-49B3-A7FD-143320EEF267}"/>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36245E7-A6CC-4BCD-85D3-276064EFF2E2}"/>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09AEADD-D3AC-4F09-86EC-B7E0A9BF618D}"/>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0E7C330-C1F3-4665-A86A-C368576FAD33}"/>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2B33E07-B204-4CB4-9F71-7F11CE4188D6}"/>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39E93F1-EC4B-475F-84B0-779E6B7F4F3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719A2A2-117E-4016-B531-9D89E36D78E8}"/>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501DC8C-AF62-4B05-9145-4CA86322B571}"/>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0C1198-C9EB-4A8E-BAB1-45AA9EA9C862}"/>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DAD08FA-5485-432D-894D-6E54DF43530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92D01A4-15CB-4578-80DA-B26D0534CBEA}"/>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A329E42-BF77-4796-A372-923152B4FBF9}"/>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FB8B834-D5E7-49E3-BE79-271E01C9D27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09C050F-32FB-453A-B01A-A765694D0F38}"/>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02E9F4-FD1A-456D-81EE-72B401AF919A}"/>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92BEA82-D200-40ED-8835-3C52E7829AAC}"/>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386BCE6-50B2-4AA1-928F-16E6776863A9}"/>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34D25D-CBFF-4558-B5E8-5F3B04B99118}"/>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A722368-C159-47BF-9307-E262F79F000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D094126-E9C2-400C-8425-094A13D2647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25C7B0F-8DAF-42B8-8C6B-911410C900A6}"/>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DAAEA52-E11C-483C-9309-EA9A8E9697B3}"/>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67DF2A-C120-4753-9540-E3A881B80311}"/>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7807473-2FEA-44A9-9503-3569101400E9}"/>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98844DC-1498-40A7-B110-608633DAE251}"/>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F72A440-ED67-4F16-A3E8-C181F88401EB}"/>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1805DE8-FC39-4741-BB9F-F04D28F23D17}"/>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90E7FE7-C675-4BD2-BA9E-7CBA8D3396DE}"/>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9212B2C-9016-4562-AC40-9EE118F58D4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E91EC19-99E7-4B37-A4B4-3D63AED0FAB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8454DF0-1A65-4CC8-8A9C-BAF98DA39FBD}"/>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7549BFA-36EB-4CAB-8EC8-B42C37A60358}"/>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750F235-7F2B-4F1D-9E3E-672006CA1977}"/>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D029E22-BE17-4528-88D0-184A3A8766B9}"/>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4A52BC9-E9E6-4323-AF2B-B04B1041CF8C}"/>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0E05F73-F85F-465F-9A21-76C3E9F96FD0}"/>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081410A-403D-4849-93CC-56ED581AB2D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68B6854-6348-49DC-8E84-6574BF86354D}"/>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E8FDA10-23C3-44B3-9AFB-3DC1F41151B4}"/>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B6DF835-CA71-4956-9040-0ACBCAB13834}"/>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9040156-DB52-4C7C-AAB9-0AD337063327}"/>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D07C7A2-DC00-40A4-928F-FC54969E447A}"/>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FDDABD-C98E-46E3-A2BE-D0CF0232B3AC}"/>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E590CC2-6CB2-4014-8284-BB0D283F3222}"/>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190" name="Group 189">
            <a:extLst>
              <a:ext uri="{FF2B5EF4-FFF2-40B4-BE49-F238E27FC236}">
                <a16:creationId xmlns:a16="http://schemas.microsoft.com/office/drawing/2014/main" id="{402F1637-7A0B-4503-A9A6-F797B9CF69E8}"/>
              </a:ext>
            </a:extLst>
          </p:cNvPr>
          <p:cNvGrpSpPr/>
          <p:nvPr userDrawn="1"/>
        </p:nvGrpSpPr>
        <p:grpSpPr>
          <a:xfrm flipH="1">
            <a:off x="2215636" y="219729"/>
            <a:ext cx="10244079" cy="6366945"/>
            <a:chOff x="-28777" y="-77352"/>
            <a:chExt cx="2646355" cy="1644774"/>
          </a:xfrm>
          <a:solidFill>
            <a:schemeClr val="bg1">
              <a:alpha val="20000"/>
            </a:schemeClr>
          </a:solidFill>
        </p:grpSpPr>
        <p:cxnSp>
          <p:nvCxnSpPr>
            <p:cNvPr id="191" name="Straight Connector 190">
              <a:extLst>
                <a:ext uri="{FF2B5EF4-FFF2-40B4-BE49-F238E27FC236}">
                  <a16:creationId xmlns:a16="http://schemas.microsoft.com/office/drawing/2014/main" id="{195CB08B-5786-499B-A3B1-F9FCC62905CD}"/>
                </a:ext>
              </a:extLst>
            </p:cNvPr>
            <p:cNvCxnSpPr>
              <a:cxnSpLocks/>
              <a:endCxn id="224" idx="5"/>
            </p:cNvCxnSpPr>
            <p:nvPr userDrawn="1"/>
          </p:nvCxnSpPr>
          <p:spPr>
            <a:xfrm>
              <a:off x="930152" y="838962"/>
              <a:ext cx="518388" cy="15188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F0DACCC-EA6F-4644-9264-51C2DC4AB7A8}"/>
                </a:ext>
              </a:extLst>
            </p:cNvPr>
            <p:cNvCxnSpPr>
              <a:cxnSpLocks/>
              <a:stCxn id="236" idx="3"/>
              <a:endCxn id="236" idx="1"/>
            </p:cNvCxnSpPr>
            <p:nvPr userDrawn="1"/>
          </p:nvCxnSpPr>
          <p:spPr>
            <a:xfrm>
              <a:off x="927404" y="794478"/>
              <a:ext cx="10012" cy="3688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A8D38E-02C7-4F73-8617-9F75451495E6}"/>
                </a:ext>
              </a:extLst>
            </p:cNvPr>
            <p:cNvCxnSpPr>
              <a:cxnSpLocks/>
              <a:stCxn id="229" idx="2"/>
              <a:endCxn id="234" idx="6"/>
            </p:cNvCxnSpPr>
            <p:nvPr userDrawn="1"/>
          </p:nvCxnSpPr>
          <p:spPr>
            <a:xfrm>
              <a:off x="356983" y="366234"/>
              <a:ext cx="472728" cy="19735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3D578B-E2AF-43FE-B113-434AF1FB7A70}"/>
                </a:ext>
              </a:extLst>
            </p:cNvPr>
            <p:cNvCxnSpPr>
              <a:cxnSpLocks/>
              <a:stCxn id="236" idx="5"/>
              <a:endCxn id="229" idx="1"/>
            </p:cNvCxnSpPr>
            <p:nvPr userDrawn="1"/>
          </p:nvCxnSpPr>
          <p:spPr>
            <a:xfrm flipH="1" flipV="1">
              <a:off x="352822" y="398664"/>
              <a:ext cx="537699" cy="40582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638ECD8-C0DF-4CDB-AFC7-2285C5DB34B1}"/>
                </a:ext>
              </a:extLst>
            </p:cNvPr>
            <p:cNvCxnSpPr>
              <a:cxnSpLocks/>
              <a:stCxn id="224" idx="5"/>
              <a:endCxn id="224" idx="5"/>
            </p:cNvCxnSpPr>
            <p:nvPr userDrawn="1"/>
          </p:nvCxnSpPr>
          <p:spPr>
            <a:xfrm flipH="1">
              <a:off x="1448540" y="990842"/>
              <a:ext cx="0"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578DA3-588E-4763-B79D-F391E0BCD626}"/>
                </a:ext>
              </a:extLst>
            </p:cNvPr>
            <p:cNvCxnSpPr>
              <a:cxnSpLocks/>
              <a:stCxn id="229" idx="0"/>
              <a:endCxn id="235" idx="4"/>
            </p:cNvCxnSpPr>
            <p:nvPr userDrawn="1"/>
          </p:nvCxnSpPr>
          <p:spPr>
            <a:xfrm>
              <a:off x="326946" y="418653"/>
              <a:ext cx="217472" cy="48720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BE1075-13F5-4752-A80A-A36F2FBD85D5}"/>
                </a:ext>
              </a:extLst>
            </p:cNvPr>
            <p:cNvCxnSpPr>
              <a:cxnSpLocks/>
              <a:stCxn id="236" idx="4"/>
              <a:endCxn id="234" idx="0"/>
            </p:cNvCxnSpPr>
            <p:nvPr userDrawn="1"/>
          </p:nvCxnSpPr>
          <p:spPr>
            <a:xfrm flipH="1" flipV="1">
              <a:off x="879451" y="592091"/>
              <a:ext cx="27438" cy="19975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7677CD6-829B-4F92-AC53-31FFC7B1CFAE}"/>
                </a:ext>
              </a:extLst>
            </p:cNvPr>
            <p:cNvCxnSpPr>
              <a:cxnSpLocks/>
              <a:stCxn id="224" idx="6"/>
              <a:endCxn id="233" idx="2"/>
            </p:cNvCxnSpPr>
            <p:nvPr userDrawn="1"/>
          </p:nvCxnSpPr>
          <p:spPr>
            <a:xfrm flipH="1">
              <a:off x="694963" y="1021399"/>
              <a:ext cx="758945" cy="19222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4CA0F22-FA94-4B77-946E-A723655FC7DE}"/>
                </a:ext>
              </a:extLst>
            </p:cNvPr>
            <p:cNvCxnSpPr>
              <a:cxnSpLocks/>
              <a:stCxn id="229" idx="7"/>
              <a:endCxn id="231" idx="3"/>
            </p:cNvCxnSpPr>
            <p:nvPr userDrawn="1"/>
          </p:nvCxnSpPr>
          <p:spPr>
            <a:xfrm flipH="1">
              <a:off x="199571" y="414492"/>
              <a:ext cx="94946" cy="71437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DAC99F1-5A4F-402F-9CF5-B615DE22D690}"/>
                </a:ext>
              </a:extLst>
            </p:cNvPr>
            <p:cNvCxnSpPr>
              <a:cxnSpLocks/>
              <a:stCxn id="236" idx="6"/>
              <a:endCxn id="235" idx="2"/>
            </p:cNvCxnSpPr>
            <p:nvPr userDrawn="1"/>
          </p:nvCxnSpPr>
          <p:spPr>
            <a:xfrm rot="9888766" flipV="1">
              <a:off x="569919" y="867396"/>
              <a:ext cx="325630" cy="150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28B9642-F06C-4055-9CCA-42F7095DB765}"/>
                </a:ext>
              </a:extLst>
            </p:cNvPr>
            <p:cNvCxnSpPr>
              <a:cxnSpLocks/>
              <a:stCxn id="228" idx="0"/>
              <a:endCxn id="234" idx="4"/>
            </p:cNvCxnSpPr>
            <p:nvPr userDrawn="1"/>
          </p:nvCxnSpPr>
          <p:spPr>
            <a:xfrm>
              <a:off x="809265" y="86803"/>
              <a:ext cx="48947" cy="4270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2E11B20-D792-4FEB-9E61-BB7E79FC19BD}"/>
                </a:ext>
              </a:extLst>
            </p:cNvPr>
            <p:cNvCxnSpPr>
              <a:cxnSpLocks/>
              <a:stCxn id="235" idx="6"/>
              <a:endCxn id="231" idx="2"/>
            </p:cNvCxnSpPr>
            <p:nvPr userDrawn="1"/>
          </p:nvCxnSpPr>
          <p:spPr>
            <a:xfrm rot="9888766" flipV="1">
              <a:off x="195812" y="982956"/>
              <a:ext cx="352331" cy="12652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D787334-F808-4DF2-9E0C-AB99909F6D1F}"/>
                </a:ext>
              </a:extLst>
            </p:cNvPr>
            <p:cNvCxnSpPr>
              <a:cxnSpLocks/>
              <a:stCxn id="230" idx="0"/>
              <a:endCxn id="231" idx="4"/>
            </p:cNvCxnSpPr>
            <p:nvPr userDrawn="1"/>
          </p:nvCxnSpPr>
          <p:spPr>
            <a:xfrm>
              <a:off x="19075" y="733170"/>
              <a:ext cx="149723" cy="3917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886FC16-0F8C-4A4C-87BA-5C5E576CB104}"/>
                </a:ext>
              </a:extLst>
            </p:cNvPr>
            <p:cNvCxnSpPr>
              <a:cxnSpLocks/>
              <a:stCxn id="233" idx="1"/>
              <a:endCxn id="231" idx="5"/>
            </p:cNvCxnSpPr>
            <p:nvPr userDrawn="1"/>
          </p:nvCxnSpPr>
          <p:spPr>
            <a:xfrm flipH="1" flipV="1">
              <a:off x="144246" y="1143887"/>
              <a:ext cx="548085" cy="902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8D6AA6D-1AA6-4660-BEA1-9F5EA9F42933}"/>
                </a:ext>
              </a:extLst>
            </p:cNvPr>
            <p:cNvCxnSpPr>
              <a:cxnSpLocks/>
              <a:stCxn id="233" idx="7"/>
              <a:endCxn id="232" idx="3"/>
            </p:cNvCxnSpPr>
            <p:nvPr userDrawn="1"/>
          </p:nvCxnSpPr>
          <p:spPr>
            <a:xfrm flipH="1">
              <a:off x="408479" y="1244149"/>
              <a:ext cx="246968" cy="24756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710A02B-BBC5-4202-9322-E00B497FACAA}"/>
                </a:ext>
              </a:extLst>
            </p:cNvPr>
            <p:cNvCxnSpPr>
              <a:cxnSpLocks/>
              <a:stCxn id="232" idx="5"/>
              <a:endCxn id="231" idx="1"/>
            </p:cNvCxnSpPr>
            <p:nvPr userDrawn="1"/>
          </p:nvCxnSpPr>
          <p:spPr>
            <a:xfrm flipH="1" flipV="1">
              <a:off x="214589" y="1184194"/>
              <a:ext cx="138565" cy="32253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5D93A63-0DF0-464E-A030-3A2FFC5D8621}"/>
                </a:ext>
              </a:extLst>
            </p:cNvPr>
            <p:cNvCxnSpPr>
              <a:cxnSpLocks/>
              <a:stCxn id="232" idx="6"/>
            </p:cNvCxnSpPr>
            <p:nvPr userDrawn="1"/>
          </p:nvCxnSpPr>
          <p:spPr>
            <a:xfrm flipH="1" flipV="1">
              <a:off x="-21567" y="1483634"/>
              <a:ext cx="370772" cy="5387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177BC47-8C8D-49BD-B7A8-A359808A2A92}"/>
                </a:ext>
              </a:extLst>
            </p:cNvPr>
            <p:cNvCxnSpPr>
              <a:cxnSpLocks/>
              <a:stCxn id="225" idx="0"/>
              <a:endCxn id="224" idx="3"/>
            </p:cNvCxnSpPr>
            <p:nvPr userDrawn="1"/>
          </p:nvCxnSpPr>
          <p:spPr>
            <a:xfrm>
              <a:off x="1258667" y="571614"/>
              <a:ext cx="238243" cy="3884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AE52034-D3DF-499B-A1F7-D733D2B757E4}"/>
                </a:ext>
              </a:extLst>
            </p:cNvPr>
            <p:cNvCxnSpPr>
              <a:cxnSpLocks/>
              <a:stCxn id="234" idx="2"/>
              <a:endCxn id="225" idx="6"/>
            </p:cNvCxnSpPr>
            <p:nvPr userDrawn="1"/>
          </p:nvCxnSpPr>
          <p:spPr>
            <a:xfrm rot="9888766" flipH="1" flipV="1">
              <a:off x="913060" y="503264"/>
              <a:ext cx="288080" cy="7740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F0F2BED-0F01-4224-91B4-87132175A300}"/>
                </a:ext>
              </a:extLst>
            </p:cNvPr>
            <p:cNvCxnSpPr>
              <a:cxnSpLocks/>
              <a:stCxn id="228" idx="1"/>
              <a:endCxn id="225" idx="5"/>
            </p:cNvCxnSpPr>
            <p:nvPr userDrawn="1"/>
          </p:nvCxnSpPr>
          <p:spPr>
            <a:xfrm>
              <a:off x="833817" y="67836"/>
              <a:ext cx="376592" cy="4413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5795006-32E0-4D05-A0A7-456D39871687}"/>
                </a:ext>
              </a:extLst>
            </p:cNvPr>
            <p:cNvCxnSpPr>
              <a:cxnSpLocks/>
              <a:stCxn id="227" idx="7"/>
              <a:endCxn id="225" idx="3"/>
            </p:cNvCxnSpPr>
            <p:nvPr userDrawn="1"/>
          </p:nvCxnSpPr>
          <p:spPr>
            <a:xfrm flipH="1">
              <a:off x="1268714" y="-22350"/>
              <a:ext cx="275423" cy="5156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6DA37F0-C777-4995-8EE7-5281037BB5FF}"/>
                </a:ext>
              </a:extLst>
            </p:cNvPr>
            <p:cNvCxnSpPr>
              <a:cxnSpLocks/>
              <a:stCxn id="226" idx="6"/>
              <a:endCxn id="225" idx="2"/>
            </p:cNvCxnSpPr>
            <p:nvPr userDrawn="1"/>
          </p:nvCxnSpPr>
          <p:spPr>
            <a:xfrm rot="9888766">
              <a:off x="1290967" y="464377"/>
              <a:ext cx="408926" cy="7180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1AF0A8F-3729-41F7-9BF5-3B4A17A3EDB4}"/>
                </a:ext>
              </a:extLst>
            </p:cNvPr>
            <p:cNvCxnSpPr>
              <a:cxnSpLocks/>
              <a:stCxn id="239" idx="7"/>
              <a:endCxn id="226" idx="3"/>
            </p:cNvCxnSpPr>
            <p:nvPr userDrawn="1"/>
          </p:nvCxnSpPr>
          <p:spPr>
            <a:xfrm flipH="1">
              <a:off x="1761433" y="90002"/>
              <a:ext cx="398513" cy="34557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88EC35D-92A6-419C-8497-F1608BA4714D}"/>
                </a:ext>
              </a:extLst>
            </p:cNvPr>
            <p:cNvCxnSpPr>
              <a:cxnSpLocks/>
              <a:stCxn id="239" idx="6"/>
              <a:endCxn id="227" idx="2"/>
            </p:cNvCxnSpPr>
            <p:nvPr userDrawn="1"/>
          </p:nvCxnSpPr>
          <p:spPr>
            <a:xfrm flipH="1" flipV="1">
              <a:off x="1583653" y="-52878"/>
              <a:ext cx="563649" cy="1265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87B3C26-59F4-4E3C-AA1C-5BE91A7FD008}"/>
                </a:ext>
              </a:extLst>
            </p:cNvPr>
            <p:cNvCxnSpPr>
              <a:cxnSpLocks/>
            </p:cNvCxnSpPr>
            <p:nvPr userDrawn="1"/>
          </p:nvCxnSpPr>
          <p:spPr>
            <a:xfrm flipH="1" flipV="1">
              <a:off x="2051713" y="-72822"/>
              <a:ext cx="102012" cy="10976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869A1B8-4A34-4D32-B8CC-81A550A53E57}"/>
                </a:ext>
              </a:extLst>
            </p:cNvPr>
            <p:cNvCxnSpPr>
              <a:cxnSpLocks/>
              <a:stCxn id="227" idx="6"/>
              <a:endCxn id="228" idx="2"/>
            </p:cNvCxnSpPr>
            <p:nvPr userDrawn="1"/>
          </p:nvCxnSpPr>
          <p:spPr>
            <a:xfrm flipH="1">
              <a:off x="837766" y="-38718"/>
              <a:ext cx="693727" cy="7578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F4E99CE-346B-481B-818A-8401F049C963}"/>
                </a:ext>
              </a:extLst>
            </p:cNvPr>
            <p:cNvCxnSpPr>
              <a:cxnSpLocks/>
              <a:stCxn id="228" idx="6"/>
              <a:endCxn id="229" idx="3"/>
            </p:cNvCxnSpPr>
            <p:nvPr userDrawn="1"/>
          </p:nvCxnSpPr>
          <p:spPr>
            <a:xfrm flipH="1">
              <a:off x="336994" y="58302"/>
              <a:ext cx="422531" cy="2820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F350559-3DD8-4473-BB06-EC8579795CFD}"/>
                </a:ext>
              </a:extLst>
            </p:cNvPr>
            <p:cNvCxnSpPr>
              <a:cxnSpLocks/>
              <a:stCxn id="230" idx="2"/>
              <a:endCxn id="229" idx="6"/>
            </p:cNvCxnSpPr>
            <p:nvPr userDrawn="1"/>
          </p:nvCxnSpPr>
          <p:spPr>
            <a:xfrm flipV="1">
              <a:off x="38075" y="388616"/>
              <a:ext cx="236453" cy="31139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F4FC849-2E56-4046-88E5-22B199555434}"/>
                </a:ext>
              </a:extLst>
            </p:cNvPr>
            <p:cNvCxnSpPr>
              <a:cxnSpLocks/>
              <a:endCxn id="229" idx="5"/>
            </p:cNvCxnSpPr>
            <p:nvPr userDrawn="1"/>
          </p:nvCxnSpPr>
          <p:spPr>
            <a:xfrm>
              <a:off x="-6090" y="281927"/>
              <a:ext cx="284779" cy="7426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E86FEB0-6FD7-42F3-A63E-84D50CCE6228}"/>
                </a:ext>
              </a:extLst>
            </p:cNvPr>
            <p:cNvCxnSpPr>
              <a:cxnSpLocks/>
              <a:endCxn id="229" idx="3"/>
            </p:cNvCxnSpPr>
            <p:nvPr userDrawn="1"/>
          </p:nvCxnSpPr>
          <p:spPr>
            <a:xfrm flipH="1">
              <a:off x="336994" y="-38809"/>
              <a:ext cx="68920" cy="3791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19AF2DC-E3AF-4AA3-B805-1C3D8A837961}"/>
                </a:ext>
              </a:extLst>
            </p:cNvPr>
            <p:cNvCxnSpPr>
              <a:cxnSpLocks/>
              <a:stCxn id="233" idx="4"/>
              <a:endCxn id="235" idx="0"/>
            </p:cNvCxnSpPr>
            <p:nvPr userDrawn="1"/>
          </p:nvCxnSpPr>
          <p:spPr>
            <a:xfrm flipH="1" flipV="1">
              <a:off x="558578" y="958015"/>
              <a:ext cx="103225" cy="23660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396B8FB-FB61-47F9-ACB8-BB07E67D49E9}"/>
                </a:ext>
              </a:extLst>
            </p:cNvPr>
            <p:cNvCxnSpPr>
              <a:cxnSpLocks/>
              <a:endCxn id="231" idx="6"/>
            </p:cNvCxnSpPr>
            <p:nvPr userDrawn="1"/>
          </p:nvCxnSpPr>
          <p:spPr>
            <a:xfrm>
              <a:off x="-16940" y="1146159"/>
              <a:ext cx="157237" cy="2850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A9A329D-0542-4757-81AE-9EA9610E5ABB}"/>
                </a:ext>
              </a:extLst>
            </p:cNvPr>
            <p:cNvCxnSpPr>
              <a:cxnSpLocks/>
              <a:stCxn id="231" idx="7"/>
            </p:cNvCxnSpPr>
            <p:nvPr userDrawn="1"/>
          </p:nvCxnSpPr>
          <p:spPr>
            <a:xfrm flipH="1">
              <a:off x="-28777" y="1199212"/>
              <a:ext cx="188041" cy="2120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4" name="Oval 223">
              <a:extLst>
                <a:ext uri="{FF2B5EF4-FFF2-40B4-BE49-F238E27FC236}">
                  <a16:creationId xmlns:a16="http://schemas.microsoft.com/office/drawing/2014/main" id="{C9B0CC07-CB85-4FC4-BA09-33C76436DDFE}"/>
                </a:ext>
              </a:extLst>
            </p:cNvPr>
            <p:cNvSpPr/>
            <p:nvPr userDrawn="1"/>
          </p:nvSpPr>
          <p:spPr>
            <a:xfrm rot="8852236">
              <a:off x="1447574" y="959105"/>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6DA716E2-D13A-4B3F-B6A6-ADCAC2FCA75F}"/>
                </a:ext>
              </a:extLst>
            </p:cNvPr>
            <p:cNvSpPr/>
            <p:nvPr userDrawn="1"/>
          </p:nvSpPr>
          <p:spPr>
            <a:xfrm rot="9888766">
              <a:off x="1204756" y="487667"/>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216A2077-C5AC-4535-B5D2-831EA4462990}"/>
                </a:ext>
              </a:extLst>
            </p:cNvPr>
            <p:cNvSpPr/>
            <p:nvPr userDrawn="1"/>
          </p:nvSpPr>
          <p:spPr>
            <a:xfrm rot="9888766">
              <a:off x="1700743" y="430210"/>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E452520E-B449-4F5F-951A-D5671DDF1F93}"/>
                </a:ext>
              </a:extLst>
            </p:cNvPr>
            <p:cNvSpPr>
              <a:spLocks noChangeAspect="1"/>
            </p:cNvSpPr>
            <p:nvPr userDrawn="1"/>
          </p:nvSpPr>
          <p:spPr>
            <a:xfrm rot="9888766">
              <a:off x="1530549" y="-7282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71B5E15-B4EC-44BC-B7E2-4489289357C4}"/>
                </a:ext>
              </a:extLst>
            </p:cNvPr>
            <p:cNvSpPr>
              <a:spLocks noChangeAspect="1"/>
            </p:cNvSpPr>
            <p:nvPr userDrawn="1"/>
          </p:nvSpPr>
          <p:spPr>
            <a:xfrm rot="9888766">
              <a:off x="758109" y="7146"/>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AA30D243-F209-447E-BAD1-3C363E7F52E8}"/>
                </a:ext>
              </a:extLst>
            </p:cNvPr>
            <p:cNvSpPr/>
            <p:nvPr userDrawn="1"/>
          </p:nvSpPr>
          <p:spPr>
            <a:xfrm rot="9888766">
              <a:off x="273036" y="334706"/>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FD55AE56-C2DD-4629-A50E-C76C7384FD50}"/>
                </a:ext>
              </a:extLst>
            </p:cNvPr>
            <p:cNvSpPr>
              <a:spLocks noChangeAspect="1"/>
            </p:cNvSpPr>
            <p:nvPr userDrawn="1"/>
          </p:nvSpPr>
          <p:spPr>
            <a:xfrm rot="9888766">
              <a:off x="-15029" y="680066"/>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7A5E28BC-142E-46D3-B05F-4F6165D4FF26}"/>
                </a:ext>
              </a:extLst>
            </p:cNvPr>
            <p:cNvSpPr/>
            <p:nvPr userDrawn="1"/>
          </p:nvSpPr>
          <p:spPr>
            <a:xfrm rot="9888766">
              <a:off x="138881" y="112350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FDBA8976-FB28-4760-AC0B-AA2315F84399}"/>
                </a:ext>
              </a:extLst>
            </p:cNvPr>
            <p:cNvSpPr/>
            <p:nvPr userDrawn="1"/>
          </p:nvSpPr>
          <p:spPr>
            <a:xfrm rot="9888766">
              <a:off x="347789" y="1486349"/>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8BF20349-4400-494A-9D64-FCC195EB266D}"/>
                </a:ext>
              </a:extLst>
            </p:cNvPr>
            <p:cNvSpPr>
              <a:spLocks noChangeAspect="1"/>
            </p:cNvSpPr>
            <p:nvPr userDrawn="1"/>
          </p:nvSpPr>
          <p:spPr>
            <a:xfrm rot="9888766">
              <a:off x="641859" y="119367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CBAA1505-C36C-4974-8017-14009FE9A8C7}"/>
                </a:ext>
              </a:extLst>
            </p:cNvPr>
            <p:cNvSpPr>
              <a:spLocks noChangeAspect="1"/>
            </p:cNvSpPr>
            <p:nvPr userDrawn="1"/>
          </p:nvSpPr>
          <p:spPr>
            <a:xfrm rot="9888766">
              <a:off x="828295" y="51243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91AD4310-0F28-4858-95C8-F85170B30F85}"/>
                </a:ext>
              </a:extLst>
            </p:cNvPr>
            <p:cNvSpPr>
              <a:spLocks noChangeAspect="1"/>
            </p:cNvSpPr>
            <p:nvPr userDrawn="1"/>
          </p:nvSpPr>
          <p:spPr>
            <a:xfrm rot="9888766">
              <a:off x="524474" y="904911"/>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64CBC16D-0F97-4928-B367-D42B0DFD5B2F}"/>
                </a:ext>
              </a:extLst>
            </p:cNvPr>
            <p:cNvSpPr>
              <a:spLocks noChangeAspect="1"/>
            </p:cNvSpPr>
            <p:nvPr userDrawn="1"/>
          </p:nvSpPr>
          <p:spPr>
            <a:xfrm rot="9888766">
              <a:off x="886945" y="79090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EC9EFA6C-D60B-4D0F-80EB-0CD6E50054FC}"/>
                </a:ext>
              </a:extLst>
            </p:cNvPr>
            <p:cNvCxnSpPr>
              <a:cxnSpLocks/>
              <a:stCxn id="236" idx="2"/>
              <a:endCxn id="225" idx="7"/>
            </p:cNvCxnSpPr>
            <p:nvPr userDrawn="1"/>
          </p:nvCxnSpPr>
          <p:spPr>
            <a:xfrm rot="9888766" flipH="1">
              <a:off x="913165" y="609190"/>
              <a:ext cx="339955" cy="1599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1C098F1-CFE7-47DD-8096-D5283D5EB66B}"/>
                </a:ext>
              </a:extLst>
            </p:cNvPr>
            <p:cNvCxnSpPr>
              <a:cxnSpLocks/>
              <a:stCxn id="226" idx="4"/>
              <a:endCxn id="227" idx="1"/>
            </p:cNvCxnSpPr>
            <p:nvPr userDrawn="1"/>
          </p:nvCxnSpPr>
          <p:spPr>
            <a:xfrm flipH="1" flipV="1">
              <a:off x="1581021" y="-32362"/>
              <a:ext cx="149639" cy="46398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053F9F-CE64-48CE-BF34-DD32786A89A0}"/>
                </a:ext>
              </a:extLst>
            </p:cNvPr>
            <p:cNvSpPr>
              <a:spLocks noChangeAspect="1"/>
            </p:cNvSpPr>
            <p:nvPr userDrawn="1"/>
          </p:nvSpPr>
          <p:spPr>
            <a:xfrm rot="9888766">
              <a:off x="2146358" y="39530"/>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177D49F4-0AB0-4B23-A463-897739EBAC3B}"/>
                </a:ext>
              </a:extLst>
            </p:cNvPr>
            <p:cNvCxnSpPr>
              <a:cxnSpLocks/>
              <a:stCxn id="239" idx="3"/>
            </p:cNvCxnSpPr>
            <p:nvPr userDrawn="1"/>
          </p:nvCxnSpPr>
          <p:spPr>
            <a:xfrm flipV="1">
              <a:off x="2186818" y="-72822"/>
              <a:ext cx="51428" cy="1159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5884A83-7726-4453-A3C4-B914F70017E9}"/>
                </a:ext>
              </a:extLst>
            </p:cNvPr>
            <p:cNvCxnSpPr>
              <a:cxnSpLocks/>
              <a:stCxn id="239" idx="1"/>
              <a:endCxn id="248" idx="2"/>
            </p:cNvCxnSpPr>
            <p:nvPr userDrawn="1"/>
          </p:nvCxnSpPr>
          <p:spPr>
            <a:xfrm>
              <a:off x="2196830" y="79990"/>
              <a:ext cx="166170" cy="19780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8C723BB-907D-479D-93B6-36D6CBB6CE6F}"/>
                </a:ext>
              </a:extLst>
            </p:cNvPr>
            <p:cNvCxnSpPr>
              <a:cxnSpLocks/>
              <a:stCxn id="248" idx="3"/>
              <a:endCxn id="226" idx="2"/>
            </p:cNvCxnSpPr>
            <p:nvPr userDrawn="1"/>
          </p:nvCxnSpPr>
          <p:spPr>
            <a:xfrm flipH="1">
              <a:off x="1780400" y="299945"/>
              <a:ext cx="577138" cy="16018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E2CC91F-E0BE-4D02-AF3F-60360EF127F8}"/>
                </a:ext>
              </a:extLst>
            </p:cNvPr>
            <p:cNvCxnSpPr>
              <a:cxnSpLocks/>
              <a:stCxn id="258" idx="7"/>
              <a:endCxn id="232" idx="2"/>
            </p:cNvCxnSpPr>
            <p:nvPr userDrawn="1"/>
          </p:nvCxnSpPr>
          <p:spPr>
            <a:xfrm flipH="1" flipV="1">
              <a:off x="427446" y="1516266"/>
              <a:ext cx="674935" cy="2652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E89713DF-FAE1-489F-89E5-956CFBD99126}"/>
                </a:ext>
              </a:extLst>
            </p:cNvPr>
            <p:cNvCxnSpPr>
              <a:cxnSpLocks/>
              <a:stCxn id="226" idx="1"/>
              <a:endCxn id="245" idx="4"/>
            </p:cNvCxnSpPr>
            <p:nvPr/>
          </p:nvCxnSpPr>
          <p:spPr>
            <a:xfrm>
              <a:off x="1776451" y="490900"/>
              <a:ext cx="440756" cy="2819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5" name="Oval 244">
              <a:extLst>
                <a:ext uri="{FF2B5EF4-FFF2-40B4-BE49-F238E27FC236}">
                  <a16:creationId xmlns:a16="http://schemas.microsoft.com/office/drawing/2014/main" id="{26EC8522-1675-427E-94F3-2C086C2AE42C}"/>
                </a:ext>
              </a:extLst>
            </p:cNvPr>
            <p:cNvSpPr/>
            <p:nvPr/>
          </p:nvSpPr>
          <p:spPr>
            <a:xfrm rot="8852236">
              <a:off x="2203401" y="768190"/>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C030C014-7CAD-4992-B006-BC3CC3E94EE1}"/>
                </a:ext>
              </a:extLst>
            </p:cNvPr>
            <p:cNvCxnSpPr>
              <a:cxnSpLocks/>
              <a:stCxn id="245" idx="6"/>
              <a:endCxn id="224" idx="1"/>
            </p:cNvCxnSpPr>
            <p:nvPr/>
          </p:nvCxnSpPr>
          <p:spPr>
            <a:xfrm flipH="1">
              <a:off x="1527680" y="813991"/>
              <a:ext cx="680377" cy="1944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877F3C7-C2C9-4594-82AB-D4BA460F9B78}"/>
                </a:ext>
              </a:extLst>
            </p:cNvPr>
            <p:cNvCxnSpPr>
              <a:cxnSpLocks/>
              <a:stCxn id="248" idx="4"/>
              <a:endCxn id="245" idx="2"/>
            </p:cNvCxnSpPr>
            <p:nvPr/>
          </p:nvCxnSpPr>
          <p:spPr>
            <a:xfrm flipH="1">
              <a:off x="2258351" y="319468"/>
              <a:ext cx="110986" cy="4625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id="{B0FA9ADC-B97C-4452-9C39-8561A34F99CE}"/>
                </a:ext>
              </a:extLst>
            </p:cNvPr>
            <p:cNvSpPr/>
            <p:nvPr userDrawn="1"/>
          </p:nvSpPr>
          <p:spPr>
            <a:xfrm rot="2181221">
              <a:off x="2357200" y="265661"/>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9" name="Straight Connector 248">
              <a:extLst>
                <a:ext uri="{FF2B5EF4-FFF2-40B4-BE49-F238E27FC236}">
                  <a16:creationId xmlns:a16="http://schemas.microsoft.com/office/drawing/2014/main" id="{B12FF840-1940-4991-9197-31AB8E873AA2}"/>
                </a:ext>
              </a:extLst>
            </p:cNvPr>
            <p:cNvCxnSpPr>
              <a:cxnSpLocks/>
            </p:cNvCxnSpPr>
            <p:nvPr userDrawn="1"/>
          </p:nvCxnSpPr>
          <p:spPr>
            <a:xfrm>
              <a:off x="-19709" y="-45798"/>
              <a:ext cx="321181" cy="38199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0" name="Oval 249">
              <a:extLst>
                <a:ext uri="{FF2B5EF4-FFF2-40B4-BE49-F238E27FC236}">
                  <a16:creationId xmlns:a16="http://schemas.microsoft.com/office/drawing/2014/main" id="{95B78714-3053-47FB-965C-129F3329A774}"/>
                </a:ext>
              </a:extLst>
            </p:cNvPr>
            <p:cNvSpPr/>
            <p:nvPr userDrawn="1"/>
          </p:nvSpPr>
          <p:spPr>
            <a:xfrm rot="8852236">
              <a:off x="2545972" y="-969"/>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a:extLst>
                <a:ext uri="{FF2B5EF4-FFF2-40B4-BE49-F238E27FC236}">
                  <a16:creationId xmlns:a16="http://schemas.microsoft.com/office/drawing/2014/main" id="{29717339-8C94-4012-9AD0-F543E9863898}"/>
                </a:ext>
              </a:extLst>
            </p:cNvPr>
            <p:cNvCxnSpPr>
              <a:cxnSpLocks/>
              <a:stCxn id="250" idx="7"/>
              <a:endCxn id="248" idx="0"/>
            </p:cNvCxnSpPr>
            <p:nvPr userDrawn="1"/>
          </p:nvCxnSpPr>
          <p:spPr>
            <a:xfrm flipH="1">
              <a:off x="2404670" y="57928"/>
              <a:ext cx="164636" cy="21353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B3A7D82-B08B-4C3A-A170-493B0B173229}"/>
                </a:ext>
              </a:extLst>
            </p:cNvPr>
            <p:cNvCxnSpPr>
              <a:cxnSpLocks/>
              <a:stCxn id="250" idx="5"/>
              <a:endCxn id="239" idx="1"/>
            </p:cNvCxnSpPr>
            <p:nvPr userDrawn="1"/>
          </p:nvCxnSpPr>
          <p:spPr>
            <a:xfrm flipH="1">
              <a:off x="2196830" y="22365"/>
              <a:ext cx="349852" cy="5762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85B8945-08F4-4974-95D8-04D790E02605}"/>
                </a:ext>
              </a:extLst>
            </p:cNvPr>
            <p:cNvCxnSpPr>
              <a:cxnSpLocks/>
              <a:stCxn id="226" idx="0"/>
              <a:endCxn id="224" idx="2"/>
            </p:cNvCxnSpPr>
            <p:nvPr userDrawn="1"/>
          </p:nvCxnSpPr>
          <p:spPr>
            <a:xfrm flipH="1">
              <a:off x="1522313" y="509867"/>
              <a:ext cx="229586" cy="46801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7EB4363-3C85-49BE-A770-F61020D31F82}"/>
                </a:ext>
              </a:extLst>
            </p:cNvPr>
            <p:cNvCxnSpPr>
              <a:cxnSpLocks/>
              <a:stCxn id="233" idx="2"/>
              <a:endCxn id="236" idx="7"/>
            </p:cNvCxnSpPr>
            <p:nvPr userDrawn="1"/>
          </p:nvCxnSpPr>
          <p:spPr>
            <a:xfrm flipV="1">
              <a:off x="694963" y="841373"/>
              <a:ext cx="205570" cy="37224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5" name="Oval 254">
              <a:extLst>
                <a:ext uri="{FF2B5EF4-FFF2-40B4-BE49-F238E27FC236}">
                  <a16:creationId xmlns:a16="http://schemas.microsoft.com/office/drawing/2014/main" id="{95FFD773-EE7F-46B0-B281-7D7FB76B6741}"/>
                </a:ext>
              </a:extLst>
            </p:cNvPr>
            <p:cNvSpPr>
              <a:spLocks noChangeAspect="1"/>
            </p:cNvSpPr>
            <p:nvPr userDrawn="1"/>
          </p:nvSpPr>
          <p:spPr>
            <a:xfrm rot="9888766">
              <a:off x="1530549" y="134090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Connector 255">
              <a:extLst>
                <a:ext uri="{FF2B5EF4-FFF2-40B4-BE49-F238E27FC236}">
                  <a16:creationId xmlns:a16="http://schemas.microsoft.com/office/drawing/2014/main" id="{4C7452A4-8B95-4C59-B502-AAC581D86D4F}"/>
                </a:ext>
              </a:extLst>
            </p:cNvPr>
            <p:cNvCxnSpPr>
              <a:cxnSpLocks/>
              <a:stCxn id="224" idx="0"/>
              <a:endCxn id="255" idx="3"/>
            </p:cNvCxnSpPr>
            <p:nvPr userDrawn="1"/>
          </p:nvCxnSpPr>
          <p:spPr>
            <a:xfrm>
              <a:off x="1509868" y="1033844"/>
              <a:ext cx="61140" cy="31064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A297717-61DD-4960-A894-FE2FA6057F25}"/>
                </a:ext>
              </a:extLst>
            </p:cNvPr>
            <p:cNvCxnSpPr>
              <a:cxnSpLocks/>
              <a:stCxn id="245" idx="6"/>
              <a:endCxn id="255" idx="2"/>
            </p:cNvCxnSpPr>
            <p:nvPr userDrawn="1"/>
          </p:nvCxnSpPr>
          <p:spPr>
            <a:xfrm flipH="1">
              <a:off x="1583653" y="813991"/>
              <a:ext cx="624405" cy="5468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8" name="Oval 257">
              <a:extLst>
                <a:ext uri="{FF2B5EF4-FFF2-40B4-BE49-F238E27FC236}">
                  <a16:creationId xmlns:a16="http://schemas.microsoft.com/office/drawing/2014/main" id="{09CEDB32-0412-465B-A0E4-F8DA8F2218CF}"/>
                </a:ext>
              </a:extLst>
            </p:cNvPr>
            <p:cNvSpPr>
              <a:spLocks noChangeAspect="1"/>
            </p:cNvSpPr>
            <p:nvPr userDrawn="1"/>
          </p:nvSpPr>
          <p:spPr>
            <a:xfrm rot="9888766">
              <a:off x="1088793" y="1492318"/>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a:extLst>
                <a:ext uri="{FF2B5EF4-FFF2-40B4-BE49-F238E27FC236}">
                  <a16:creationId xmlns:a16="http://schemas.microsoft.com/office/drawing/2014/main" id="{FDCC0E9D-E461-4D9E-B03C-2B49F5F43B7E}"/>
                </a:ext>
              </a:extLst>
            </p:cNvPr>
            <p:cNvCxnSpPr>
              <a:cxnSpLocks/>
              <a:stCxn id="224" idx="0"/>
              <a:endCxn id="258" idx="2"/>
            </p:cNvCxnSpPr>
            <p:nvPr userDrawn="1"/>
          </p:nvCxnSpPr>
          <p:spPr>
            <a:xfrm flipH="1">
              <a:off x="1141897" y="1033844"/>
              <a:ext cx="367971" cy="47841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BB17FE1-8A91-4832-AB27-61015B08DA49}"/>
                </a:ext>
              </a:extLst>
            </p:cNvPr>
            <p:cNvCxnSpPr>
              <a:cxnSpLocks/>
              <a:stCxn id="258" idx="5"/>
              <a:endCxn id="233" idx="1"/>
            </p:cNvCxnSpPr>
            <p:nvPr userDrawn="1"/>
          </p:nvCxnSpPr>
          <p:spPr>
            <a:xfrm flipH="1" flipV="1">
              <a:off x="692330" y="1234137"/>
              <a:ext cx="400039" cy="2717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88DF396-A2BE-46B5-BFD6-F6D74223752D}"/>
                </a:ext>
              </a:extLst>
            </p:cNvPr>
            <p:cNvCxnSpPr>
              <a:cxnSpLocks/>
              <a:stCxn id="255" idx="6"/>
              <a:endCxn id="258" idx="1"/>
            </p:cNvCxnSpPr>
            <p:nvPr userDrawn="1"/>
          </p:nvCxnSpPr>
          <p:spPr>
            <a:xfrm flipH="1">
              <a:off x="1139265" y="1375011"/>
              <a:ext cx="392228" cy="15776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1547166-5975-4BB2-9989-8B3589762C5B}"/>
                </a:ext>
              </a:extLst>
            </p:cNvPr>
            <p:cNvCxnSpPr>
              <a:cxnSpLocks/>
              <a:stCxn id="250" idx="3"/>
            </p:cNvCxnSpPr>
            <p:nvPr userDrawn="1"/>
          </p:nvCxnSpPr>
          <p:spPr>
            <a:xfrm flipV="1">
              <a:off x="2582245" y="-77352"/>
              <a:ext cx="35333" cy="7709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3E0D6B95-E138-40CA-B279-3EE1E82A53CA}"/>
                </a:ext>
              </a:extLst>
            </p:cNvPr>
            <p:cNvCxnSpPr>
              <a:cxnSpLocks/>
              <a:stCxn id="250" idx="3"/>
            </p:cNvCxnSpPr>
            <p:nvPr userDrawn="1"/>
          </p:nvCxnSpPr>
          <p:spPr>
            <a:xfrm flipH="1" flipV="1">
              <a:off x="2394704" y="-72822"/>
              <a:ext cx="187541" cy="7256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2F11ABE-15EB-408F-B242-0F65F272F29E}"/>
                </a:ext>
              </a:extLst>
            </p:cNvPr>
            <p:cNvCxnSpPr>
              <a:cxnSpLocks/>
              <a:endCxn id="228" idx="4"/>
            </p:cNvCxnSpPr>
            <p:nvPr userDrawn="1"/>
          </p:nvCxnSpPr>
          <p:spPr>
            <a:xfrm>
              <a:off x="759525" y="-45799"/>
              <a:ext cx="28501" cy="543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178" name="Freeform: Shape 177">
            <a:extLst>
              <a:ext uri="{FF2B5EF4-FFF2-40B4-BE49-F238E27FC236}">
                <a16:creationId xmlns:a16="http://schemas.microsoft.com/office/drawing/2014/main" id="{B82F47A8-1E24-4BC4-A8D2-EE5E3734D269}"/>
              </a:ext>
            </a:extLst>
          </p:cNvPr>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179" name="Group 178">
            <a:extLst>
              <a:ext uri="{FF2B5EF4-FFF2-40B4-BE49-F238E27FC236}">
                <a16:creationId xmlns:a16="http://schemas.microsoft.com/office/drawing/2014/main" id="{6656FFC4-E518-4540-843A-46C7961DCFF1}"/>
              </a:ext>
            </a:extLst>
          </p:cNvPr>
          <p:cNvGrpSpPr/>
          <p:nvPr userDrawn="1"/>
        </p:nvGrpSpPr>
        <p:grpSpPr>
          <a:xfrm>
            <a:off x="3043584" y="897100"/>
            <a:ext cx="6304103" cy="3597333"/>
            <a:chOff x="-277621" y="70399"/>
            <a:chExt cx="2623442" cy="1497023"/>
          </a:xfrm>
          <a:solidFill>
            <a:schemeClr val="bg1">
              <a:alpha val="15000"/>
            </a:schemeClr>
          </a:solidFill>
        </p:grpSpPr>
        <p:cxnSp>
          <p:nvCxnSpPr>
            <p:cNvPr id="180" name="Straight Connector 179">
              <a:extLst>
                <a:ext uri="{FF2B5EF4-FFF2-40B4-BE49-F238E27FC236}">
                  <a16:creationId xmlns:a16="http://schemas.microsoft.com/office/drawing/2014/main" id="{DE8DA031-6EF8-4E4D-8670-BFC5635F75C3}"/>
                </a:ext>
              </a:extLst>
            </p:cNvPr>
            <p:cNvCxnSpPr>
              <a:cxnSpLocks/>
              <a:stCxn id="212" idx="7"/>
              <a:endCxn id="238"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49A0F3B-1B78-42BE-AA51-B7766D1694A3}"/>
                </a:ext>
              </a:extLst>
            </p:cNvPr>
            <p:cNvCxnSpPr>
              <a:cxnSpLocks/>
              <a:stCxn id="210" idx="4"/>
              <a:endCxn id="222"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A01CB24-1156-43C5-A48F-9F6C1192FBB1}"/>
                </a:ext>
              </a:extLst>
            </p:cNvPr>
            <p:cNvCxnSpPr>
              <a:cxnSpLocks/>
              <a:stCxn id="215" idx="2"/>
              <a:endCxn id="220"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9C58467-6E81-4F5F-8F5C-00E690383D82}"/>
                </a:ext>
              </a:extLst>
            </p:cNvPr>
            <p:cNvCxnSpPr>
              <a:cxnSpLocks/>
              <a:stCxn id="222" idx="5"/>
              <a:endCxn id="215"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F2288DD-309C-4E75-ABE9-3B75D9339F4B}"/>
                </a:ext>
              </a:extLst>
            </p:cNvPr>
            <p:cNvCxnSpPr>
              <a:cxnSpLocks/>
              <a:stCxn id="210" idx="5"/>
              <a:endCxn id="221"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D059D1F-2BD0-4C77-9EDF-EDD40F0233AE}"/>
                </a:ext>
              </a:extLst>
            </p:cNvPr>
            <p:cNvCxnSpPr>
              <a:cxnSpLocks/>
              <a:stCxn id="215" idx="0"/>
              <a:endCxn id="221"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5235DF4-1C28-411A-AB27-14A6092F4393}"/>
                </a:ext>
              </a:extLst>
            </p:cNvPr>
            <p:cNvCxnSpPr>
              <a:cxnSpLocks/>
              <a:stCxn id="222" idx="3"/>
              <a:endCxn id="220"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066E4D7-C0F3-4258-A974-29D3EF580609}"/>
                </a:ext>
              </a:extLst>
            </p:cNvPr>
            <p:cNvCxnSpPr>
              <a:cxnSpLocks/>
              <a:stCxn id="210" idx="6"/>
              <a:endCxn id="219"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754C885-65F3-4A2A-8750-3D739B7282CF}"/>
                </a:ext>
              </a:extLst>
            </p:cNvPr>
            <p:cNvCxnSpPr>
              <a:cxnSpLocks/>
              <a:stCxn id="215" idx="7"/>
              <a:endCxn id="217"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82B3ECB-19FB-444E-8B72-B4E55C81892C}"/>
                </a:ext>
              </a:extLst>
            </p:cNvPr>
            <p:cNvCxnSpPr>
              <a:cxnSpLocks/>
              <a:stCxn id="222" idx="6"/>
              <a:endCxn id="221"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45064C5-B0CA-4970-90F3-0FC564416FA7}"/>
                </a:ext>
              </a:extLst>
            </p:cNvPr>
            <p:cNvCxnSpPr>
              <a:cxnSpLocks/>
              <a:stCxn id="214" idx="0"/>
              <a:endCxn id="220"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B81BA0-5922-4954-A73C-DEAB03E17FFA}"/>
                </a:ext>
              </a:extLst>
            </p:cNvPr>
            <p:cNvCxnSpPr>
              <a:cxnSpLocks/>
              <a:stCxn id="221" idx="6"/>
              <a:endCxn id="217"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16EA8A4-60E5-48E8-AFF1-F94DB4F30E6E}"/>
                </a:ext>
              </a:extLst>
            </p:cNvPr>
            <p:cNvCxnSpPr>
              <a:cxnSpLocks/>
              <a:stCxn id="216" idx="1"/>
              <a:endCxn id="217"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1D4C7EB-0845-416F-9521-CB5E3B1CA6D8}"/>
                </a:ext>
              </a:extLst>
            </p:cNvPr>
            <p:cNvCxnSpPr>
              <a:cxnSpLocks/>
              <a:stCxn id="219" idx="6"/>
              <a:endCxn id="217"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E7AFE94-7D9D-4385-A354-7E58C1366CBD}"/>
                </a:ext>
              </a:extLst>
            </p:cNvPr>
            <p:cNvCxnSpPr>
              <a:cxnSpLocks/>
              <a:stCxn id="219" idx="7"/>
              <a:endCxn id="218"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8A3F1BB-26CA-4F8C-8261-61453B375D77}"/>
                </a:ext>
              </a:extLst>
            </p:cNvPr>
            <p:cNvCxnSpPr>
              <a:cxnSpLocks/>
              <a:stCxn id="218" idx="5"/>
              <a:endCxn id="217"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4F5FA0C-6058-454A-A664-2DBD9674753D}"/>
                </a:ext>
              </a:extLst>
            </p:cNvPr>
            <p:cNvCxnSpPr>
              <a:cxnSpLocks/>
              <a:stCxn id="218" idx="6"/>
              <a:endCxn id="234"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2A95DB6-5A96-4E1F-BC6D-EAA323D702D6}"/>
                </a:ext>
              </a:extLst>
            </p:cNvPr>
            <p:cNvCxnSpPr>
              <a:cxnSpLocks/>
              <a:stCxn id="211" idx="1"/>
              <a:endCxn id="238"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B56C71A-90B9-4DFC-8998-BB5BC3A6BD76}"/>
                </a:ext>
              </a:extLst>
            </p:cNvPr>
            <p:cNvCxnSpPr>
              <a:cxnSpLocks/>
              <a:stCxn id="220" idx="2"/>
              <a:endCxn id="211"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9D57DBE-4765-4EB2-A425-113065B6C083}"/>
                </a:ext>
              </a:extLst>
            </p:cNvPr>
            <p:cNvCxnSpPr>
              <a:cxnSpLocks/>
              <a:stCxn id="214" idx="1"/>
              <a:endCxn id="211"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F087453-AA38-426D-9575-65D89F5413F5}"/>
                </a:ext>
              </a:extLst>
            </p:cNvPr>
            <p:cNvCxnSpPr>
              <a:cxnSpLocks/>
              <a:stCxn id="213" idx="7"/>
              <a:endCxn id="211"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D8AD9D4-EC08-4D2D-A983-40B1F3E3551E}"/>
                </a:ext>
              </a:extLst>
            </p:cNvPr>
            <p:cNvCxnSpPr>
              <a:cxnSpLocks/>
              <a:stCxn id="212" idx="6"/>
              <a:endCxn id="211"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0D83F69-4C1E-4EB3-B300-71CA6FEEB424}"/>
                </a:ext>
              </a:extLst>
            </p:cNvPr>
            <p:cNvCxnSpPr>
              <a:cxnSpLocks/>
              <a:stCxn id="225" idx="7"/>
              <a:endCxn id="212"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7015ED4-FD21-4577-894D-62DA066A50B5}"/>
                </a:ext>
              </a:extLst>
            </p:cNvPr>
            <p:cNvCxnSpPr>
              <a:cxnSpLocks/>
              <a:stCxn id="225" idx="6"/>
              <a:endCxn id="213"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82AF1D0-AB17-4249-98F5-15D7EC318CAA}"/>
                </a:ext>
              </a:extLst>
            </p:cNvPr>
            <p:cNvCxnSpPr>
              <a:cxnSpLocks/>
              <a:stCxn id="213" idx="6"/>
              <a:endCxn id="214"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088DDD4-860F-4DB3-AB99-3C9C46802E05}"/>
                </a:ext>
              </a:extLst>
            </p:cNvPr>
            <p:cNvCxnSpPr>
              <a:cxnSpLocks/>
              <a:stCxn id="214" idx="6"/>
              <a:endCxn id="215"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B5A29-ABF2-4ADC-AB18-8B9EE6AB827B}"/>
                </a:ext>
              </a:extLst>
            </p:cNvPr>
            <p:cNvCxnSpPr>
              <a:cxnSpLocks/>
              <a:stCxn id="216" idx="3"/>
              <a:endCxn id="215"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6EDED56-837D-451A-8B17-10C08A4BB99C}"/>
                </a:ext>
              </a:extLst>
            </p:cNvPr>
            <p:cNvCxnSpPr>
              <a:cxnSpLocks/>
              <a:stCxn id="219" idx="4"/>
              <a:endCxn id="221"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58D6887-BF87-4D74-87EB-E732A5536B7D}"/>
                </a:ext>
              </a:extLst>
            </p:cNvPr>
            <p:cNvCxnSpPr>
              <a:cxnSpLocks/>
              <a:stCxn id="235" idx="2"/>
              <a:endCxn id="217"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E9A0763-0952-41E9-9EEB-DA7A24FB2257}"/>
                </a:ext>
              </a:extLst>
            </p:cNvPr>
            <p:cNvCxnSpPr>
              <a:cxnSpLocks/>
              <a:stCxn id="217" idx="7"/>
              <a:endCxn id="234"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E971F634-5A01-43F9-95C8-F7B2D5747F20}"/>
                </a:ext>
              </a:extLst>
            </p:cNvPr>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1DE89822-6B47-40BD-B573-E701AD257EEB}"/>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1A1E52A-9908-42F7-9F0B-96488003B2BD}"/>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6E0BB38-F427-4377-92E7-197B7AC5E6D6}"/>
                </a:ext>
              </a:extLst>
            </p:cNvPr>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0527055-315C-4219-82E7-94277D2C8E17}"/>
                </a:ext>
              </a:extLst>
            </p:cNvPr>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214">
              <a:extLst>
                <a:ext uri="{FF2B5EF4-FFF2-40B4-BE49-F238E27FC236}">
                  <a16:creationId xmlns:a16="http://schemas.microsoft.com/office/drawing/2014/main" id="{41B7F4CF-99A8-43DE-BCF2-952DF30E7AE6}"/>
                </a:ext>
              </a:extLst>
            </p:cNvPr>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F0502A9-C408-492F-A693-8C82086A1D68}"/>
                </a:ext>
              </a:extLst>
            </p:cNvPr>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619B0C7-7DD0-4542-ACB7-103C5B508738}"/>
                </a:ext>
              </a:extLst>
            </p:cNvPr>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8624435F-286A-47AA-9188-F07E15BC0C7A}"/>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397646C1-A957-4977-A475-03E736C18C7B}"/>
                </a:ext>
              </a:extLst>
            </p:cNvPr>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3E9C6B1-2DB3-4B86-B19F-F0CEE11229FE}"/>
                </a:ext>
              </a:extLst>
            </p:cNvPr>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C80BDD0-9BB1-4C55-A862-18B9D461D0C0}"/>
                </a:ext>
              </a:extLst>
            </p:cNvPr>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4C37F591-E187-4871-95E3-CFB06A6BC390}"/>
                </a:ext>
              </a:extLst>
            </p:cNvPr>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4508EE3-322D-43A7-876E-BFAD72449822}"/>
                </a:ext>
              </a:extLst>
            </p:cNvPr>
            <p:cNvCxnSpPr>
              <a:cxnSpLocks/>
              <a:stCxn id="222" idx="2"/>
              <a:endCxn id="211"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6E15030-FCDF-4453-9662-1082D69D4F27}"/>
                </a:ext>
              </a:extLst>
            </p:cNvPr>
            <p:cNvCxnSpPr>
              <a:cxnSpLocks/>
              <a:stCxn id="212" idx="4"/>
              <a:endCxn id="213"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25" name="Oval 224">
              <a:extLst>
                <a:ext uri="{FF2B5EF4-FFF2-40B4-BE49-F238E27FC236}">
                  <a16:creationId xmlns:a16="http://schemas.microsoft.com/office/drawing/2014/main" id="{8795C5AC-2B63-494E-9A56-A38C55AC595A}"/>
                </a:ext>
              </a:extLst>
            </p:cNvPr>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Connector 225">
              <a:extLst>
                <a:ext uri="{FF2B5EF4-FFF2-40B4-BE49-F238E27FC236}">
                  <a16:creationId xmlns:a16="http://schemas.microsoft.com/office/drawing/2014/main" id="{677750A2-177B-4D98-9C5F-8E960A9B2C00}"/>
                </a:ext>
              </a:extLst>
            </p:cNvPr>
            <p:cNvCxnSpPr>
              <a:cxnSpLocks/>
              <a:stCxn id="225" idx="1"/>
              <a:endCxn id="233"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775B69A-27C2-43CB-941D-56E17C3B9039}"/>
                </a:ext>
              </a:extLst>
            </p:cNvPr>
            <p:cNvCxnSpPr>
              <a:cxnSpLocks/>
              <a:stCxn id="233" idx="3"/>
              <a:endCxn id="212"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CC38806-C700-4734-910F-89D699A5E333}"/>
                </a:ext>
              </a:extLst>
            </p:cNvPr>
            <p:cNvCxnSpPr>
              <a:cxnSpLocks/>
              <a:stCxn id="241" idx="6"/>
              <a:endCxn id="218"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8B8242-3ED5-430D-8505-6486FEADA330}"/>
                </a:ext>
              </a:extLst>
            </p:cNvPr>
            <p:cNvCxnSpPr>
              <a:cxnSpLocks/>
              <a:stCxn id="212" idx="1"/>
              <a:endCxn id="230"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0" name="Oval 229">
              <a:extLst>
                <a:ext uri="{FF2B5EF4-FFF2-40B4-BE49-F238E27FC236}">
                  <a16:creationId xmlns:a16="http://schemas.microsoft.com/office/drawing/2014/main" id="{6B6D76EE-43F3-44A2-8F45-4DE0A64ACFDC}"/>
                </a:ext>
              </a:extLst>
            </p:cNvPr>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Connector 230">
              <a:extLst>
                <a:ext uri="{FF2B5EF4-FFF2-40B4-BE49-F238E27FC236}">
                  <a16:creationId xmlns:a16="http://schemas.microsoft.com/office/drawing/2014/main" id="{8E41703D-DE12-44B3-BED6-7E074EFBBB67}"/>
                </a:ext>
              </a:extLst>
            </p:cNvPr>
            <p:cNvCxnSpPr>
              <a:cxnSpLocks/>
              <a:stCxn id="230" idx="6"/>
              <a:endCxn id="238"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E5A1F4C-8B07-46D4-8097-20501CD5FE10}"/>
                </a:ext>
              </a:extLst>
            </p:cNvPr>
            <p:cNvCxnSpPr>
              <a:cxnSpLocks/>
              <a:stCxn id="233" idx="4"/>
              <a:endCxn id="230"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id="{195F94E4-5613-4ACF-BC6B-EE38EE41325E}"/>
                </a:ext>
              </a:extLst>
            </p:cNvPr>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4C743E4C-0433-4668-BF9A-77A5B1C895A1}"/>
                </a:ext>
              </a:extLst>
            </p:cNvPr>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5340D8B7-2184-4983-8BDF-D7D8638668FE}"/>
                </a:ext>
              </a:extLst>
            </p:cNvPr>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52CF9061-F51B-4050-87D7-0C1565F9F969}"/>
                </a:ext>
              </a:extLst>
            </p:cNvPr>
            <p:cNvCxnSpPr>
              <a:cxnSpLocks/>
              <a:stCxn id="235" idx="3"/>
              <a:endCxn id="216"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FE2C3A5-9DBA-4FBE-ABFB-B884909A892D}"/>
                </a:ext>
              </a:extLst>
            </p:cNvPr>
            <p:cNvCxnSpPr>
              <a:cxnSpLocks/>
              <a:stCxn id="234" idx="4"/>
              <a:endCxn id="235"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8" name="Oval 237">
              <a:extLst>
                <a:ext uri="{FF2B5EF4-FFF2-40B4-BE49-F238E27FC236}">
                  <a16:creationId xmlns:a16="http://schemas.microsoft.com/office/drawing/2014/main" id="{824EB6A7-1BF6-4737-8D8C-0E8CC6975E1C}"/>
                </a:ext>
              </a:extLst>
            </p:cNvPr>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a:extLst>
                <a:ext uri="{FF2B5EF4-FFF2-40B4-BE49-F238E27FC236}">
                  <a16:creationId xmlns:a16="http://schemas.microsoft.com/office/drawing/2014/main" id="{79921002-8860-488B-AD99-CA0A6D428F8B}"/>
                </a:ext>
              </a:extLst>
            </p:cNvPr>
            <p:cNvCxnSpPr>
              <a:cxnSpLocks/>
              <a:stCxn id="210" idx="3"/>
              <a:endCxn id="211"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D88AC2C-46BA-4DAB-B8A2-CCE244AAE81A}"/>
                </a:ext>
              </a:extLst>
            </p:cNvPr>
            <p:cNvCxnSpPr>
              <a:cxnSpLocks/>
              <a:stCxn id="210" idx="1"/>
              <a:endCxn id="238"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FBDC0D59-DEF3-4DD8-9F9E-DDD174267F50}"/>
                </a:ext>
              </a:extLst>
            </p:cNvPr>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a:extLst>
                <a:ext uri="{FF2B5EF4-FFF2-40B4-BE49-F238E27FC236}">
                  <a16:creationId xmlns:a16="http://schemas.microsoft.com/office/drawing/2014/main" id="{956A4BFC-781F-4BE7-BFC1-3BE91F7FF03B}"/>
                </a:ext>
              </a:extLst>
            </p:cNvPr>
            <p:cNvCxnSpPr>
              <a:cxnSpLocks/>
              <a:stCxn id="241" idx="5"/>
              <a:endCxn id="219"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B65B706-7E09-417D-B7D6-9F11A9D2545C}"/>
                </a:ext>
              </a:extLst>
            </p:cNvPr>
            <p:cNvCxnSpPr>
              <a:cxnSpLocks/>
              <a:stCxn id="241" idx="3"/>
              <a:endCxn id="210"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4461787-57B4-431A-9CA2-3D297CC8A4FC}"/>
                </a:ext>
              </a:extLst>
            </p:cNvPr>
            <p:cNvCxnSpPr>
              <a:cxnSpLocks/>
              <a:stCxn id="241"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A5A6A3-EB84-4683-82EC-A2416C65D90A}"/>
              </a:ext>
            </a:extLst>
          </p:cNvPr>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A5258E7-053B-4652-9B7B-A9260CFD24AB}"/>
              </a:ext>
            </a:extLst>
          </p:cNvPr>
          <p:cNvSpPr/>
          <p:nvPr userDrawn="1"/>
        </p:nvSpPr>
        <p:spPr>
          <a:xfrm>
            <a:off x="-23714" y="2208179"/>
            <a:ext cx="3325067" cy="4694928"/>
          </a:xfrm>
          <a:custGeom>
            <a:avLst/>
            <a:gdLst>
              <a:gd name="connsiteX0" fmla="*/ 1320224 w 1329191"/>
              <a:gd name="connsiteY0" fmla="*/ 970177 h 2018589"/>
              <a:gd name="connsiteX1" fmla="*/ 1311175 w 1329191"/>
              <a:gd name="connsiteY1" fmla="*/ 956842 h 2018589"/>
              <a:gd name="connsiteX2" fmla="*/ 1293554 w 1329191"/>
              <a:gd name="connsiteY2" fmla="*/ 888262 h 2018589"/>
              <a:gd name="connsiteX3" fmla="*/ 1259740 w 1329191"/>
              <a:gd name="connsiteY3" fmla="*/ 820159 h 2018589"/>
              <a:gd name="connsiteX4" fmla="*/ 1253072 w 1329191"/>
              <a:gd name="connsiteY4" fmla="*/ 787774 h 2018589"/>
              <a:gd name="connsiteX5" fmla="*/ 1251644 w 1329191"/>
              <a:gd name="connsiteY5" fmla="*/ 715384 h 2018589"/>
              <a:gd name="connsiteX6" fmla="*/ 1257835 w 1329191"/>
              <a:gd name="connsiteY6" fmla="*/ 659662 h 2018589"/>
              <a:gd name="connsiteX7" fmla="*/ 1246405 w 1329191"/>
              <a:gd name="connsiteY7" fmla="*/ 612990 h 2018589"/>
              <a:gd name="connsiteX8" fmla="*/ 1243547 w 1329191"/>
              <a:gd name="connsiteY8" fmla="*/ 563936 h 2018589"/>
              <a:gd name="connsiteX9" fmla="*/ 1259264 w 1329191"/>
              <a:gd name="connsiteY9" fmla="*/ 424871 h 2018589"/>
              <a:gd name="connsiteX10" fmla="*/ 1246881 w 1329191"/>
              <a:gd name="connsiteY10" fmla="*/ 342956 h 2018589"/>
              <a:gd name="connsiteX11" fmla="*/ 1242595 w 1329191"/>
              <a:gd name="connsiteY11" fmla="*/ 255326 h 2018589"/>
              <a:gd name="connsiteX12" fmla="*/ 1174968 w 1329191"/>
              <a:gd name="connsiteY12" fmla="*/ 191508 h 2018589"/>
              <a:gd name="connsiteX13" fmla="*/ 1139725 w 1329191"/>
              <a:gd name="connsiteY13" fmla="*/ 176268 h 2018589"/>
              <a:gd name="connsiteX14" fmla="*/ 1115436 w 1329191"/>
              <a:gd name="connsiteY14" fmla="*/ 161505 h 2018589"/>
              <a:gd name="connsiteX15" fmla="*/ 1073050 w 1329191"/>
              <a:gd name="connsiteY15" fmla="*/ 127215 h 2018589"/>
              <a:gd name="connsiteX16" fmla="*/ 1061620 w 1329191"/>
              <a:gd name="connsiteY16" fmla="*/ 111022 h 2018589"/>
              <a:gd name="connsiteX17" fmla="*/ 1009709 w 1329191"/>
              <a:gd name="connsiteY17" fmla="*/ 91020 h 2018589"/>
              <a:gd name="connsiteX18" fmla="*/ 898742 w 1329191"/>
              <a:gd name="connsiteY18" fmla="*/ 52920 h 2018589"/>
              <a:gd name="connsiteX19" fmla="*/ 835877 w 1329191"/>
              <a:gd name="connsiteY19" fmla="*/ 31965 h 2018589"/>
              <a:gd name="connsiteX20" fmla="*/ 774917 w 1329191"/>
              <a:gd name="connsiteY20" fmla="*/ 26726 h 2018589"/>
              <a:gd name="connsiteX21" fmla="*/ 700622 w 1329191"/>
              <a:gd name="connsiteY21" fmla="*/ 17677 h 2018589"/>
              <a:gd name="connsiteX22" fmla="*/ 595847 w 1329191"/>
              <a:gd name="connsiteY22" fmla="*/ 56 h 2018589"/>
              <a:gd name="connsiteX23" fmla="*/ 502502 w 1329191"/>
              <a:gd name="connsiteY23" fmla="*/ 11010 h 2018589"/>
              <a:gd name="connsiteX24" fmla="*/ 292476 w 1329191"/>
              <a:gd name="connsiteY24" fmla="*/ 83876 h 2018589"/>
              <a:gd name="connsiteX25" fmla="*/ 194368 w 1329191"/>
              <a:gd name="connsiteY25" fmla="*/ 158171 h 2018589"/>
              <a:gd name="connsiteX26" fmla="*/ 131980 w 1329191"/>
              <a:gd name="connsiteY26" fmla="*/ 228180 h 2018589"/>
              <a:gd name="connsiteX27" fmla="*/ 79116 w 1329191"/>
              <a:gd name="connsiteY27" fmla="*/ 292474 h 2018589"/>
              <a:gd name="connsiteX28" fmla="*/ 36730 w 1329191"/>
              <a:gd name="connsiteY28" fmla="*/ 380580 h 2018589"/>
              <a:gd name="connsiteX29" fmla="*/ 58 w 1329191"/>
              <a:gd name="connsiteY29" fmla="*/ 577271 h 2018589"/>
              <a:gd name="connsiteX30" fmla="*/ 9107 w 1329191"/>
              <a:gd name="connsiteY30" fmla="*/ 680617 h 2018589"/>
              <a:gd name="connsiteX31" fmla="*/ 65781 w 1329191"/>
              <a:gd name="connsiteY31" fmla="*/ 825874 h 2018589"/>
              <a:gd name="connsiteX32" fmla="*/ 108643 w 1329191"/>
              <a:gd name="connsiteY32" fmla="*/ 892072 h 2018589"/>
              <a:gd name="connsiteX33" fmla="*/ 131504 w 1329191"/>
              <a:gd name="connsiteY33" fmla="*/ 921600 h 2018589"/>
              <a:gd name="connsiteX34" fmla="*/ 182938 w 1329191"/>
              <a:gd name="connsiteY34" fmla="*/ 1016374 h 2018589"/>
              <a:gd name="connsiteX35" fmla="*/ 207227 w 1329191"/>
              <a:gd name="connsiteY35" fmla="*/ 1153058 h 2018589"/>
              <a:gd name="connsiteX36" fmla="*/ 199131 w 1329191"/>
              <a:gd name="connsiteY36" fmla="*/ 1322603 h 2018589"/>
              <a:gd name="connsiteX37" fmla="*/ 164841 w 1329191"/>
              <a:gd name="connsiteY37" fmla="*/ 1397850 h 2018589"/>
              <a:gd name="connsiteX38" fmla="*/ 135790 w 1329191"/>
              <a:gd name="connsiteY38" fmla="*/ 1431664 h 2018589"/>
              <a:gd name="connsiteX39" fmla="*/ 131504 w 1329191"/>
              <a:gd name="connsiteY39" fmla="*/ 1453571 h 2018589"/>
              <a:gd name="connsiteX40" fmla="*/ 177700 w 1329191"/>
              <a:gd name="connsiteY40" fmla="*/ 1465001 h 2018589"/>
              <a:gd name="connsiteX41" fmla="*/ 209132 w 1329191"/>
              <a:gd name="connsiteY41" fmla="*/ 1465954 h 2018589"/>
              <a:gd name="connsiteX42" fmla="*/ 213895 w 1329191"/>
              <a:gd name="connsiteY42" fmla="*/ 1462620 h 2018589"/>
              <a:gd name="connsiteX43" fmla="*/ 278189 w 1329191"/>
              <a:gd name="connsiteY43" fmla="*/ 1330699 h 2018589"/>
              <a:gd name="connsiteX44" fmla="*/ 301049 w 1329191"/>
              <a:gd name="connsiteY44" fmla="*/ 1234020 h 2018589"/>
              <a:gd name="connsiteX45" fmla="*/ 324385 w 1329191"/>
              <a:gd name="connsiteY45" fmla="*/ 1156391 h 2018589"/>
              <a:gd name="connsiteX46" fmla="*/ 368200 w 1329191"/>
              <a:gd name="connsiteY46" fmla="*/ 1052569 h 2018589"/>
              <a:gd name="connsiteX47" fmla="*/ 360104 w 1329191"/>
              <a:gd name="connsiteY47" fmla="*/ 962081 h 2018589"/>
              <a:gd name="connsiteX48" fmla="*/ 362961 w 1329191"/>
              <a:gd name="connsiteY48" fmla="*/ 770152 h 2018589"/>
              <a:gd name="connsiteX49" fmla="*/ 373439 w 1329191"/>
              <a:gd name="connsiteY49" fmla="*/ 738720 h 2018589"/>
              <a:gd name="connsiteX50" fmla="*/ 432494 w 1329191"/>
              <a:gd name="connsiteY50" fmla="*/ 699191 h 2018589"/>
              <a:gd name="connsiteX51" fmla="*/ 506312 w 1329191"/>
              <a:gd name="connsiteY51" fmla="*/ 681570 h 2018589"/>
              <a:gd name="connsiteX52" fmla="*/ 643949 w 1329191"/>
              <a:gd name="connsiteY52" fmla="*/ 742054 h 2018589"/>
              <a:gd name="connsiteX53" fmla="*/ 729674 w 1329191"/>
              <a:gd name="connsiteY53" fmla="*/ 908265 h 2018589"/>
              <a:gd name="connsiteX54" fmla="*/ 722530 w 1329191"/>
              <a:gd name="connsiteY54" fmla="*/ 918742 h 2018589"/>
              <a:gd name="connsiteX55" fmla="*/ 624899 w 1329191"/>
              <a:gd name="connsiteY55" fmla="*/ 921600 h 2018589"/>
              <a:gd name="connsiteX56" fmla="*/ 545841 w 1329191"/>
              <a:gd name="connsiteY56" fmla="*/ 932554 h 2018589"/>
              <a:gd name="connsiteX57" fmla="*/ 575369 w 1329191"/>
              <a:gd name="connsiteY57" fmla="*/ 946841 h 2018589"/>
              <a:gd name="connsiteX58" fmla="*/ 936842 w 1329191"/>
              <a:gd name="connsiteY58" fmla="*/ 946841 h 2018589"/>
              <a:gd name="connsiteX59" fmla="*/ 958750 w 1329191"/>
              <a:gd name="connsiteY59" fmla="*/ 949222 h 2018589"/>
              <a:gd name="connsiteX60" fmla="*/ 943510 w 1329191"/>
              <a:gd name="connsiteY60" fmla="*/ 1015421 h 2018589"/>
              <a:gd name="connsiteX61" fmla="*/ 930175 w 1329191"/>
              <a:gd name="connsiteY61" fmla="*/ 1156867 h 2018589"/>
              <a:gd name="connsiteX62" fmla="*/ 913983 w 1329191"/>
              <a:gd name="connsiteY62" fmla="*/ 1170679 h 2018589"/>
              <a:gd name="connsiteX63" fmla="*/ 869691 w 1329191"/>
              <a:gd name="connsiteY63" fmla="*/ 1173536 h 2018589"/>
              <a:gd name="connsiteX64" fmla="*/ 823971 w 1329191"/>
              <a:gd name="connsiteY64" fmla="*/ 1188776 h 2018589"/>
              <a:gd name="connsiteX65" fmla="*/ 680620 w 1329191"/>
              <a:gd name="connsiteY65" fmla="*/ 1164011 h 2018589"/>
              <a:gd name="connsiteX66" fmla="*/ 610611 w 1329191"/>
              <a:gd name="connsiteY66" fmla="*/ 1152105 h 2018589"/>
              <a:gd name="connsiteX67" fmla="*/ 552032 w 1329191"/>
              <a:gd name="connsiteY67" fmla="*/ 1140675 h 2018589"/>
              <a:gd name="connsiteX68" fmla="*/ 633947 w 1329191"/>
              <a:gd name="connsiteY68" fmla="*/ 1182109 h 2018589"/>
              <a:gd name="connsiteX69" fmla="*/ 818256 w 1329191"/>
              <a:gd name="connsiteY69" fmla="*/ 1240211 h 2018589"/>
              <a:gd name="connsiteX70" fmla="*/ 839211 w 1329191"/>
              <a:gd name="connsiteY70" fmla="*/ 1253070 h 2018589"/>
              <a:gd name="connsiteX71" fmla="*/ 876359 w 1329191"/>
              <a:gd name="connsiteY71" fmla="*/ 1286408 h 2018589"/>
              <a:gd name="connsiteX72" fmla="*/ 988754 w 1329191"/>
              <a:gd name="connsiteY72" fmla="*/ 1374990 h 2018589"/>
              <a:gd name="connsiteX73" fmla="*/ 870644 w 1329191"/>
              <a:gd name="connsiteY73" fmla="*/ 1376895 h 2018589"/>
              <a:gd name="connsiteX74" fmla="*/ 781585 w 1329191"/>
              <a:gd name="connsiteY74" fmla="*/ 1400708 h 2018589"/>
              <a:gd name="connsiteX75" fmla="*/ 753486 w 1329191"/>
              <a:gd name="connsiteY75" fmla="*/ 1481194 h 2018589"/>
              <a:gd name="connsiteX76" fmla="*/ 731102 w 1329191"/>
              <a:gd name="connsiteY76" fmla="*/ 1585969 h 2018589"/>
              <a:gd name="connsiteX77" fmla="*/ 724911 w 1329191"/>
              <a:gd name="connsiteY77" fmla="*/ 1707889 h 2018589"/>
              <a:gd name="connsiteX78" fmla="*/ 819209 w 1329191"/>
              <a:gd name="connsiteY78" fmla="*/ 1961730 h 2018589"/>
              <a:gd name="connsiteX79" fmla="*/ 850165 w 1329191"/>
              <a:gd name="connsiteY79" fmla="*/ 2007927 h 2018589"/>
              <a:gd name="connsiteX80" fmla="*/ 867786 w 1329191"/>
              <a:gd name="connsiteY80" fmla="*/ 2005545 h 2018589"/>
              <a:gd name="connsiteX81" fmla="*/ 837306 w 1329191"/>
              <a:gd name="connsiteY81" fmla="*/ 1863623 h 2018589"/>
              <a:gd name="connsiteX82" fmla="*/ 802540 w 1329191"/>
              <a:gd name="connsiteY82" fmla="*/ 1739321 h 2018589"/>
              <a:gd name="connsiteX83" fmla="*/ 805397 w 1329191"/>
              <a:gd name="connsiteY83" fmla="*/ 1626450 h 2018589"/>
              <a:gd name="connsiteX84" fmla="*/ 820161 w 1329191"/>
              <a:gd name="connsiteY84" fmla="*/ 1547869 h 2018589"/>
              <a:gd name="connsiteX85" fmla="*/ 827305 w 1329191"/>
              <a:gd name="connsiteY85" fmla="*/ 1509293 h 2018589"/>
              <a:gd name="connsiteX86" fmla="*/ 836354 w 1329191"/>
              <a:gd name="connsiteY86" fmla="*/ 1485956 h 2018589"/>
              <a:gd name="connsiteX87" fmla="*/ 860166 w 1329191"/>
              <a:gd name="connsiteY87" fmla="*/ 1463096 h 2018589"/>
              <a:gd name="connsiteX88" fmla="*/ 1000184 w 1329191"/>
              <a:gd name="connsiteY88" fmla="*/ 1449761 h 2018589"/>
              <a:gd name="connsiteX89" fmla="*/ 1131152 w 1329191"/>
              <a:gd name="connsiteY89" fmla="*/ 1462144 h 2018589"/>
              <a:gd name="connsiteX90" fmla="*/ 1189255 w 1329191"/>
              <a:gd name="connsiteY90" fmla="*/ 1442141 h 2018589"/>
              <a:gd name="connsiteX91" fmla="*/ 1208781 w 1329191"/>
              <a:gd name="connsiteY91" fmla="*/ 1404994 h 2018589"/>
              <a:gd name="connsiteX92" fmla="*/ 1301650 w 1329191"/>
              <a:gd name="connsiteY92" fmla="*/ 1216399 h 2018589"/>
              <a:gd name="connsiteX93" fmla="*/ 1325939 w 1329191"/>
              <a:gd name="connsiteY93" fmla="*/ 1015897 h 2018589"/>
              <a:gd name="connsiteX94" fmla="*/ 1317843 w 1329191"/>
              <a:gd name="connsiteY94" fmla="*/ 975416 h 2018589"/>
              <a:gd name="connsiteX95" fmla="*/ 1320224 w 1329191"/>
              <a:gd name="connsiteY95" fmla="*/ 970177 h 2018589"/>
              <a:gd name="connsiteX96" fmla="*/ 398680 w 1329191"/>
              <a:gd name="connsiteY96" fmla="*/ 447255 h 2018589"/>
              <a:gd name="connsiteX97" fmla="*/ 435827 w 1329191"/>
              <a:gd name="connsiteY97" fmla="*/ 449160 h 2018589"/>
              <a:gd name="connsiteX98" fmla="*/ 330100 w 1329191"/>
              <a:gd name="connsiteY98" fmla="*/ 509167 h 2018589"/>
              <a:gd name="connsiteX99" fmla="*/ 254376 w 1329191"/>
              <a:gd name="connsiteY99" fmla="*/ 512025 h 2018589"/>
              <a:gd name="connsiteX100" fmla="*/ 290571 w 1329191"/>
              <a:gd name="connsiteY100" fmla="*/ 423442 h 2018589"/>
              <a:gd name="connsiteX101" fmla="*/ 266759 w 1329191"/>
              <a:gd name="connsiteY101" fmla="*/ 436777 h 2018589"/>
              <a:gd name="connsiteX102" fmla="*/ 204846 w 1329191"/>
              <a:gd name="connsiteY102" fmla="*/ 490594 h 2018589"/>
              <a:gd name="connsiteX103" fmla="*/ 166270 w 1329191"/>
              <a:gd name="connsiteY103" fmla="*/ 516787 h 2018589"/>
              <a:gd name="connsiteX104" fmla="*/ 399632 w 1329191"/>
              <a:gd name="connsiteY104" fmla="*/ 316762 h 2018589"/>
              <a:gd name="connsiteX105" fmla="*/ 402490 w 1329191"/>
              <a:gd name="connsiteY105" fmla="*/ 319620 h 2018589"/>
              <a:gd name="connsiteX106" fmla="*/ 371534 w 1329191"/>
              <a:gd name="connsiteY106" fmla="*/ 363911 h 2018589"/>
              <a:gd name="connsiteX107" fmla="*/ 368200 w 1329191"/>
              <a:gd name="connsiteY107" fmla="*/ 372484 h 2018589"/>
              <a:gd name="connsiteX108" fmla="*/ 377249 w 1329191"/>
              <a:gd name="connsiteY108" fmla="*/ 373912 h 2018589"/>
              <a:gd name="connsiteX109" fmla="*/ 444400 w 1329191"/>
              <a:gd name="connsiteY109" fmla="*/ 362482 h 2018589"/>
              <a:gd name="connsiteX110" fmla="*/ 457259 w 1329191"/>
              <a:gd name="connsiteY110" fmla="*/ 362006 h 2018589"/>
              <a:gd name="connsiteX111" fmla="*/ 397727 w 1329191"/>
              <a:gd name="connsiteY111" fmla="*/ 416775 h 2018589"/>
              <a:gd name="connsiteX112" fmla="*/ 397727 w 1329191"/>
              <a:gd name="connsiteY112" fmla="*/ 416775 h 2018589"/>
              <a:gd name="connsiteX113" fmla="*/ 389631 w 1329191"/>
              <a:gd name="connsiteY113" fmla="*/ 432015 h 2018589"/>
              <a:gd name="connsiteX114" fmla="*/ 398680 w 1329191"/>
              <a:gd name="connsiteY114" fmla="*/ 447255 h 2018589"/>
              <a:gd name="connsiteX115" fmla="*/ 960655 w 1329191"/>
              <a:gd name="connsiteY115" fmla="*/ 859211 h 2018589"/>
              <a:gd name="connsiteX116" fmla="*/ 944939 w 1329191"/>
              <a:gd name="connsiteY116" fmla="*/ 861116 h 2018589"/>
              <a:gd name="connsiteX117" fmla="*/ 952083 w 1329191"/>
              <a:gd name="connsiteY117" fmla="*/ 879214 h 2018589"/>
              <a:gd name="connsiteX118" fmla="*/ 931604 w 1329191"/>
              <a:gd name="connsiteY118" fmla="*/ 906360 h 2018589"/>
              <a:gd name="connsiteX119" fmla="*/ 773965 w 1329191"/>
              <a:gd name="connsiteY119" fmla="*/ 907789 h 2018589"/>
              <a:gd name="connsiteX120" fmla="*/ 765869 w 1329191"/>
              <a:gd name="connsiteY120" fmla="*/ 895882 h 2018589"/>
              <a:gd name="connsiteX121" fmla="*/ 773489 w 1329191"/>
              <a:gd name="connsiteY121" fmla="*/ 835399 h 2018589"/>
              <a:gd name="connsiteX122" fmla="*/ 773489 w 1329191"/>
              <a:gd name="connsiteY122" fmla="*/ 835399 h 2018589"/>
              <a:gd name="connsiteX123" fmla="*/ 774917 w 1329191"/>
              <a:gd name="connsiteY123" fmla="*/ 827302 h 2018589"/>
              <a:gd name="connsiteX124" fmla="*/ 785871 w 1329191"/>
              <a:gd name="connsiteY124" fmla="*/ 730624 h 2018589"/>
              <a:gd name="connsiteX125" fmla="*/ 803016 w 1329191"/>
              <a:gd name="connsiteY125" fmla="*/ 665854 h 2018589"/>
              <a:gd name="connsiteX126" fmla="*/ 832544 w 1329191"/>
              <a:gd name="connsiteY126" fmla="*/ 645375 h 2018589"/>
              <a:gd name="connsiteX127" fmla="*/ 1023044 w 1329191"/>
              <a:gd name="connsiteY127" fmla="*/ 546315 h 2018589"/>
              <a:gd name="connsiteX128" fmla="*/ 1033997 w 1329191"/>
              <a:gd name="connsiteY128" fmla="*/ 545839 h 2018589"/>
              <a:gd name="connsiteX129" fmla="*/ 1030664 w 1329191"/>
              <a:gd name="connsiteY129" fmla="*/ 556792 h 2018589"/>
              <a:gd name="connsiteX130" fmla="*/ 902552 w 1329191"/>
              <a:gd name="connsiteY130" fmla="*/ 718241 h 2018589"/>
              <a:gd name="connsiteX131" fmla="*/ 907315 w 1329191"/>
              <a:gd name="connsiteY131" fmla="*/ 731100 h 2018589"/>
              <a:gd name="connsiteX132" fmla="*/ 907315 w 1329191"/>
              <a:gd name="connsiteY132" fmla="*/ 731100 h 2018589"/>
              <a:gd name="connsiteX133" fmla="*/ 983039 w 1329191"/>
              <a:gd name="connsiteY133" fmla="*/ 686809 h 2018589"/>
              <a:gd name="connsiteX134" fmla="*/ 1016852 w 1329191"/>
              <a:gd name="connsiteY134" fmla="*/ 666330 h 2018589"/>
              <a:gd name="connsiteX135" fmla="*/ 1022567 w 1329191"/>
              <a:gd name="connsiteY135" fmla="*/ 664425 h 2018589"/>
              <a:gd name="connsiteX136" fmla="*/ 1016852 w 1329191"/>
              <a:gd name="connsiteY136" fmla="*/ 666330 h 2018589"/>
              <a:gd name="connsiteX137" fmla="*/ 1051143 w 1329191"/>
              <a:gd name="connsiteY137" fmla="*/ 645851 h 2018589"/>
              <a:gd name="connsiteX138" fmla="*/ 1143535 w 1329191"/>
              <a:gd name="connsiteY138" fmla="*/ 589177 h 2018589"/>
              <a:gd name="connsiteX139" fmla="*/ 1158299 w 1329191"/>
              <a:gd name="connsiteY139" fmla="*/ 580129 h 2018589"/>
              <a:gd name="connsiteX140" fmla="*/ 1186397 w 1329191"/>
              <a:gd name="connsiteY140" fmla="*/ 590130 h 2018589"/>
              <a:gd name="connsiteX141" fmla="*/ 1197827 w 1329191"/>
              <a:gd name="connsiteY141" fmla="*/ 727766 h 2018589"/>
              <a:gd name="connsiteX142" fmla="*/ 1188779 w 1329191"/>
              <a:gd name="connsiteY142" fmla="*/ 768247 h 2018589"/>
              <a:gd name="connsiteX143" fmla="*/ 1188779 w 1329191"/>
              <a:gd name="connsiteY143" fmla="*/ 768247 h 2018589"/>
              <a:gd name="connsiteX144" fmla="*/ 1176872 w 1329191"/>
              <a:gd name="connsiteY144" fmla="*/ 850162 h 2018589"/>
              <a:gd name="connsiteX145" fmla="*/ 1163537 w 1329191"/>
              <a:gd name="connsiteY145" fmla="*/ 858735 h 2018589"/>
              <a:gd name="connsiteX146" fmla="*/ 1074479 w 1329191"/>
              <a:gd name="connsiteY146" fmla="*/ 858735 h 2018589"/>
              <a:gd name="connsiteX147" fmla="*/ 960655 w 1329191"/>
              <a:gd name="connsiteY147" fmla="*/ 859211 h 2018589"/>
              <a:gd name="connsiteX148" fmla="*/ 1281171 w 1329191"/>
              <a:gd name="connsiteY148" fmla="*/ 1123054 h 2018589"/>
              <a:gd name="connsiteX149" fmla="*/ 1278314 w 1329191"/>
              <a:gd name="connsiteY149" fmla="*/ 1141151 h 2018589"/>
              <a:gd name="connsiteX150" fmla="*/ 1278314 w 1329191"/>
              <a:gd name="connsiteY150" fmla="*/ 1141151 h 2018589"/>
              <a:gd name="connsiteX151" fmla="*/ 1277837 w 1329191"/>
              <a:gd name="connsiteY151" fmla="*/ 1151153 h 2018589"/>
              <a:gd name="connsiteX152" fmla="*/ 1230212 w 1329191"/>
              <a:gd name="connsiteY152" fmla="*/ 1181633 h 2018589"/>
              <a:gd name="connsiteX153" fmla="*/ 1142106 w 1329191"/>
              <a:gd name="connsiteY153" fmla="*/ 1157820 h 2018589"/>
              <a:gd name="connsiteX154" fmla="*/ 1082099 w 1329191"/>
              <a:gd name="connsiteY154" fmla="*/ 1147342 h 2018589"/>
              <a:gd name="connsiteX155" fmla="*/ 1067811 w 1329191"/>
              <a:gd name="connsiteY155" fmla="*/ 1150676 h 2018589"/>
              <a:gd name="connsiteX156" fmla="*/ 1084480 w 1329191"/>
              <a:gd name="connsiteY156" fmla="*/ 1163535 h 2018589"/>
              <a:gd name="connsiteX157" fmla="*/ 1084480 w 1329191"/>
              <a:gd name="connsiteY157" fmla="*/ 1163535 h 2018589"/>
              <a:gd name="connsiteX158" fmla="*/ 1156870 w 1329191"/>
              <a:gd name="connsiteY158" fmla="*/ 1190205 h 2018589"/>
              <a:gd name="connsiteX159" fmla="*/ 1156870 w 1329191"/>
              <a:gd name="connsiteY159" fmla="*/ 1190205 h 2018589"/>
              <a:gd name="connsiteX160" fmla="*/ 1176872 w 1329191"/>
              <a:gd name="connsiteY160" fmla="*/ 1197349 h 2018589"/>
              <a:gd name="connsiteX161" fmla="*/ 1176872 w 1329191"/>
              <a:gd name="connsiteY161" fmla="*/ 1197349 h 2018589"/>
              <a:gd name="connsiteX162" fmla="*/ 1250215 w 1329191"/>
              <a:gd name="connsiteY162" fmla="*/ 1223543 h 2018589"/>
              <a:gd name="connsiteX163" fmla="*/ 1255930 w 1329191"/>
              <a:gd name="connsiteY163" fmla="*/ 1237354 h 2018589"/>
              <a:gd name="connsiteX164" fmla="*/ 1232594 w 1329191"/>
              <a:gd name="connsiteY164" fmla="*/ 1279740 h 2018589"/>
              <a:gd name="connsiteX165" fmla="*/ 1232594 w 1329191"/>
              <a:gd name="connsiteY165" fmla="*/ 1279740 h 2018589"/>
              <a:gd name="connsiteX166" fmla="*/ 1221640 w 1329191"/>
              <a:gd name="connsiteY166" fmla="*/ 1300219 h 2018589"/>
              <a:gd name="connsiteX167" fmla="*/ 1221640 w 1329191"/>
              <a:gd name="connsiteY167" fmla="*/ 1300219 h 2018589"/>
              <a:gd name="connsiteX168" fmla="*/ 1178777 w 1329191"/>
              <a:gd name="connsiteY168" fmla="*/ 1381181 h 2018589"/>
              <a:gd name="connsiteX169" fmla="*/ 1124485 w 1329191"/>
              <a:gd name="connsiteY169" fmla="*/ 1392611 h 2018589"/>
              <a:gd name="connsiteX170" fmla="*/ 1024472 w 1329191"/>
              <a:gd name="connsiteY170" fmla="*/ 1327841 h 2018589"/>
              <a:gd name="connsiteX171" fmla="*/ 1024472 w 1329191"/>
              <a:gd name="connsiteY171" fmla="*/ 1327841 h 2018589"/>
              <a:gd name="connsiteX172" fmla="*/ 915411 w 1329191"/>
              <a:gd name="connsiteY172" fmla="*/ 1256404 h 2018589"/>
              <a:gd name="connsiteX173" fmla="*/ 899219 w 1329191"/>
              <a:gd name="connsiteY173" fmla="*/ 1224971 h 2018589"/>
              <a:gd name="connsiteX174" fmla="*/ 906362 w 1329191"/>
              <a:gd name="connsiteY174" fmla="*/ 1219733 h 2018589"/>
              <a:gd name="connsiteX175" fmla="*/ 949701 w 1329191"/>
              <a:gd name="connsiteY175" fmla="*/ 1222590 h 2018589"/>
              <a:gd name="connsiteX176" fmla="*/ 971609 w 1329191"/>
              <a:gd name="connsiteY176" fmla="*/ 1202588 h 2018589"/>
              <a:gd name="connsiteX177" fmla="*/ 974466 w 1329191"/>
              <a:gd name="connsiteY177" fmla="*/ 1186871 h 2018589"/>
              <a:gd name="connsiteX178" fmla="*/ 974466 w 1329191"/>
              <a:gd name="connsiteY178" fmla="*/ 1186871 h 2018589"/>
              <a:gd name="connsiteX179" fmla="*/ 975419 w 1329191"/>
              <a:gd name="connsiteY179" fmla="*/ 1173060 h 2018589"/>
              <a:gd name="connsiteX180" fmla="*/ 976847 w 1329191"/>
              <a:gd name="connsiteY180" fmla="*/ 1164964 h 2018589"/>
              <a:gd name="connsiteX181" fmla="*/ 976847 w 1329191"/>
              <a:gd name="connsiteY181" fmla="*/ 1164964 h 2018589"/>
              <a:gd name="connsiteX182" fmla="*/ 980181 w 1329191"/>
              <a:gd name="connsiteY182" fmla="*/ 1133531 h 2018589"/>
              <a:gd name="connsiteX183" fmla="*/ 980181 w 1329191"/>
              <a:gd name="connsiteY183" fmla="*/ 1133531 h 2018589"/>
              <a:gd name="connsiteX184" fmla="*/ 1000184 w 1329191"/>
              <a:gd name="connsiteY184" fmla="*/ 955890 h 2018589"/>
              <a:gd name="connsiteX185" fmla="*/ 1003517 w 1329191"/>
              <a:gd name="connsiteY185" fmla="*/ 937792 h 2018589"/>
              <a:gd name="connsiteX186" fmla="*/ 1034474 w 1329191"/>
              <a:gd name="connsiteY186" fmla="*/ 912075 h 2018589"/>
              <a:gd name="connsiteX187" fmla="*/ 1197827 w 1329191"/>
              <a:gd name="connsiteY187" fmla="*/ 902550 h 2018589"/>
              <a:gd name="connsiteX188" fmla="*/ 1230689 w 1329191"/>
              <a:gd name="connsiteY188" fmla="*/ 907789 h 2018589"/>
              <a:gd name="connsiteX189" fmla="*/ 1256883 w 1329191"/>
              <a:gd name="connsiteY189" fmla="*/ 938745 h 2018589"/>
              <a:gd name="connsiteX190" fmla="*/ 1277837 w 1329191"/>
              <a:gd name="connsiteY190" fmla="*/ 1045901 h 2018589"/>
              <a:gd name="connsiteX191" fmla="*/ 1266408 w 1329191"/>
              <a:gd name="connsiteY191" fmla="*/ 1059236 h 2018589"/>
              <a:gd name="connsiteX192" fmla="*/ 1195446 w 1329191"/>
              <a:gd name="connsiteY192" fmla="*/ 1058760 h 2018589"/>
              <a:gd name="connsiteX193" fmla="*/ 1195446 w 1329191"/>
              <a:gd name="connsiteY193" fmla="*/ 1058760 h 2018589"/>
              <a:gd name="connsiteX194" fmla="*/ 1175920 w 1329191"/>
              <a:gd name="connsiteY194" fmla="*/ 1058760 h 2018589"/>
              <a:gd name="connsiteX195" fmla="*/ 1175920 w 1329191"/>
              <a:gd name="connsiteY195" fmla="*/ 1058760 h 2018589"/>
              <a:gd name="connsiteX196" fmla="*/ 1088290 w 1329191"/>
              <a:gd name="connsiteY196" fmla="*/ 1059236 h 2018589"/>
              <a:gd name="connsiteX197" fmla="*/ 1075431 w 1329191"/>
              <a:gd name="connsiteY197" fmla="*/ 1066380 h 2018589"/>
              <a:gd name="connsiteX198" fmla="*/ 1086861 w 1329191"/>
              <a:gd name="connsiteY198" fmla="*/ 1074476 h 2018589"/>
              <a:gd name="connsiteX199" fmla="*/ 1117341 w 1329191"/>
              <a:gd name="connsiteY199" fmla="*/ 1077810 h 2018589"/>
              <a:gd name="connsiteX200" fmla="*/ 1121151 w 1329191"/>
              <a:gd name="connsiteY200" fmla="*/ 1078763 h 2018589"/>
              <a:gd name="connsiteX201" fmla="*/ 1193065 w 1329191"/>
              <a:gd name="connsiteY201" fmla="*/ 1084001 h 2018589"/>
              <a:gd name="connsiteX202" fmla="*/ 1248786 w 1329191"/>
              <a:gd name="connsiteY202" fmla="*/ 1086383 h 2018589"/>
              <a:gd name="connsiteX203" fmla="*/ 1281171 w 1329191"/>
              <a:gd name="connsiteY203" fmla="*/ 1123054 h 2018589"/>
              <a:gd name="connsiteX0" fmla="*/ 1426003 w 1434970"/>
              <a:gd name="connsiteY0" fmla="*/ 970177 h 2018589"/>
              <a:gd name="connsiteX1" fmla="*/ 1416954 w 1434970"/>
              <a:gd name="connsiteY1" fmla="*/ 956842 h 2018589"/>
              <a:gd name="connsiteX2" fmla="*/ 1399333 w 1434970"/>
              <a:gd name="connsiteY2" fmla="*/ 888262 h 2018589"/>
              <a:gd name="connsiteX3" fmla="*/ 1365519 w 1434970"/>
              <a:gd name="connsiteY3" fmla="*/ 820159 h 2018589"/>
              <a:gd name="connsiteX4" fmla="*/ 1358851 w 1434970"/>
              <a:gd name="connsiteY4" fmla="*/ 787774 h 2018589"/>
              <a:gd name="connsiteX5" fmla="*/ 1357423 w 1434970"/>
              <a:gd name="connsiteY5" fmla="*/ 715384 h 2018589"/>
              <a:gd name="connsiteX6" fmla="*/ 1363614 w 1434970"/>
              <a:gd name="connsiteY6" fmla="*/ 659662 h 2018589"/>
              <a:gd name="connsiteX7" fmla="*/ 1352184 w 1434970"/>
              <a:gd name="connsiteY7" fmla="*/ 612990 h 2018589"/>
              <a:gd name="connsiteX8" fmla="*/ 1349326 w 1434970"/>
              <a:gd name="connsiteY8" fmla="*/ 563936 h 2018589"/>
              <a:gd name="connsiteX9" fmla="*/ 1365043 w 1434970"/>
              <a:gd name="connsiteY9" fmla="*/ 424871 h 2018589"/>
              <a:gd name="connsiteX10" fmla="*/ 1352660 w 1434970"/>
              <a:gd name="connsiteY10" fmla="*/ 342956 h 2018589"/>
              <a:gd name="connsiteX11" fmla="*/ 1348374 w 1434970"/>
              <a:gd name="connsiteY11" fmla="*/ 255326 h 2018589"/>
              <a:gd name="connsiteX12" fmla="*/ 1280747 w 1434970"/>
              <a:gd name="connsiteY12" fmla="*/ 191508 h 2018589"/>
              <a:gd name="connsiteX13" fmla="*/ 1245504 w 1434970"/>
              <a:gd name="connsiteY13" fmla="*/ 176268 h 2018589"/>
              <a:gd name="connsiteX14" fmla="*/ 1221215 w 1434970"/>
              <a:gd name="connsiteY14" fmla="*/ 161505 h 2018589"/>
              <a:gd name="connsiteX15" fmla="*/ 1178829 w 1434970"/>
              <a:gd name="connsiteY15" fmla="*/ 127215 h 2018589"/>
              <a:gd name="connsiteX16" fmla="*/ 1167399 w 1434970"/>
              <a:gd name="connsiteY16" fmla="*/ 111022 h 2018589"/>
              <a:gd name="connsiteX17" fmla="*/ 1115488 w 1434970"/>
              <a:gd name="connsiteY17" fmla="*/ 91020 h 2018589"/>
              <a:gd name="connsiteX18" fmla="*/ 1004521 w 1434970"/>
              <a:gd name="connsiteY18" fmla="*/ 52920 h 2018589"/>
              <a:gd name="connsiteX19" fmla="*/ 941656 w 1434970"/>
              <a:gd name="connsiteY19" fmla="*/ 31965 h 2018589"/>
              <a:gd name="connsiteX20" fmla="*/ 880696 w 1434970"/>
              <a:gd name="connsiteY20" fmla="*/ 26726 h 2018589"/>
              <a:gd name="connsiteX21" fmla="*/ 806401 w 1434970"/>
              <a:gd name="connsiteY21" fmla="*/ 17677 h 2018589"/>
              <a:gd name="connsiteX22" fmla="*/ 701626 w 1434970"/>
              <a:gd name="connsiteY22" fmla="*/ 56 h 2018589"/>
              <a:gd name="connsiteX23" fmla="*/ 608281 w 1434970"/>
              <a:gd name="connsiteY23" fmla="*/ 11010 h 2018589"/>
              <a:gd name="connsiteX24" fmla="*/ 398255 w 1434970"/>
              <a:gd name="connsiteY24" fmla="*/ 83876 h 2018589"/>
              <a:gd name="connsiteX25" fmla="*/ 300147 w 1434970"/>
              <a:gd name="connsiteY25" fmla="*/ 158171 h 2018589"/>
              <a:gd name="connsiteX26" fmla="*/ 237759 w 1434970"/>
              <a:gd name="connsiteY26" fmla="*/ 228180 h 2018589"/>
              <a:gd name="connsiteX27" fmla="*/ 184895 w 1434970"/>
              <a:gd name="connsiteY27" fmla="*/ 292474 h 2018589"/>
              <a:gd name="connsiteX28" fmla="*/ 142509 w 1434970"/>
              <a:gd name="connsiteY28" fmla="*/ 380580 h 2018589"/>
              <a:gd name="connsiteX29" fmla="*/ 105837 w 1434970"/>
              <a:gd name="connsiteY29" fmla="*/ 577271 h 2018589"/>
              <a:gd name="connsiteX30" fmla="*/ 114886 w 1434970"/>
              <a:gd name="connsiteY30" fmla="*/ 680617 h 2018589"/>
              <a:gd name="connsiteX31" fmla="*/ 171560 w 1434970"/>
              <a:gd name="connsiteY31" fmla="*/ 825874 h 2018589"/>
              <a:gd name="connsiteX32" fmla="*/ 214422 w 1434970"/>
              <a:gd name="connsiteY32" fmla="*/ 892072 h 2018589"/>
              <a:gd name="connsiteX33" fmla="*/ 237283 w 1434970"/>
              <a:gd name="connsiteY33" fmla="*/ 921600 h 2018589"/>
              <a:gd name="connsiteX34" fmla="*/ 288717 w 1434970"/>
              <a:gd name="connsiteY34" fmla="*/ 1016374 h 2018589"/>
              <a:gd name="connsiteX35" fmla="*/ 313006 w 1434970"/>
              <a:gd name="connsiteY35" fmla="*/ 1153058 h 2018589"/>
              <a:gd name="connsiteX36" fmla="*/ 304910 w 1434970"/>
              <a:gd name="connsiteY36" fmla="*/ 1322603 h 2018589"/>
              <a:gd name="connsiteX37" fmla="*/ 270620 w 1434970"/>
              <a:gd name="connsiteY37" fmla="*/ 1397850 h 2018589"/>
              <a:gd name="connsiteX38" fmla="*/ 241569 w 1434970"/>
              <a:gd name="connsiteY38" fmla="*/ 1431664 h 2018589"/>
              <a:gd name="connsiteX39" fmla="*/ 985 w 1434970"/>
              <a:gd name="connsiteY39" fmla="*/ 1611103 h 2018589"/>
              <a:gd name="connsiteX40" fmla="*/ 283479 w 1434970"/>
              <a:gd name="connsiteY40" fmla="*/ 1465001 h 2018589"/>
              <a:gd name="connsiteX41" fmla="*/ 314911 w 1434970"/>
              <a:gd name="connsiteY41" fmla="*/ 1465954 h 2018589"/>
              <a:gd name="connsiteX42" fmla="*/ 319674 w 1434970"/>
              <a:gd name="connsiteY42" fmla="*/ 1462620 h 2018589"/>
              <a:gd name="connsiteX43" fmla="*/ 383968 w 1434970"/>
              <a:gd name="connsiteY43" fmla="*/ 1330699 h 2018589"/>
              <a:gd name="connsiteX44" fmla="*/ 406828 w 1434970"/>
              <a:gd name="connsiteY44" fmla="*/ 1234020 h 2018589"/>
              <a:gd name="connsiteX45" fmla="*/ 430164 w 1434970"/>
              <a:gd name="connsiteY45" fmla="*/ 1156391 h 2018589"/>
              <a:gd name="connsiteX46" fmla="*/ 473979 w 1434970"/>
              <a:gd name="connsiteY46" fmla="*/ 1052569 h 2018589"/>
              <a:gd name="connsiteX47" fmla="*/ 465883 w 1434970"/>
              <a:gd name="connsiteY47" fmla="*/ 962081 h 2018589"/>
              <a:gd name="connsiteX48" fmla="*/ 468740 w 1434970"/>
              <a:gd name="connsiteY48" fmla="*/ 770152 h 2018589"/>
              <a:gd name="connsiteX49" fmla="*/ 479218 w 1434970"/>
              <a:gd name="connsiteY49" fmla="*/ 738720 h 2018589"/>
              <a:gd name="connsiteX50" fmla="*/ 538273 w 1434970"/>
              <a:gd name="connsiteY50" fmla="*/ 699191 h 2018589"/>
              <a:gd name="connsiteX51" fmla="*/ 612091 w 1434970"/>
              <a:gd name="connsiteY51" fmla="*/ 681570 h 2018589"/>
              <a:gd name="connsiteX52" fmla="*/ 749728 w 1434970"/>
              <a:gd name="connsiteY52" fmla="*/ 742054 h 2018589"/>
              <a:gd name="connsiteX53" fmla="*/ 835453 w 1434970"/>
              <a:gd name="connsiteY53" fmla="*/ 908265 h 2018589"/>
              <a:gd name="connsiteX54" fmla="*/ 828309 w 1434970"/>
              <a:gd name="connsiteY54" fmla="*/ 918742 h 2018589"/>
              <a:gd name="connsiteX55" fmla="*/ 730678 w 1434970"/>
              <a:gd name="connsiteY55" fmla="*/ 921600 h 2018589"/>
              <a:gd name="connsiteX56" fmla="*/ 651620 w 1434970"/>
              <a:gd name="connsiteY56" fmla="*/ 932554 h 2018589"/>
              <a:gd name="connsiteX57" fmla="*/ 681148 w 1434970"/>
              <a:gd name="connsiteY57" fmla="*/ 946841 h 2018589"/>
              <a:gd name="connsiteX58" fmla="*/ 1042621 w 1434970"/>
              <a:gd name="connsiteY58" fmla="*/ 946841 h 2018589"/>
              <a:gd name="connsiteX59" fmla="*/ 1064529 w 1434970"/>
              <a:gd name="connsiteY59" fmla="*/ 949222 h 2018589"/>
              <a:gd name="connsiteX60" fmla="*/ 1049289 w 1434970"/>
              <a:gd name="connsiteY60" fmla="*/ 1015421 h 2018589"/>
              <a:gd name="connsiteX61" fmla="*/ 1035954 w 1434970"/>
              <a:gd name="connsiteY61" fmla="*/ 1156867 h 2018589"/>
              <a:gd name="connsiteX62" fmla="*/ 1019762 w 1434970"/>
              <a:gd name="connsiteY62" fmla="*/ 1170679 h 2018589"/>
              <a:gd name="connsiteX63" fmla="*/ 975470 w 1434970"/>
              <a:gd name="connsiteY63" fmla="*/ 1173536 h 2018589"/>
              <a:gd name="connsiteX64" fmla="*/ 929750 w 1434970"/>
              <a:gd name="connsiteY64" fmla="*/ 1188776 h 2018589"/>
              <a:gd name="connsiteX65" fmla="*/ 786399 w 1434970"/>
              <a:gd name="connsiteY65" fmla="*/ 1164011 h 2018589"/>
              <a:gd name="connsiteX66" fmla="*/ 716390 w 1434970"/>
              <a:gd name="connsiteY66" fmla="*/ 1152105 h 2018589"/>
              <a:gd name="connsiteX67" fmla="*/ 657811 w 1434970"/>
              <a:gd name="connsiteY67" fmla="*/ 1140675 h 2018589"/>
              <a:gd name="connsiteX68" fmla="*/ 739726 w 1434970"/>
              <a:gd name="connsiteY68" fmla="*/ 1182109 h 2018589"/>
              <a:gd name="connsiteX69" fmla="*/ 924035 w 1434970"/>
              <a:gd name="connsiteY69" fmla="*/ 1240211 h 2018589"/>
              <a:gd name="connsiteX70" fmla="*/ 944990 w 1434970"/>
              <a:gd name="connsiteY70" fmla="*/ 1253070 h 2018589"/>
              <a:gd name="connsiteX71" fmla="*/ 982138 w 1434970"/>
              <a:gd name="connsiteY71" fmla="*/ 1286408 h 2018589"/>
              <a:gd name="connsiteX72" fmla="*/ 1094533 w 1434970"/>
              <a:gd name="connsiteY72" fmla="*/ 1374990 h 2018589"/>
              <a:gd name="connsiteX73" fmla="*/ 976423 w 1434970"/>
              <a:gd name="connsiteY73" fmla="*/ 1376895 h 2018589"/>
              <a:gd name="connsiteX74" fmla="*/ 887364 w 1434970"/>
              <a:gd name="connsiteY74" fmla="*/ 1400708 h 2018589"/>
              <a:gd name="connsiteX75" fmla="*/ 859265 w 1434970"/>
              <a:gd name="connsiteY75" fmla="*/ 1481194 h 2018589"/>
              <a:gd name="connsiteX76" fmla="*/ 836881 w 1434970"/>
              <a:gd name="connsiteY76" fmla="*/ 1585969 h 2018589"/>
              <a:gd name="connsiteX77" fmla="*/ 830690 w 1434970"/>
              <a:gd name="connsiteY77" fmla="*/ 1707889 h 2018589"/>
              <a:gd name="connsiteX78" fmla="*/ 924988 w 1434970"/>
              <a:gd name="connsiteY78" fmla="*/ 1961730 h 2018589"/>
              <a:gd name="connsiteX79" fmla="*/ 955944 w 1434970"/>
              <a:gd name="connsiteY79" fmla="*/ 2007927 h 2018589"/>
              <a:gd name="connsiteX80" fmla="*/ 973565 w 1434970"/>
              <a:gd name="connsiteY80" fmla="*/ 2005545 h 2018589"/>
              <a:gd name="connsiteX81" fmla="*/ 943085 w 1434970"/>
              <a:gd name="connsiteY81" fmla="*/ 1863623 h 2018589"/>
              <a:gd name="connsiteX82" fmla="*/ 908319 w 1434970"/>
              <a:gd name="connsiteY82" fmla="*/ 1739321 h 2018589"/>
              <a:gd name="connsiteX83" fmla="*/ 911176 w 1434970"/>
              <a:gd name="connsiteY83" fmla="*/ 1626450 h 2018589"/>
              <a:gd name="connsiteX84" fmla="*/ 925940 w 1434970"/>
              <a:gd name="connsiteY84" fmla="*/ 1547869 h 2018589"/>
              <a:gd name="connsiteX85" fmla="*/ 933084 w 1434970"/>
              <a:gd name="connsiteY85" fmla="*/ 1509293 h 2018589"/>
              <a:gd name="connsiteX86" fmla="*/ 942133 w 1434970"/>
              <a:gd name="connsiteY86" fmla="*/ 1485956 h 2018589"/>
              <a:gd name="connsiteX87" fmla="*/ 965945 w 1434970"/>
              <a:gd name="connsiteY87" fmla="*/ 1463096 h 2018589"/>
              <a:gd name="connsiteX88" fmla="*/ 1105963 w 1434970"/>
              <a:gd name="connsiteY88" fmla="*/ 1449761 h 2018589"/>
              <a:gd name="connsiteX89" fmla="*/ 1236931 w 1434970"/>
              <a:gd name="connsiteY89" fmla="*/ 1462144 h 2018589"/>
              <a:gd name="connsiteX90" fmla="*/ 1295034 w 1434970"/>
              <a:gd name="connsiteY90" fmla="*/ 1442141 h 2018589"/>
              <a:gd name="connsiteX91" fmla="*/ 1314560 w 1434970"/>
              <a:gd name="connsiteY91" fmla="*/ 1404994 h 2018589"/>
              <a:gd name="connsiteX92" fmla="*/ 1407429 w 1434970"/>
              <a:gd name="connsiteY92" fmla="*/ 1216399 h 2018589"/>
              <a:gd name="connsiteX93" fmla="*/ 1431718 w 1434970"/>
              <a:gd name="connsiteY93" fmla="*/ 1015897 h 2018589"/>
              <a:gd name="connsiteX94" fmla="*/ 1423622 w 1434970"/>
              <a:gd name="connsiteY94" fmla="*/ 975416 h 2018589"/>
              <a:gd name="connsiteX95" fmla="*/ 1426003 w 1434970"/>
              <a:gd name="connsiteY95" fmla="*/ 970177 h 2018589"/>
              <a:gd name="connsiteX96" fmla="*/ 504459 w 1434970"/>
              <a:gd name="connsiteY96" fmla="*/ 447255 h 2018589"/>
              <a:gd name="connsiteX97" fmla="*/ 541606 w 1434970"/>
              <a:gd name="connsiteY97" fmla="*/ 449160 h 2018589"/>
              <a:gd name="connsiteX98" fmla="*/ 435879 w 1434970"/>
              <a:gd name="connsiteY98" fmla="*/ 509167 h 2018589"/>
              <a:gd name="connsiteX99" fmla="*/ 360155 w 1434970"/>
              <a:gd name="connsiteY99" fmla="*/ 512025 h 2018589"/>
              <a:gd name="connsiteX100" fmla="*/ 396350 w 1434970"/>
              <a:gd name="connsiteY100" fmla="*/ 423442 h 2018589"/>
              <a:gd name="connsiteX101" fmla="*/ 372538 w 1434970"/>
              <a:gd name="connsiteY101" fmla="*/ 436777 h 2018589"/>
              <a:gd name="connsiteX102" fmla="*/ 310625 w 1434970"/>
              <a:gd name="connsiteY102" fmla="*/ 490594 h 2018589"/>
              <a:gd name="connsiteX103" fmla="*/ 272049 w 1434970"/>
              <a:gd name="connsiteY103" fmla="*/ 516787 h 2018589"/>
              <a:gd name="connsiteX104" fmla="*/ 505411 w 1434970"/>
              <a:gd name="connsiteY104" fmla="*/ 316762 h 2018589"/>
              <a:gd name="connsiteX105" fmla="*/ 508269 w 1434970"/>
              <a:gd name="connsiteY105" fmla="*/ 319620 h 2018589"/>
              <a:gd name="connsiteX106" fmla="*/ 477313 w 1434970"/>
              <a:gd name="connsiteY106" fmla="*/ 363911 h 2018589"/>
              <a:gd name="connsiteX107" fmla="*/ 473979 w 1434970"/>
              <a:gd name="connsiteY107" fmla="*/ 372484 h 2018589"/>
              <a:gd name="connsiteX108" fmla="*/ 483028 w 1434970"/>
              <a:gd name="connsiteY108" fmla="*/ 373912 h 2018589"/>
              <a:gd name="connsiteX109" fmla="*/ 550179 w 1434970"/>
              <a:gd name="connsiteY109" fmla="*/ 362482 h 2018589"/>
              <a:gd name="connsiteX110" fmla="*/ 563038 w 1434970"/>
              <a:gd name="connsiteY110" fmla="*/ 362006 h 2018589"/>
              <a:gd name="connsiteX111" fmla="*/ 503506 w 1434970"/>
              <a:gd name="connsiteY111" fmla="*/ 416775 h 2018589"/>
              <a:gd name="connsiteX112" fmla="*/ 503506 w 1434970"/>
              <a:gd name="connsiteY112" fmla="*/ 416775 h 2018589"/>
              <a:gd name="connsiteX113" fmla="*/ 495410 w 1434970"/>
              <a:gd name="connsiteY113" fmla="*/ 432015 h 2018589"/>
              <a:gd name="connsiteX114" fmla="*/ 504459 w 1434970"/>
              <a:gd name="connsiteY114" fmla="*/ 447255 h 2018589"/>
              <a:gd name="connsiteX115" fmla="*/ 1066434 w 1434970"/>
              <a:gd name="connsiteY115" fmla="*/ 859211 h 2018589"/>
              <a:gd name="connsiteX116" fmla="*/ 1050718 w 1434970"/>
              <a:gd name="connsiteY116" fmla="*/ 861116 h 2018589"/>
              <a:gd name="connsiteX117" fmla="*/ 1057862 w 1434970"/>
              <a:gd name="connsiteY117" fmla="*/ 879214 h 2018589"/>
              <a:gd name="connsiteX118" fmla="*/ 1037383 w 1434970"/>
              <a:gd name="connsiteY118" fmla="*/ 906360 h 2018589"/>
              <a:gd name="connsiteX119" fmla="*/ 879744 w 1434970"/>
              <a:gd name="connsiteY119" fmla="*/ 907789 h 2018589"/>
              <a:gd name="connsiteX120" fmla="*/ 871648 w 1434970"/>
              <a:gd name="connsiteY120" fmla="*/ 895882 h 2018589"/>
              <a:gd name="connsiteX121" fmla="*/ 879268 w 1434970"/>
              <a:gd name="connsiteY121" fmla="*/ 835399 h 2018589"/>
              <a:gd name="connsiteX122" fmla="*/ 879268 w 1434970"/>
              <a:gd name="connsiteY122" fmla="*/ 835399 h 2018589"/>
              <a:gd name="connsiteX123" fmla="*/ 880696 w 1434970"/>
              <a:gd name="connsiteY123" fmla="*/ 827302 h 2018589"/>
              <a:gd name="connsiteX124" fmla="*/ 891650 w 1434970"/>
              <a:gd name="connsiteY124" fmla="*/ 730624 h 2018589"/>
              <a:gd name="connsiteX125" fmla="*/ 908795 w 1434970"/>
              <a:gd name="connsiteY125" fmla="*/ 665854 h 2018589"/>
              <a:gd name="connsiteX126" fmla="*/ 938323 w 1434970"/>
              <a:gd name="connsiteY126" fmla="*/ 645375 h 2018589"/>
              <a:gd name="connsiteX127" fmla="*/ 1128823 w 1434970"/>
              <a:gd name="connsiteY127" fmla="*/ 546315 h 2018589"/>
              <a:gd name="connsiteX128" fmla="*/ 1139776 w 1434970"/>
              <a:gd name="connsiteY128" fmla="*/ 545839 h 2018589"/>
              <a:gd name="connsiteX129" fmla="*/ 1136443 w 1434970"/>
              <a:gd name="connsiteY129" fmla="*/ 556792 h 2018589"/>
              <a:gd name="connsiteX130" fmla="*/ 1008331 w 1434970"/>
              <a:gd name="connsiteY130" fmla="*/ 718241 h 2018589"/>
              <a:gd name="connsiteX131" fmla="*/ 1013094 w 1434970"/>
              <a:gd name="connsiteY131" fmla="*/ 731100 h 2018589"/>
              <a:gd name="connsiteX132" fmla="*/ 1013094 w 1434970"/>
              <a:gd name="connsiteY132" fmla="*/ 731100 h 2018589"/>
              <a:gd name="connsiteX133" fmla="*/ 1088818 w 1434970"/>
              <a:gd name="connsiteY133" fmla="*/ 686809 h 2018589"/>
              <a:gd name="connsiteX134" fmla="*/ 1122631 w 1434970"/>
              <a:gd name="connsiteY134" fmla="*/ 666330 h 2018589"/>
              <a:gd name="connsiteX135" fmla="*/ 1128346 w 1434970"/>
              <a:gd name="connsiteY135" fmla="*/ 664425 h 2018589"/>
              <a:gd name="connsiteX136" fmla="*/ 1122631 w 1434970"/>
              <a:gd name="connsiteY136" fmla="*/ 666330 h 2018589"/>
              <a:gd name="connsiteX137" fmla="*/ 1156922 w 1434970"/>
              <a:gd name="connsiteY137" fmla="*/ 645851 h 2018589"/>
              <a:gd name="connsiteX138" fmla="*/ 1249314 w 1434970"/>
              <a:gd name="connsiteY138" fmla="*/ 589177 h 2018589"/>
              <a:gd name="connsiteX139" fmla="*/ 1264078 w 1434970"/>
              <a:gd name="connsiteY139" fmla="*/ 580129 h 2018589"/>
              <a:gd name="connsiteX140" fmla="*/ 1292176 w 1434970"/>
              <a:gd name="connsiteY140" fmla="*/ 590130 h 2018589"/>
              <a:gd name="connsiteX141" fmla="*/ 1303606 w 1434970"/>
              <a:gd name="connsiteY141" fmla="*/ 727766 h 2018589"/>
              <a:gd name="connsiteX142" fmla="*/ 1294558 w 1434970"/>
              <a:gd name="connsiteY142" fmla="*/ 768247 h 2018589"/>
              <a:gd name="connsiteX143" fmla="*/ 1294558 w 1434970"/>
              <a:gd name="connsiteY143" fmla="*/ 768247 h 2018589"/>
              <a:gd name="connsiteX144" fmla="*/ 1282651 w 1434970"/>
              <a:gd name="connsiteY144" fmla="*/ 850162 h 2018589"/>
              <a:gd name="connsiteX145" fmla="*/ 1269316 w 1434970"/>
              <a:gd name="connsiteY145" fmla="*/ 858735 h 2018589"/>
              <a:gd name="connsiteX146" fmla="*/ 1180258 w 1434970"/>
              <a:gd name="connsiteY146" fmla="*/ 858735 h 2018589"/>
              <a:gd name="connsiteX147" fmla="*/ 1066434 w 1434970"/>
              <a:gd name="connsiteY147" fmla="*/ 859211 h 2018589"/>
              <a:gd name="connsiteX148" fmla="*/ 1386950 w 1434970"/>
              <a:gd name="connsiteY148" fmla="*/ 1123054 h 2018589"/>
              <a:gd name="connsiteX149" fmla="*/ 1384093 w 1434970"/>
              <a:gd name="connsiteY149" fmla="*/ 1141151 h 2018589"/>
              <a:gd name="connsiteX150" fmla="*/ 1384093 w 1434970"/>
              <a:gd name="connsiteY150" fmla="*/ 1141151 h 2018589"/>
              <a:gd name="connsiteX151" fmla="*/ 1383616 w 1434970"/>
              <a:gd name="connsiteY151" fmla="*/ 1151153 h 2018589"/>
              <a:gd name="connsiteX152" fmla="*/ 1335991 w 1434970"/>
              <a:gd name="connsiteY152" fmla="*/ 1181633 h 2018589"/>
              <a:gd name="connsiteX153" fmla="*/ 1247885 w 1434970"/>
              <a:gd name="connsiteY153" fmla="*/ 1157820 h 2018589"/>
              <a:gd name="connsiteX154" fmla="*/ 1187878 w 1434970"/>
              <a:gd name="connsiteY154" fmla="*/ 1147342 h 2018589"/>
              <a:gd name="connsiteX155" fmla="*/ 1173590 w 1434970"/>
              <a:gd name="connsiteY155" fmla="*/ 1150676 h 2018589"/>
              <a:gd name="connsiteX156" fmla="*/ 1190259 w 1434970"/>
              <a:gd name="connsiteY156" fmla="*/ 1163535 h 2018589"/>
              <a:gd name="connsiteX157" fmla="*/ 1190259 w 1434970"/>
              <a:gd name="connsiteY157" fmla="*/ 1163535 h 2018589"/>
              <a:gd name="connsiteX158" fmla="*/ 1262649 w 1434970"/>
              <a:gd name="connsiteY158" fmla="*/ 1190205 h 2018589"/>
              <a:gd name="connsiteX159" fmla="*/ 1262649 w 1434970"/>
              <a:gd name="connsiteY159" fmla="*/ 1190205 h 2018589"/>
              <a:gd name="connsiteX160" fmla="*/ 1282651 w 1434970"/>
              <a:gd name="connsiteY160" fmla="*/ 1197349 h 2018589"/>
              <a:gd name="connsiteX161" fmla="*/ 1282651 w 1434970"/>
              <a:gd name="connsiteY161" fmla="*/ 1197349 h 2018589"/>
              <a:gd name="connsiteX162" fmla="*/ 1355994 w 1434970"/>
              <a:gd name="connsiteY162" fmla="*/ 1223543 h 2018589"/>
              <a:gd name="connsiteX163" fmla="*/ 1361709 w 1434970"/>
              <a:gd name="connsiteY163" fmla="*/ 1237354 h 2018589"/>
              <a:gd name="connsiteX164" fmla="*/ 1338373 w 1434970"/>
              <a:gd name="connsiteY164" fmla="*/ 1279740 h 2018589"/>
              <a:gd name="connsiteX165" fmla="*/ 1338373 w 1434970"/>
              <a:gd name="connsiteY165" fmla="*/ 1279740 h 2018589"/>
              <a:gd name="connsiteX166" fmla="*/ 1327419 w 1434970"/>
              <a:gd name="connsiteY166" fmla="*/ 1300219 h 2018589"/>
              <a:gd name="connsiteX167" fmla="*/ 1327419 w 1434970"/>
              <a:gd name="connsiteY167" fmla="*/ 1300219 h 2018589"/>
              <a:gd name="connsiteX168" fmla="*/ 1284556 w 1434970"/>
              <a:gd name="connsiteY168" fmla="*/ 1381181 h 2018589"/>
              <a:gd name="connsiteX169" fmla="*/ 1230264 w 1434970"/>
              <a:gd name="connsiteY169" fmla="*/ 1392611 h 2018589"/>
              <a:gd name="connsiteX170" fmla="*/ 1130251 w 1434970"/>
              <a:gd name="connsiteY170" fmla="*/ 1327841 h 2018589"/>
              <a:gd name="connsiteX171" fmla="*/ 1130251 w 1434970"/>
              <a:gd name="connsiteY171" fmla="*/ 1327841 h 2018589"/>
              <a:gd name="connsiteX172" fmla="*/ 1021190 w 1434970"/>
              <a:gd name="connsiteY172" fmla="*/ 1256404 h 2018589"/>
              <a:gd name="connsiteX173" fmla="*/ 1004998 w 1434970"/>
              <a:gd name="connsiteY173" fmla="*/ 1224971 h 2018589"/>
              <a:gd name="connsiteX174" fmla="*/ 1012141 w 1434970"/>
              <a:gd name="connsiteY174" fmla="*/ 1219733 h 2018589"/>
              <a:gd name="connsiteX175" fmla="*/ 1055480 w 1434970"/>
              <a:gd name="connsiteY175" fmla="*/ 1222590 h 2018589"/>
              <a:gd name="connsiteX176" fmla="*/ 1077388 w 1434970"/>
              <a:gd name="connsiteY176" fmla="*/ 1202588 h 2018589"/>
              <a:gd name="connsiteX177" fmla="*/ 1080245 w 1434970"/>
              <a:gd name="connsiteY177" fmla="*/ 1186871 h 2018589"/>
              <a:gd name="connsiteX178" fmla="*/ 1080245 w 1434970"/>
              <a:gd name="connsiteY178" fmla="*/ 1186871 h 2018589"/>
              <a:gd name="connsiteX179" fmla="*/ 1081198 w 1434970"/>
              <a:gd name="connsiteY179" fmla="*/ 1173060 h 2018589"/>
              <a:gd name="connsiteX180" fmla="*/ 1082626 w 1434970"/>
              <a:gd name="connsiteY180" fmla="*/ 1164964 h 2018589"/>
              <a:gd name="connsiteX181" fmla="*/ 1082626 w 1434970"/>
              <a:gd name="connsiteY181" fmla="*/ 1164964 h 2018589"/>
              <a:gd name="connsiteX182" fmla="*/ 1085960 w 1434970"/>
              <a:gd name="connsiteY182" fmla="*/ 1133531 h 2018589"/>
              <a:gd name="connsiteX183" fmla="*/ 1085960 w 1434970"/>
              <a:gd name="connsiteY183" fmla="*/ 1133531 h 2018589"/>
              <a:gd name="connsiteX184" fmla="*/ 1105963 w 1434970"/>
              <a:gd name="connsiteY184" fmla="*/ 955890 h 2018589"/>
              <a:gd name="connsiteX185" fmla="*/ 1109296 w 1434970"/>
              <a:gd name="connsiteY185" fmla="*/ 937792 h 2018589"/>
              <a:gd name="connsiteX186" fmla="*/ 1140253 w 1434970"/>
              <a:gd name="connsiteY186" fmla="*/ 912075 h 2018589"/>
              <a:gd name="connsiteX187" fmla="*/ 1303606 w 1434970"/>
              <a:gd name="connsiteY187" fmla="*/ 902550 h 2018589"/>
              <a:gd name="connsiteX188" fmla="*/ 1336468 w 1434970"/>
              <a:gd name="connsiteY188" fmla="*/ 907789 h 2018589"/>
              <a:gd name="connsiteX189" fmla="*/ 1362662 w 1434970"/>
              <a:gd name="connsiteY189" fmla="*/ 938745 h 2018589"/>
              <a:gd name="connsiteX190" fmla="*/ 1383616 w 1434970"/>
              <a:gd name="connsiteY190" fmla="*/ 1045901 h 2018589"/>
              <a:gd name="connsiteX191" fmla="*/ 1372187 w 1434970"/>
              <a:gd name="connsiteY191" fmla="*/ 1059236 h 2018589"/>
              <a:gd name="connsiteX192" fmla="*/ 1301225 w 1434970"/>
              <a:gd name="connsiteY192" fmla="*/ 1058760 h 2018589"/>
              <a:gd name="connsiteX193" fmla="*/ 1301225 w 1434970"/>
              <a:gd name="connsiteY193" fmla="*/ 1058760 h 2018589"/>
              <a:gd name="connsiteX194" fmla="*/ 1281699 w 1434970"/>
              <a:gd name="connsiteY194" fmla="*/ 1058760 h 2018589"/>
              <a:gd name="connsiteX195" fmla="*/ 1281699 w 1434970"/>
              <a:gd name="connsiteY195" fmla="*/ 1058760 h 2018589"/>
              <a:gd name="connsiteX196" fmla="*/ 1194069 w 1434970"/>
              <a:gd name="connsiteY196" fmla="*/ 1059236 h 2018589"/>
              <a:gd name="connsiteX197" fmla="*/ 1181210 w 1434970"/>
              <a:gd name="connsiteY197" fmla="*/ 1066380 h 2018589"/>
              <a:gd name="connsiteX198" fmla="*/ 1192640 w 1434970"/>
              <a:gd name="connsiteY198" fmla="*/ 1074476 h 2018589"/>
              <a:gd name="connsiteX199" fmla="*/ 1223120 w 1434970"/>
              <a:gd name="connsiteY199" fmla="*/ 1077810 h 2018589"/>
              <a:gd name="connsiteX200" fmla="*/ 1226930 w 1434970"/>
              <a:gd name="connsiteY200" fmla="*/ 1078763 h 2018589"/>
              <a:gd name="connsiteX201" fmla="*/ 1298844 w 1434970"/>
              <a:gd name="connsiteY201" fmla="*/ 1084001 h 2018589"/>
              <a:gd name="connsiteX202" fmla="*/ 1354565 w 1434970"/>
              <a:gd name="connsiteY202" fmla="*/ 1086383 h 2018589"/>
              <a:gd name="connsiteX203" fmla="*/ 1386950 w 1434970"/>
              <a:gd name="connsiteY203" fmla="*/ 1123054 h 2018589"/>
              <a:gd name="connsiteX0" fmla="*/ 1447705 w 1456672"/>
              <a:gd name="connsiteY0" fmla="*/ 970177 h 2018589"/>
              <a:gd name="connsiteX1" fmla="*/ 1438656 w 1456672"/>
              <a:gd name="connsiteY1" fmla="*/ 956842 h 2018589"/>
              <a:gd name="connsiteX2" fmla="*/ 1421035 w 1456672"/>
              <a:gd name="connsiteY2" fmla="*/ 888262 h 2018589"/>
              <a:gd name="connsiteX3" fmla="*/ 1387221 w 1456672"/>
              <a:gd name="connsiteY3" fmla="*/ 820159 h 2018589"/>
              <a:gd name="connsiteX4" fmla="*/ 1380553 w 1456672"/>
              <a:gd name="connsiteY4" fmla="*/ 787774 h 2018589"/>
              <a:gd name="connsiteX5" fmla="*/ 1379125 w 1456672"/>
              <a:gd name="connsiteY5" fmla="*/ 715384 h 2018589"/>
              <a:gd name="connsiteX6" fmla="*/ 1385316 w 1456672"/>
              <a:gd name="connsiteY6" fmla="*/ 659662 h 2018589"/>
              <a:gd name="connsiteX7" fmla="*/ 1373886 w 1456672"/>
              <a:gd name="connsiteY7" fmla="*/ 612990 h 2018589"/>
              <a:gd name="connsiteX8" fmla="*/ 1371028 w 1456672"/>
              <a:gd name="connsiteY8" fmla="*/ 563936 h 2018589"/>
              <a:gd name="connsiteX9" fmla="*/ 1386745 w 1456672"/>
              <a:gd name="connsiteY9" fmla="*/ 424871 h 2018589"/>
              <a:gd name="connsiteX10" fmla="*/ 1374362 w 1456672"/>
              <a:gd name="connsiteY10" fmla="*/ 342956 h 2018589"/>
              <a:gd name="connsiteX11" fmla="*/ 1370076 w 1456672"/>
              <a:gd name="connsiteY11" fmla="*/ 255326 h 2018589"/>
              <a:gd name="connsiteX12" fmla="*/ 1302449 w 1456672"/>
              <a:gd name="connsiteY12" fmla="*/ 191508 h 2018589"/>
              <a:gd name="connsiteX13" fmla="*/ 1267206 w 1456672"/>
              <a:gd name="connsiteY13" fmla="*/ 176268 h 2018589"/>
              <a:gd name="connsiteX14" fmla="*/ 1242917 w 1456672"/>
              <a:gd name="connsiteY14" fmla="*/ 161505 h 2018589"/>
              <a:gd name="connsiteX15" fmla="*/ 1200531 w 1456672"/>
              <a:gd name="connsiteY15" fmla="*/ 127215 h 2018589"/>
              <a:gd name="connsiteX16" fmla="*/ 1189101 w 1456672"/>
              <a:gd name="connsiteY16" fmla="*/ 111022 h 2018589"/>
              <a:gd name="connsiteX17" fmla="*/ 1137190 w 1456672"/>
              <a:gd name="connsiteY17" fmla="*/ 91020 h 2018589"/>
              <a:gd name="connsiteX18" fmla="*/ 1026223 w 1456672"/>
              <a:gd name="connsiteY18" fmla="*/ 52920 h 2018589"/>
              <a:gd name="connsiteX19" fmla="*/ 963358 w 1456672"/>
              <a:gd name="connsiteY19" fmla="*/ 31965 h 2018589"/>
              <a:gd name="connsiteX20" fmla="*/ 902398 w 1456672"/>
              <a:gd name="connsiteY20" fmla="*/ 26726 h 2018589"/>
              <a:gd name="connsiteX21" fmla="*/ 828103 w 1456672"/>
              <a:gd name="connsiteY21" fmla="*/ 17677 h 2018589"/>
              <a:gd name="connsiteX22" fmla="*/ 723328 w 1456672"/>
              <a:gd name="connsiteY22" fmla="*/ 56 h 2018589"/>
              <a:gd name="connsiteX23" fmla="*/ 629983 w 1456672"/>
              <a:gd name="connsiteY23" fmla="*/ 11010 h 2018589"/>
              <a:gd name="connsiteX24" fmla="*/ 419957 w 1456672"/>
              <a:gd name="connsiteY24" fmla="*/ 83876 h 2018589"/>
              <a:gd name="connsiteX25" fmla="*/ 321849 w 1456672"/>
              <a:gd name="connsiteY25" fmla="*/ 158171 h 2018589"/>
              <a:gd name="connsiteX26" fmla="*/ 259461 w 1456672"/>
              <a:gd name="connsiteY26" fmla="*/ 228180 h 2018589"/>
              <a:gd name="connsiteX27" fmla="*/ 206597 w 1456672"/>
              <a:gd name="connsiteY27" fmla="*/ 292474 h 2018589"/>
              <a:gd name="connsiteX28" fmla="*/ 164211 w 1456672"/>
              <a:gd name="connsiteY28" fmla="*/ 380580 h 2018589"/>
              <a:gd name="connsiteX29" fmla="*/ 127539 w 1456672"/>
              <a:gd name="connsiteY29" fmla="*/ 577271 h 2018589"/>
              <a:gd name="connsiteX30" fmla="*/ 136588 w 1456672"/>
              <a:gd name="connsiteY30" fmla="*/ 680617 h 2018589"/>
              <a:gd name="connsiteX31" fmla="*/ 193262 w 1456672"/>
              <a:gd name="connsiteY31" fmla="*/ 825874 h 2018589"/>
              <a:gd name="connsiteX32" fmla="*/ 236124 w 1456672"/>
              <a:gd name="connsiteY32" fmla="*/ 892072 h 2018589"/>
              <a:gd name="connsiteX33" fmla="*/ 258985 w 1456672"/>
              <a:gd name="connsiteY33" fmla="*/ 921600 h 2018589"/>
              <a:gd name="connsiteX34" fmla="*/ 310419 w 1456672"/>
              <a:gd name="connsiteY34" fmla="*/ 1016374 h 2018589"/>
              <a:gd name="connsiteX35" fmla="*/ 334708 w 1456672"/>
              <a:gd name="connsiteY35" fmla="*/ 1153058 h 2018589"/>
              <a:gd name="connsiteX36" fmla="*/ 326612 w 1456672"/>
              <a:gd name="connsiteY36" fmla="*/ 1322603 h 2018589"/>
              <a:gd name="connsiteX37" fmla="*/ 292322 w 1456672"/>
              <a:gd name="connsiteY37" fmla="*/ 1397850 h 2018589"/>
              <a:gd name="connsiteX38" fmla="*/ 263271 w 1456672"/>
              <a:gd name="connsiteY38" fmla="*/ 1431664 h 2018589"/>
              <a:gd name="connsiteX39" fmla="*/ 22687 w 1456672"/>
              <a:gd name="connsiteY39" fmla="*/ 1611103 h 2018589"/>
              <a:gd name="connsiteX40" fmla="*/ 20123 w 1456672"/>
              <a:gd name="connsiteY40" fmla="*/ 1705050 h 2018589"/>
              <a:gd name="connsiteX41" fmla="*/ 336613 w 1456672"/>
              <a:gd name="connsiteY41" fmla="*/ 1465954 h 2018589"/>
              <a:gd name="connsiteX42" fmla="*/ 341376 w 1456672"/>
              <a:gd name="connsiteY42" fmla="*/ 1462620 h 2018589"/>
              <a:gd name="connsiteX43" fmla="*/ 405670 w 1456672"/>
              <a:gd name="connsiteY43" fmla="*/ 1330699 h 2018589"/>
              <a:gd name="connsiteX44" fmla="*/ 428530 w 1456672"/>
              <a:gd name="connsiteY44" fmla="*/ 1234020 h 2018589"/>
              <a:gd name="connsiteX45" fmla="*/ 451866 w 1456672"/>
              <a:gd name="connsiteY45" fmla="*/ 1156391 h 2018589"/>
              <a:gd name="connsiteX46" fmla="*/ 495681 w 1456672"/>
              <a:gd name="connsiteY46" fmla="*/ 1052569 h 2018589"/>
              <a:gd name="connsiteX47" fmla="*/ 487585 w 1456672"/>
              <a:gd name="connsiteY47" fmla="*/ 962081 h 2018589"/>
              <a:gd name="connsiteX48" fmla="*/ 490442 w 1456672"/>
              <a:gd name="connsiteY48" fmla="*/ 770152 h 2018589"/>
              <a:gd name="connsiteX49" fmla="*/ 500920 w 1456672"/>
              <a:gd name="connsiteY49" fmla="*/ 738720 h 2018589"/>
              <a:gd name="connsiteX50" fmla="*/ 559975 w 1456672"/>
              <a:gd name="connsiteY50" fmla="*/ 699191 h 2018589"/>
              <a:gd name="connsiteX51" fmla="*/ 633793 w 1456672"/>
              <a:gd name="connsiteY51" fmla="*/ 681570 h 2018589"/>
              <a:gd name="connsiteX52" fmla="*/ 771430 w 1456672"/>
              <a:gd name="connsiteY52" fmla="*/ 742054 h 2018589"/>
              <a:gd name="connsiteX53" fmla="*/ 857155 w 1456672"/>
              <a:gd name="connsiteY53" fmla="*/ 908265 h 2018589"/>
              <a:gd name="connsiteX54" fmla="*/ 850011 w 1456672"/>
              <a:gd name="connsiteY54" fmla="*/ 918742 h 2018589"/>
              <a:gd name="connsiteX55" fmla="*/ 752380 w 1456672"/>
              <a:gd name="connsiteY55" fmla="*/ 921600 h 2018589"/>
              <a:gd name="connsiteX56" fmla="*/ 673322 w 1456672"/>
              <a:gd name="connsiteY56" fmla="*/ 932554 h 2018589"/>
              <a:gd name="connsiteX57" fmla="*/ 702850 w 1456672"/>
              <a:gd name="connsiteY57" fmla="*/ 946841 h 2018589"/>
              <a:gd name="connsiteX58" fmla="*/ 1064323 w 1456672"/>
              <a:gd name="connsiteY58" fmla="*/ 946841 h 2018589"/>
              <a:gd name="connsiteX59" fmla="*/ 1086231 w 1456672"/>
              <a:gd name="connsiteY59" fmla="*/ 949222 h 2018589"/>
              <a:gd name="connsiteX60" fmla="*/ 1070991 w 1456672"/>
              <a:gd name="connsiteY60" fmla="*/ 1015421 h 2018589"/>
              <a:gd name="connsiteX61" fmla="*/ 1057656 w 1456672"/>
              <a:gd name="connsiteY61" fmla="*/ 1156867 h 2018589"/>
              <a:gd name="connsiteX62" fmla="*/ 1041464 w 1456672"/>
              <a:gd name="connsiteY62" fmla="*/ 1170679 h 2018589"/>
              <a:gd name="connsiteX63" fmla="*/ 997172 w 1456672"/>
              <a:gd name="connsiteY63" fmla="*/ 1173536 h 2018589"/>
              <a:gd name="connsiteX64" fmla="*/ 951452 w 1456672"/>
              <a:gd name="connsiteY64" fmla="*/ 1188776 h 2018589"/>
              <a:gd name="connsiteX65" fmla="*/ 808101 w 1456672"/>
              <a:gd name="connsiteY65" fmla="*/ 1164011 h 2018589"/>
              <a:gd name="connsiteX66" fmla="*/ 738092 w 1456672"/>
              <a:gd name="connsiteY66" fmla="*/ 1152105 h 2018589"/>
              <a:gd name="connsiteX67" fmla="*/ 679513 w 1456672"/>
              <a:gd name="connsiteY67" fmla="*/ 1140675 h 2018589"/>
              <a:gd name="connsiteX68" fmla="*/ 761428 w 1456672"/>
              <a:gd name="connsiteY68" fmla="*/ 1182109 h 2018589"/>
              <a:gd name="connsiteX69" fmla="*/ 945737 w 1456672"/>
              <a:gd name="connsiteY69" fmla="*/ 1240211 h 2018589"/>
              <a:gd name="connsiteX70" fmla="*/ 966692 w 1456672"/>
              <a:gd name="connsiteY70" fmla="*/ 1253070 h 2018589"/>
              <a:gd name="connsiteX71" fmla="*/ 1003840 w 1456672"/>
              <a:gd name="connsiteY71" fmla="*/ 1286408 h 2018589"/>
              <a:gd name="connsiteX72" fmla="*/ 1116235 w 1456672"/>
              <a:gd name="connsiteY72" fmla="*/ 1374990 h 2018589"/>
              <a:gd name="connsiteX73" fmla="*/ 998125 w 1456672"/>
              <a:gd name="connsiteY73" fmla="*/ 1376895 h 2018589"/>
              <a:gd name="connsiteX74" fmla="*/ 909066 w 1456672"/>
              <a:gd name="connsiteY74" fmla="*/ 1400708 h 2018589"/>
              <a:gd name="connsiteX75" fmla="*/ 880967 w 1456672"/>
              <a:gd name="connsiteY75" fmla="*/ 1481194 h 2018589"/>
              <a:gd name="connsiteX76" fmla="*/ 858583 w 1456672"/>
              <a:gd name="connsiteY76" fmla="*/ 1585969 h 2018589"/>
              <a:gd name="connsiteX77" fmla="*/ 852392 w 1456672"/>
              <a:gd name="connsiteY77" fmla="*/ 1707889 h 2018589"/>
              <a:gd name="connsiteX78" fmla="*/ 946690 w 1456672"/>
              <a:gd name="connsiteY78" fmla="*/ 1961730 h 2018589"/>
              <a:gd name="connsiteX79" fmla="*/ 977646 w 1456672"/>
              <a:gd name="connsiteY79" fmla="*/ 2007927 h 2018589"/>
              <a:gd name="connsiteX80" fmla="*/ 995267 w 1456672"/>
              <a:gd name="connsiteY80" fmla="*/ 2005545 h 2018589"/>
              <a:gd name="connsiteX81" fmla="*/ 964787 w 1456672"/>
              <a:gd name="connsiteY81" fmla="*/ 1863623 h 2018589"/>
              <a:gd name="connsiteX82" fmla="*/ 930021 w 1456672"/>
              <a:gd name="connsiteY82" fmla="*/ 1739321 h 2018589"/>
              <a:gd name="connsiteX83" fmla="*/ 932878 w 1456672"/>
              <a:gd name="connsiteY83" fmla="*/ 1626450 h 2018589"/>
              <a:gd name="connsiteX84" fmla="*/ 947642 w 1456672"/>
              <a:gd name="connsiteY84" fmla="*/ 1547869 h 2018589"/>
              <a:gd name="connsiteX85" fmla="*/ 954786 w 1456672"/>
              <a:gd name="connsiteY85" fmla="*/ 1509293 h 2018589"/>
              <a:gd name="connsiteX86" fmla="*/ 963835 w 1456672"/>
              <a:gd name="connsiteY86" fmla="*/ 1485956 h 2018589"/>
              <a:gd name="connsiteX87" fmla="*/ 987647 w 1456672"/>
              <a:gd name="connsiteY87" fmla="*/ 1463096 h 2018589"/>
              <a:gd name="connsiteX88" fmla="*/ 1127665 w 1456672"/>
              <a:gd name="connsiteY88" fmla="*/ 1449761 h 2018589"/>
              <a:gd name="connsiteX89" fmla="*/ 1258633 w 1456672"/>
              <a:gd name="connsiteY89" fmla="*/ 1462144 h 2018589"/>
              <a:gd name="connsiteX90" fmla="*/ 1316736 w 1456672"/>
              <a:gd name="connsiteY90" fmla="*/ 1442141 h 2018589"/>
              <a:gd name="connsiteX91" fmla="*/ 1336262 w 1456672"/>
              <a:gd name="connsiteY91" fmla="*/ 1404994 h 2018589"/>
              <a:gd name="connsiteX92" fmla="*/ 1429131 w 1456672"/>
              <a:gd name="connsiteY92" fmla="*/ 1216399 h 2018589"/>
              <a:gd name="connsiteX93" fmla="*/ 1453420 w 1456672"/>
              <a:gd name="connsiteY93" fmla="*/ 1015897 h 2018589"/>
              <a:gd name="connsiteX94" fmla="*/ 1445324 w 1456672"/>
              <a:gd name="connsiteY94" fmla="*/ 975416 h 2018589"/>
              <a:gd name="connsiteX95" fmla="*/ 1447705 w 1456672"/>
              <a:gd name="connsiteY95" fmla="*/ 970177 h 2018589"/>
              <a:gd name="connsiteX96" fmla="*/ 526161 w 1456672"/>
              <a:gd name="connsiteY96" fmla="*/ 447255 h 2018589"/>
              <a:gd name="connsiteX97" fmla="*/ 563308 w 1456672"/>
              <a:gd name="connsiteY97" fmla="*/ 449160 h 2018589"/>
              <a:gd name="connsiteX98" fmla="*/ 457581 w 1456672"/>
              <a:gd name="connsiteY98" fmla="*/ 509167 h 2018589"/>
              <a:gd name="connsiteX99" fmla="*/ 381857 w 1456672"/>
              <a:gd name="connsiteY99" fmla="*/ 512025 h 2018589"/>
              <a:gd name="connsiteX100" fmla="*/ 418052 w 1456672"/>
              <a:gd name="connsiteY100" fmla="*/ 423442 h 2018589"/>
              <a:gd name="connsiteX101" fmla="*/ 394240 w 1456672"/>
              <a:gd name="connsiteY101" fmla="*/ 436777 h 2018589"/>
              <a:gd name="connsiteX102" fmla="*/ 332327 w 1456672"/>
              <a:gd name="connsiteY102" fmla="*/ 490594 h 2018589"/>
              <a:gd name="connsiteX103" fmla="*/ 293751 w 1456672"/>
              <a:gd name="connsiteY103" fmla="*/ 516787 h 2018589"/>
              <a:gd name="connsiteX104" fmla="*/ 527113 w 1456672"/>
              <a:gd name="connsiteY104" fmla="*/ 316762 h 2018589"/>
              <a:gd name="connsiteX105" fmla="*/ 529971 w 1456672"/>
              <a:gd name="connsiteY105" fmla="*/ 319620 h 2018589"/>
              <a:gd name="connsiteX106" fmla="*/ 499015 w 1456672"/>
              <a:gd name="connsiteY106" fmla="*/ 363911 h 2018589"/>
              <a:gd name="connsiteX107" fmla="*/ 495681 w 1456672"/>
              <a:gd name="connsiteY107" fmla="*/ 372484 h 2018589"/>
              <a:gd name="connsiteX108" fmla="*/ 504730 w 1456672"/>
              <a:gd name="connsiteY108" fmla="*/ 373912 h 2018589"/>
              <a:gd name="connsiteX109" fmla="*/ 571881 w 1456672"/>
              <a:gd name="connsiteY109" fmla="*/ 362482 h 2018589"/>
              <a:gd name="connsiteX110" fmla="*/ 584740 w 1456672"/>
              <a:gd name="connsiteY110" fmla="*/ 362006 h 2018589"/>
              <a:gd name="connsiteX111" fmla="*/ 525208 w 1456672"/>
              <a:gd name="connsiteY111" fmla="*/ 416775 h 2018589"/>
              <a:gd name="connsiteX112" fmla="*/ 525208 w 1456672"/>
              <a:gd name="connsiteY112" fmla="*/ 416775 h 2018589"/>
              <a:gd name="connsiteX113" fmla="*/ 517112 w 1456672"/>
              <a:gd name="connsiteY113" fmla="*/ 432015 h 2018589"/>
              <a:gd name="connsiteX114" fmla="*/ 526161 w 1456672"/>
              <a:gd name="connsiteY114" fmla="*/ 447255 h 2018589"/>
              <a:gd name="connsiteX115" fmla="*/ 1088136 w 1456672"/>
              <a:gd name="connsiteY115" fmla="*/ 859211 h 2018589"/>
              <a:gd name="connsiteX116" fmla="*/ 1072420 w 1456672"/>
              <a:gd name="connsiteY116" fmla="*/ 861116 h 2018589"/>
              <a:gd name="connsiteX117" fmla="*/ 1079564 w 1456672"/>
              <a:gd name="connsiteY117" fmla="*/ 879214 h 2018589"/>
              <a:gd name="connsiteX118" fmla="*/ 1059085 w 1456672"/>
              <a:gd name="connsiteY118" fmla="*/ 906360 h 2018589"/>
              <a:gd name="connsiteX119" fmla="*/ 901446 w 1456672"/>
              <a:gd name="connsiteY119" fmla="*/ 907789 h 2018589"/>
              <a:gd name="connsiteX120" fmla="*/ 893350 w 1456672"/>
              <a:gd name="connsiteY120" fmla="*/ 895882 h 2018589"/>
              <a:gd name="connsiteX121" fmla="*/ 900970 w 1456672"/>
              <a:gd name="connsiteY121" fmla="*/ 835399 h 2018589"/>
              <a:gd name="connsiteX122" fmla="*/ 900970 w 1456672"/>
              <a:gd name="connsiteY122" fmla="*/ 835399 h 2018589"/>
              <a:gd name="connsiteX123" fmla="*/ 902398 w 1456672"/>
              <a:gd name="connsiteY123" fmla="*/ 827302 h 2018589"/>
              <a:gd name="connsiteX124" fmla="*/ 913352 w 1456672"/>
              <a:gd name="connsiteY124" fmla="*/ 730624 h 2018589"/>
              <a:gd name="connsiteX125" fmla="*/ 930497 w 1456672"/>
              <a:gd name="connsiteY125" fmla="*/ 665854 h 2018589"/>
              <a:gd name="connsiteX126" fmla="*/ 960025 w 1456672"/>
              <a:gd name="connsiteY126" fmla="*/ 645375 h 2018589"/>
              <a:gd name="connsiteX127" fmla="*/ 1150525 w 1456672"/>
              <a:gd name="connsiteY127" fmla="*/ 546315 h 2018589"/>
              <a:gd name="connsiteX128" fmla="*/ 1161478 w 1456672"/>
              <a:gd name="connsiteY128" fmla="*/ 545839 h 2018589"/>
              <a:gd name="connsiteX129" fmla="*/ 1158145 w 1456672"/>
              <a:gd name="connsiteY129" fmla="*/ 556792 h 2018589"/>
              <a:gd name="connsiteX130" fmla="*/ 1030033 w 1456672"/>
              <a:gd name="connsiteY130" fmla="*/ 718241 h 2018589"/>
              <a:gd name="connsiteX131" fmla="*/ 1034796 w 1456672"/>
              <a:gd name="connsiteY131" fmla="*/ 731100 h 2018589"/>
              <a:gd name="connsiteX132" fmla="*/ 1034796 w 1456672"/>
              <a:gd name="connsiteY132" fmla="*/ 731100 h 2018589"/>
              <a:gd name="connsiteX133" fmla="*/ 1110520 w 1456672"/>
              <a:gd name="connsiteY133" fmla="*/ 686809 h 2018589"/>
              <a:gd name="connsiteX134" fmla="*/ 1144333 w 1456672"/>
              <a:gd name="connsiteY134" fmla="*/ 666330 h 2018589"/>
              <a:gd name="connsiteX135" fmla="*/ 1150048 w 1456672"/>
              <a:gd name="connsiteY135" fmla="*/ 664425 h 2018589"/>
              <a:gd name="connsiteX136" fmla="*/ 1144333 w 1456672"/>
              <a:gd name="connsiteY136" fmla="*/ 666330 h 2018589"/>
              <a:gd name="connsiteX137" fmla="*/ 1178624 w 1456672"/>
              <a:gd name="connsiteY137" fmla="*/ 645851 h 2018589"/>
              <a:gd name="connsiteX138" fmla="*/ 1271016 w 1456672"/>
              <a:gd name="connsiteY138" fmla="*/ 589177 h 2018589"/>
              <a:gd name="connsiteX139" fmla="*/ 1285780 w 1456672"/>
              <a:gd name="connsiteY139" fmla="*/ 580129 h 2018589"/>
              <a:gd name="connsiteX140" fmla="*/ 1313878 w 1456672"/>
              <a:gd name="connsiteY140" fmla="*/ 590130 h 2018589"/>
              <a:gd name="connsiteX141" fmla="*/ 1325308 w 1456672"/>
              <a:gd name="connsiteY141" fmla="*/ 727766 h 2018589"/>
              <a:gd name="connsiteX142" fmla="*/ 1316260 w 1456672"/>
              <a:gd name="connsiteY142" fmla="*/ 768247 h 2018589"/>
              <a:gd name="connsiteX143" fmla="*/ 1316260 w 1456672"/>
              <a:gd name="connsiteY143" fmla="*/ 768247 h 2018589"/>
              <a:gd name="connsiteX144" fmla="*/ 1304353 w 1456672"/>
              <a:gd name="connsiteY144" fmla="*/ 850162 h 2018589"/>
              <a:gd name="connsiteX145" fmla="*/ 1291018 w 1456672"/>
              <a:gd name="connsiteY145" fmla="*/ 858735 h 2018589"/>
              <a:gd name="connsiteX146" fmla="*/ 1201960 w 1456672"/>
              <a:gd name="connsiteY146" fmla="*/ 858735 h 2018589"/>
              <a:gd name="connsiteX147" fmla="*/ 1088136 w 1456672"/>
              <a:gd name="connsiteY147" fmla="*/ 859211 h 2018589"/>
              <a:gd name="connsiteX148" fmla="*/ 1408652 w 1456672"/>
              <a:gd name="connsiteY148" fmla="*/ 1123054 h 2018589"/>
              <a:gd name="connsiteX149" fmla="*/ 1405795 w 1456672"/>
              <a:gd name="connsiteY149" fmla="*/ 1141151 h 2018589"/>
              <a:gd name="connsiteX150" fmla="*/ 1405795 w 1456672"/>
              <a:gd name="connsiteY150" fmla="*/ 1141151 h 2018589"/>
              <a:gd name="connsiteX151" fmla="*/ 1405318 w 1456672"/>
              <a:gd name="connsiteY151" fmla="*/ 1151153 h 2018589"/>
              <a:gd name="connsiteX152" fmla="*/ 1357693 w 1456672"/>
              <a:gd name="connsiteY152" fmla="*/ 1181633 h 2018589"/>
              <a:gd name="connsiteX153" fmla="*/ 1269587 w 1456672"/>
              <a:gd name="connsiteY153" fmla="*/ 1157820 h 2018589"/>
              <a:gd name="connsiteX154" fmla="*/ 1209580 w 1456672"/>
              <a:gd name="connsiteY154" fmla="*/ 1147342 h 2018589"/>
              <a:gd name="connsiteX155" fmla="*/ 1195292 w 1456672"/>
              <a:gd name="connsiteY155" fmla="*/ 1150676 h 2018589"/>
              <a:gd name="connsiteX156" fmla="*/ 1211961 w 1456672"/>
              <a:gd name="connsiteY156" fmla="*/ 1163535 h 2018589"/>
              <a:gd name="connsiteX157" fmla="*/ 1211961 w 1456672"/>
              <a:gd name="connsiteY157" fmla="*/ 1163535 h 2018589"/>
              <a:gd name="connsiteX158" fmla="*/ 1284351 w 1456672"/>
              <a:gd name="connsiteY158" fmla="*/ 1190205 h 2018589"/>
              <a:gd name="connsiteX159" fmla="*/ 1284351 w 1456672"/>
              <a:gd name="connsiteY159" fmla="*/ 1190205 h 2018589"/>
              <a:gd name="connsiteX160" fmla="*/ 1304353 w 1456672"/>
              <a:gd name="connsiteY160" fmla="*/ 1197349 h 2018589"/>
              <a:gd name="connsiteX161" fmla="*/ 1304353 w 1456672"/>
              <a:gd name="connsiteY161" fmla="*/ 1197349 h 2018589"/>
              <a:gd name="connsiteX162" fmla="*/ 1377696 w 1456672"/>
              <a:gd name="connsiteY162" fmla="*/ 1223543 h 2018589"/>
              <a:gd name="connsiteX163" fmla="*/ 1383411 w 1456672"/>
              <a:gd name="connsiteY163" fmla="*/ 1237354 h 2018589"/>
              <a:gd name="connsiteX164" fmla="*/ 1360075 w 1456672"/>
              <a:gd name="connsiteY164" fmla="*/ 1279740 h 2018589"/>
              <a:gd name="connsiteX165" fmla="*/ 1360075 w 1456672"/>
              <a:gd name="connsiteY165" fmla="*/ 1279740 h 2018589"/>
              <a:gd name="connsiteX166" fmla="*/ 1349121 w 1456672"/>
              <a:gd name="connsiteY166" fmla="*/ 1300219 h 2018589"/>
              <a:gd name="connsiteX167" fmla="*/ 1349121 w 1456672"/>
              <a:gd name="connsiteY167" fmla="*/ 1300219 h 2018589"/>
              <a:gd name="connsiteX168" fmla="*/ 1306258 w 1456672"/>
              <a:gd name="connsiteY168" fmla="*/ 1381181 h 2018589"/>
              <a:gd name="connsiteX169" fmla="*/ 1251966 w 1456672"/>
              <a:gd name="connsiteY169" fmla="*/ 1392611 h 2018589"/>
              <a:gd name="connsiteX170" fmla="*/ 1151953 w 1456672"/>
              <a:gd name="connsiteY170" fmla="*/ 1327841 h 2018589"/>
              <a:gd name="connsiteX171" fmla="*/ 1151953 w 1456672"/>
              <a:gd name="connsiteY171" fmla="*/ 1327841 h 2018589"/>
              <a:gd name="connsiteX172" fmla="*/ 1042892 w 1456672"/>
              <a:gd name="connsiteY172" fmla="*/ 1256404 h 2018589"/>
              <a:gd name="connsiteX173" fmla="*/ 1026700 w 1456672"/>
              <a:gd name="connsiteY173" fmla="*/ 1224971 h 2018589"/>
              <a:gd name="connsiteX174" fmla="*/ 1033843 w 1456672"/>
              <a:gd name="connsiteY174" fmla="*/ 1219733 h 2018589"/>
              <a:gd name="connsiteX175" fmla="*/ 1077182 w 1456672"/>
              <a:gd name="connsiteY175" fmla="*/ 1222590 h 2018589"/>
              <a:gd name="connsiteX176" fmla="*/ 1099090 w 1456672"/>
              <a:gd name="connsiteY176" fmla="*/ 1202588 h 2018589"/>
              <a:gd name="connsiteX177" fmla="*/ 1101947 w 1456672"/>
              <a:gd name="connsiteY177" fmla="*/ 1186871 h 2018589"/>
              <a:gd name="connsiteX178" fmla="*/ 1101947 w 1456672"/>
              <a:gd name="connsiteY178" fmla="*/ 1186871 h 2018589"/>
              <a:gd name="connsiteX179" fmla="*/ 1102900 w 1456672"/>
              <a:gd name="connsiteY179" fmla="*/ 1173060 h 2018589"/>
              <a:gd name="connsiteX180" fmla="*/ 1104328 w 1456672"/>
              <a:gd name="connsiteY180" fmla="*/ 1164964 h 2018589"/>
              <a:gd name="connsiteX181" fmla="*/ 1104328 w 1456672"/>
              <a:gd name="connsiteY181" fmla="*/ 1164964 h 2018589"/>
              <a:gd name="connsiteX182" fmla="*/ 1107662 w 1456672"/>
              <a:gd name="connsiteY182" fmla="*/ 1133531 h 2018589"/>
              <a:gd name="connsiteX183" fmla="*/ 1107662 w 1456672"/>
              <a:gd name="connsiteY183" fmla="*/ 1133531 h 2018589"/>
              <a:gd name="connsiteX184" fmla="*/ 1127665 w 1456672"/>
              <a:gd name="connsiteY184" fmla="*/ 955890 h 2018589"/>
              <a:gd name="connsiteX185" fmla="*/ 1130998 w 1456672"/>
              <a:gd name="connsiteY185" fmla="*/ 937792 h 2018589"/>
              <a:gd name="connsiteX186" fmla="*/ 1161955 w 1456672"/>
              <a:gd name="connsiteY186" fmla="*/ 912075 h 2018589"/>
              <a:gd name="connsiteX187" fmla="*/ 1325308 w 1456672"/>
              <a:gd name="connsiteY187" fmla="*/ 902550 h 2018589"/>
              <a:gd name="connsiteX188" fmla="*/ 1358170 w 1456672"/>
              <a:gd name="connsiteY188" fmla="*/ 907789 h 2018589"/>
              <a:gd name="connsiteX189" fmla="*/ 1384364 w 1456672"/>
              <a:gd name="connsiteY189" fmla="*/ 938745 h 2018589"/>
              <a:gd name="connsiteX190" fmla="*/ 1405318 w 1456672"/>
              <a:gd name="connsiteY190" fmla="*/ 1045901 h 2018589"/>
              <a:gd name="connsiteX191" fmla="*/ 1393889 w 1456672"/>
              <a:gd name="connsiteY191" fmla="*/ 1059236 h 2018589"/>
              <a:gd name="connsiteX192" fmla="*/ 1322927 w 1456672"/>
              <a:gd name="connsiteY192" fmla="*/ 1058760 h 2018589"/>
              <a:gd name="connsiteX193" fmla="*/ 1322927 w 1456672"/>
              <a:gd name="connsiteY193" fmla="*/ 1058760 h 2018589"/>
              <a:gd name="connsiteX194" fmla="*/ 1303401 w 1456672"/>
              <a:gd name="connsiteY194" fmla="*/ 1058760 h 2018589"/>
              <a:gd name="connsiteX195" fmla="*/ 1303401 w 1456672"/>
              <a:gd name="connsiteY195" fmla="*/ 1058760 h 2018589"/>
              <a:gd name="connsiteX196" fmla="*/ 1215771 w 1456672"/>
              <a:gd name="connsiteY196" fmla="*/ 1059236 h 2018589"/>
              <a:gd name="connsiteX197" fmla="*/ 1202912 w 1456672"/>
              <a:gd name="connsiteY197" fmla="*/ 1066380 h 2018589"/>
              <a:gd name="connsiteX198" fmla="*/ 1214342 w 1456672"/>
              <a:gd name="connsiteY198" fmla="*/ 1074476 h 2018589"/>
              <a:gd name="connsiteX199" fmla="*/ 1244822 w 1456672"/>
              <a:gd name="connsiteY199" fmla="*/ 1077810 h 2018589"/>
              <a:gd name="connsiteX200" fmla="*/ 1248632 w 1456672"/>
              <a:gd name="connsiteY200" fmla="*/ 1078763 h 2018589"/>
              <a:gd name="connsiteX201" fmla="*/ 1320546 w 1456672"/>
              <a:gd name="connsiteY201" fmla="*/ 1084001 h 2018589"/>
              <a:gd name="connsiteX202" fmla="*/ 1376267 w 1456672"/>
              <a:gd name="connsiteY202" fmla="*/ 1086383 h 2018589"/>
              <a:gd name="connsiteX203" fmla="*/ 1408652 w 1456672"/>
              <a:gd name="connsiteY203" fmla="*/ 1123054 h 2018589"/>
              <a:gd name="connsiteX0" fmla="*/ 1440813 w 1449780"/>
              <a:gd name="connsiteY0" fmla="*/ 970177 h 2018589"/>
              <a:gd name="connsiteX1" fmla="*/ 1431764 w 1449780"/>
              <a:gd name="connsiteY1" fmla="*/ 956842 h 2018589"/>
              <a:gd name="connsiteX2" fmla="*/ 1414143 w 1449780"/>
              <a:gd name="connsiteY2" fmla="*/ 888262 h 2018589"/>
              <a:gd name="connsiteX3" fmla="*/ 1380329 w 1449780"/>
              <a:gd name="connsiteY3" fmla="*/ 820159 h 2018589"/>
              <a:gd name="connsiteX4" fmla="*/ 1373661 w 1449780"/>
              <a:gd name="connsiteY4" fmla="*/ 787774 h 2018589"/>
              <a:gd name="connsiteX5" fmla="*/ 1372233 w 1449780"/>
              <a:gd name="connsiteY5" fmla="*/ 715384 h 2018589"/>
              <a:gd name="connsiteX6" fmla="*/ 1378424 w 1449780"/>
              <a:gd name="connsiteY6" fmla="*/ 659662 h 2018589"/>
              <a:gd name="connsiteX7" fmla="*/ 1366994 w 1449780"/>
              <a:gd name="connsiteY7" fmla="*/ 612990 h 2018589"/>
              <a:gd name="connsiteX8" fmla="*/ 1364136 w 1449780"/>
              <a:gd name="connsiteY8" fmla="*/ 563936 h 2018589"/>
              <a:gd name="connsiteX9" fmla="*/ 1379853 w 1449780"/>
              <a:gd name="connsiteY9" fmla="*/ 424871 h 2018589"/>
              <a:gd name="connsiteX10" fmla="*/ 1367470 w 1449780"/>
              <a:gd name="connsiteY10" fmla="*/ 342956 h 2018589"/>
              <a:gd name="connsiteX11" fmla="*/ 1363184 w 1449780"/>
              <a:gd name="connsiteY11" fmla="*/ 255326 h 2018589"/>
              <a:gd name="connsiteX12" fmla="*/ 1295557 w 1449780"/>
              <a:gd name="connsiteY12" fmla="*/ 191508 h 2018589"/>
              <a:gd name="connsiteX13" fmla="*/ 1260314 w 1449780"/>
              <a:gd name="connsiteY13" fmla="*/ 176268 h 2018589"/>
              <a:gd name="connsiteX14" fmla="*/ 1236025 w 1449780"/>
              <a:gd name="connsiteY14" fmla="*/ 161505 h 2018589"/>
              <a:gd name="connsiteX15" fmla="*/ 1193639 w 1449780"/>
              <a:gd name="connsiteY15" fmla="*/ 127215 h 2018589"/>
              <a:gd name="connsiteX16" fmla="*/ 1182209 w 1449780"/>
              <a:gd name="connsiteY16" fmla="*/ 111022 h 2018589"/>
              <a:gd name="connsiteX17" fmla="*/ 1130298 w 1449780"/>
              <a:gd name="connsiteY17" fmla="*/ 91020 h 2018589"/>
              <a:gd name="connsiteX18" fmla="*/ 1019331 w 1449780"/>
              <a:gd name="connsiteY18" fmla="*/ 52920 h 2018589"/>
              <a:gd name="connsiteX19" fmla="*/ 956466 w 1449780"/>
              <a:gd name="connsiteY19" fmla="*/ 31965 h 2018589"/>
              <a:gd name="connsiteX20" fmla="*/ 895506 w 1449780"/>
              <a:gd name="connsiteY20" fmla="*/ 26726 h 2018589"/>
              <a:gd name="connsiteX21" fmla="*/ 821211 w 1449780"/>
              <a:gd name="connsiteY21" fmla="*/ 17677 h 2018589"/>
              <a:gd name="connsiteX22" fmla="*/ 716436 w 1449780"/>
              <a:gd name="connsiteY22" fmla="*/ 56 h 2018589"/>
              <a:gd name="connsiteX23" fmla="*/ 623091 w 1449780"/>
              <a:gd name="connsiteY23" fmla="*/ 11010 h 2018589"/>
              <a:gd name="connsiteX24" fmla="*/ 413065 w 1449780"/>
              <a:gd name="connsiteY24" fmla="*/ 83876 h 2018589"/>
              <a:gd name="connsiteX25" fmla="*/ 314957 w 1449780"/>
              <a:gd name="connsiteY25" fmla="*/ 158171 h 2018589"/>
              <a:gd name="connsiteX26" fmla="*/ 252569 w 1449780"/>
              <a:gd name="connsiteY26" fmla="*/ 228180 h 2018589"/>
              <a:gd name="connsiteX27" fmla="*/ 199705 w 1449780"/>
              <a:gd name="connsiteY27" fmla="*/ 292474 h 2018589"/>
              <a:gd name="connsiteX28" fmla="*/ 157319 w 1449780"/>
              <a:gd name="connsiteY28" fmla="*/ 380580 h 2018589"/>
              <a:gd name="connsiteX29" fmla="*/ 120647 w 1449780"/>
              <a:gd name="connsiteY29" fmla="*/ 577271 h 2018589"/>
              <a:gd name="connsiteX30" fmla="*/ 129696 w 1449780"/>
              <a:gd name="connsiteY30" fmla="*/ 680617 h 2018589"/>
              <a:gd name="connsiteX31" fmla="*/ 186370 w 1449780"/>
              <a:gd name="connsiteY31" fmla="*/ 825874 h 2018589"/>
              <a:gd name="connsiteX32" fmla="*/ 229232 w 1449780"/>
              <a:gd name="connsiteY32" fmla="*/ 892072 h 2018589"/>
              <a:gd name="connsiteX33" fmla="*/ 252093 w 1449780"/>
              <a:gd name="connsiteY33" fmla="*/ 921600 h 2018589"/>
              <a:gd name="connsiteX34" fmla="*/ 303527 w 1449780"/>
              <a:gd name="connsiteY34" fmla="*/ 1016374 h 2018589"/>
              <a:gd name="connsiteX35" fmla="*/ 327816 w 1449780"/>
              <a:gd name="connsiteY35" fmla="*/ 1153058 h 2018589"/>
              <a:gd name="connsiteX36" fmla="*/ 319720 w 1449780"/>
              <a:gd name="connsiteY36" fmla="*/ 1322603 h 2018589"/>
              <a:gd name="connsiteX37" fmla="*/ 285430 w 1449780"/>
              <a:gd name="connsiteY37" fmla="*/ 1397850 h 2018589"/>
              <a:gd name="connsiteX38" fmla="*/ 256379 w 1449780"/>
              <a:gd name="connsiteY38" fmla="*/ 1431664 h 2018589"/>
              <a:gd name="connsiteX39" fmla="*/ 15795 w 1449780"/>
              <a:gd name="connsiteY39" fmla="*/ 1611103 h 2018589"/>
              <a:gd name="connsiteX40" fmla="*/ 31985 w 1449780"/>
              <a:gd name="connsiteY40" fmla="*/ 1671293 h 2018589"/>
              <a:gd name="connsiteX41" fmla="*/ 329721 w 1449780"/>
              <a:gd name="connsiteY41" fmla="*/ 1465954 h 2018589"/>
              <a:gd name="connsiteX42" fmla="*/ 334484 w 1449780"/>
              <a:gd name="connsiteY42" fmla="*/ 1462620 h 2018589"/>
              <a:gd name="connsiteX43" fmla="*/ 398778 w 1449780"/>
              <a:gd name="connsiteY43" fmla="*/ 1330699 h 2018589"/>
              <a:gd name="connsiteX44" fmla="*/ 421638 w 1449780"/>
              <a:gd name="connsiteY44" fmla="*/ 1234020 h 2018589"/>
              <a:gd name="connsiteX45" fmla="*/ 444974 w 1449780"/>
              <a:gd name="connsiteY45" fmla="*/ 1156391 h 2018589"/>
              <a:gd name="connsiteX46" fmla="*/ 488789 w 1449780"/>
              <a:gd name="connsiteY46" fmla="*/ 1052569 h 2018589"/>
              <a:gd name="connsiteX47" fmla="*/ 480693 w 1449780"/>
              <a:gd name="connsiteY47" fmla="*/ 962081 h 2018589"/>
              <a:gd name="connsiteX48" fmla="*/ 483550 w 1449780"/>
              <a:gd name="connsiteY48" fmla="*/ 770152 h 2018589"/>
              <a:gd name="connsiteX49" fmla="*/ 494028 w 1449780"/>
              <a:gd name="connsiteY49" fmla="*/ 738720 h 2018589"/>
              <a:gd name="connsiteX50" fmla="*/ 553083 w 1449780"/>
              <a:gd name="connsiteY50" fmla="*/ 699191 h 2018589"/>
              <a:gd name="connsiteX51" fmla="*/ 626901 w 1449780"/>
              <a:gd name="connsiteY51" fmla="*/ 681570 h 2018589"/>
              <a:gd name="connsiteX52" fmla="*/ 764538 w 1449780"/>
              <a:gd name="connsiteY52" fmla="*/ 742054 h 2018589"/>
              <a:gd name="connsiteX53" fmla="*/ 850263 w 1449780"/>
              <a:gd name="connsiteY53" fmla="*/ 908265 h 2018589"/>
              <a:gd name="connsiteX54" fmla="*/ 843119 w 1449780"/>
              <a:gd name="connsiteY54" fmla="*/ 918742 h 2018589"/>
              <a:gd name="connsiteX55" fmla="*/ 745488 w 1449780"/>
              <a:gd name="connsiteY55" fmla="*/ 921600 h 2018589"/>
              <a:gd name="connsiteX56" fmla="*/ 666430 w 1449780"/>
              <a:gd name="connsiteY56" fmla="*/ 932554 h 2018589"/>
              <a:gd name="connsiteX57" fmla="*/ 695958 w 1449780"/>
              <a:gd name="connsiteY57" fmla="*/ 946841 h 2018589"/>
              <a:gd name="connsiteX58" fmla="*/ 1057431 w 1449780"/>
              <a:gd name="connsiteY58" fmla="*/ 946841 h 2018589"/>
              <a:gd name="connsiteX59" fmla="*/ 1079339 w 1449780"/>
              <a:gd name="connsiteY59" fmla="*/ 949222 h 2018589"/>
              <a:gd name="connsiteX60" fmla="*/ 1064099 w 1449780"/>
              <a:gd name="connsiteY60" fmla="*/ 1015421 h 2018589"/>
              <a:gd name="connsiteX61" fmla="*/ 1050764 w 1449780"/>
              <a:gd name="connsiteY61" fmla="*/ 1156867 h 2018589"/>
              <a:gd name="connsiteX62" fmla="*/ 1034572 w 1449780"/>
              <a:gd name="connsiteY62" fmla="*/ 1170679 h 2018589"/>
              <a:gd name="connsiteX63" fmla="*/ 990280 w 1449780"/>
              <a:gd name="connsiteY63" fmla="*/ 1173536 h 2018589"/>
              <a:gd name="connsiteX64" fmla="*/ 944560 w 1449780"/>
              <a:gd name="connsiteY64" fmla="*/ 1188776 h 2018589"/>
              <a:gd name="connsiteX65" fmla="*/ 801209 w 1449780"/>
              <a:gd name="connsiteY65" fmla="*/ 1164011 h 2018589"/>
              <a:gd name="connsiteX66" fmla="*/ 731200 w 1449780"/>
              <a:gd name="connsiteY66" fmla="*/ 1152105 h 2018589"/>
              <a:gd name="connsiteX67" fmla="*/ 672621 w 1449780"/>
              <a:gd name="connsiteY67" fmla="*/ 1140675 h 2018589"/>
              <a:gd name="connsiteX68" fmla="*/ 754536 w 1449780"/>
              <a:gd name="connsiteY68" fmla="*/ 1182109 h 2018589"/>
              <a:gd name="connsiteX69" fmla="*/ 938845 w 1449780"/>
              <a:gd name="connsiteY69" fmla="*/ 1240211 h 2018589"/>
              <a:gd name="connsiteX70" fmla="*/ 959800 w 1449780"/>
              <a:gd name="connsiteY70" fmla="*/ 1253070 h 2018589"/>
              <a:gd name="connsiteX71" fmla="*/ 996948 w 1449780"/>
              <a:gd name="connsiteY71" fmla="*/ 1286408 h 2018589"/>
              <a:gd name="connsiteX72" fmla="*/ 1109343 w 1449780"/>
              <a:gd name="connsiteY72" fmla="*/ 1374990 h 2018589"/>
              <a:gd name="connsiteX73" fmla="*/ 991233 w 1449780"/>
              <a:gd name="connsiteY73" fmla="*/ 1376895 h 2018589"/>
              <a:gd name="connsiteX74" fmla="*/ 902174 w 1449780"/>
              <a:gd name="connsiteY74" fmla="*/ 1400708 h 2018589"/>
              <a:gd name="connsiteX75" fmla="*/ 874075 w 1449780"/>
              <a:gd name="connsiteY75" fmla="*/ 1481194 h 2018589"/>
              <a:gd name="connsiteX76" fmla="*/ 851691 w 1449780"/>
              <a:gd name="connsiteY76" fmla="*/ 1585969 h 2018589"/>
              <a:gd name="connsiteX77" fmla="*/ 845500 w 1449780"/>
              <a:gd name="connsiteY77" fmla="*/ 1707889 h 2018589"/>
              <a:gd name="connsiteX78" fmla="*/ 939798 w 1449780"/>
              <a:gd name="connsiteY78" fmla="*/ 1961730 h 2018589"/>
              <a:gd name="connsiteX79" fmla="*/ 970754 w 1449780"/>
              <a:gd name="connsiteY79" fmla="*/ 2007927 h 2018589"/>
              <a:gd name="connsiteX80" fmla="*/ 988375 w 1449780"/>
              <a:gd name="connsiteY80" fmla="*/ 2005545 h 2018589"/>
              <a:gd name="connsiteX81" fmla="*/ 957895 w 1449780"/>
              <a:gd name="connsiteY81" fmla="*/ 1863623 h 2018589"/>
              <a:gd name="connsiteX82" fmla="*/ 923129 w 1449780"/>
              <a:gd name="connsiteY82" fmla="*/ 1739321 h 2018589"/>
              <a:gd name="connsiteX83" fmla="*/ 925986 w 1449780"/>
              <a:gd name="connsiteY83" fmla="*/ 1626450 h 2018589"/>
              <a:gd name="connsiteX84" fmla="*/ 940750 w 1449780"/>
              <a:gd name="connsiteY84" fmla="*/ 1547869 h 2018589"/>
              <a:gd name="connsiteX85" fmla="*/ 947894 w 1449780"/>
              <a:gd name="connsiteY85" fmla="*/ 1509293 h 2018589"/>
              <a:gd name="connsiteX86" fmla="*/ 956943 w 1449780"/>
              <a:gd name="connsiteY86" fmla="*/ 1485956 h 2018589"/>
              <a:gd name="connsiteX87" fmla="*/ 980755 w 1449780"/>
              <a:gd name="connsiteY87" fmla="*/ 1463096 h 2018589"/>
              <a:gd name="connsiteX88" fmla="*/ 1120773 w 1449780"/>
              <a:gd name="connsiteY88" fmla="*/ 1449761 h 2018589"/>
              <a:gd name="connsiteX89" fmla="*/ 1251741 w 1449780"/>
              <a:gd name="connsiteY89" fmla="*/ 1462144 h 2018589"/>
              <a:gd name="connsiteX90" fmla="*/ 1309844 w 1449780"/>
              <a:gd name="connsiteY90" fmla="*/ 1442141 h 2018589"/>
              <a:gd name="connsiteX91" fmla="*/ 1329370 w 1449780"/>
              <a:gd name="connsiteY91" fmla="*/ 1404994 h 2018589"/>
              <a:gd name="connsiteX92" fmla="*/ 1422239 w 1449780"/>
              <a:gd name="connsiteY92" fmla="*/ 1216399 h 2018589"/>
              <a:gd name="connsiteX93" fmla="*/ 1446528 w 1449780"/>
              <a:gd name="connsiteY93" fmla="*/ 1015897 h 2018589"/>
              <a:gd name="connsiteX94" fmla="*/ 1438432 w 1449780"/>
              <a:gd name="connsiteY94" fmla="*/ 975416 h 2018589"/>
              <a:gd name="connsiteX95" fmla="*/ 1440813 w 1449780"/>
              <a:gd name="connsiteY95" fmla="*/ 970177 h 2018589"/>
              <a:gd name="connsiteX96" fmla="*/ 519269 w 1449780"/>
              <a:gd name="connsiteY96" fmla="*/ 447255 h 2018589"/>
              <a:gd name="connsiteX97" fmla="*/ 556416 w 1449780"/>
              <a:gd name="connsiteY97" fmla="*/ 449160 h 2018589"/>
              <a:gd name="connsiteX98" fmla="*/ 450689 w 1449780"/>
              <a:gd name="connsiteY98" fmla="*/ 509167 h 2018589"/>
              <a:gd name="connsiteX99" fmla="*/ 374965 w 1449780"/>
              <a:gd name="connsiteY99" fmla="*/ 512025 h 2018589"/>
              <a:gd name="connsiteX100" fmla="*/ 411160 w 1449780"/>
              <a:gd name="connsiteY100" fmla="*/ 423442 h 2018589"/>
              <a:gd name="connsiteX101" fmla="*/ 387348 w 1449780"/>
              <a:gd name="connsiteY101" fmla="*/ 436777 h 2018589"/>
              <a:gd name="connsiteX102" fmla="*/ 325435 w 1449780"/>
              <a:gd name="connsiteY102" fmla="*/ 490594 h 2018589"/>
              <a:gd name="connsiteX103" fmla="*/ 286859 w 1449780"/>
              <a:gd name="connsiteY103" fmla="*/ 516787 h 2018589"/>
              <a:gd name="connsiteX104" fmla="*/ 520221 w 1449780"/>
              <a:gd name="connsiteY104" fmla="*/ 316762 h 2018589"/>
              <a:gd name="connsiteX105" fmla="*/ 523079 w 1449780"/>
              <a:gd name="connsiteY105" fmla="*/ 319620 h 2018589"/>
              <a:gd name="connsiteX106" fmla="*/ 492123 w 1449780"/>
              <a:gd name="connsiteY106" fmla="*/ 363911 h 2018589"/>
              <a:gd name="connsiteX107" fmla="*/ 488789 w 1449780"/>
              <a:gd name="connsiteY107" fmla="*/ 372484 h 2018589"/>
              <a:gd name="connsiteX108" fmla="*/ 497838 w 1449780"/>
              <a:gd name="connsiteY108" fmla="*/ 373912 h 2018589"/>
              <a:gd name="connsiteX109" fmla="*/ 564989 w 1449780"/>
              <a:gd name="connsiteY109" fmla="*/ 362482 h 2018589"/>
              <a:gd name="connsiteX110" fmla="*/ 577848 w 1449780"/>
              <a:gd name="connsiteY110" fmla="*/ 362006 h 2018589"/>
              <a:gd name="connsiteX111" fmla="*/ 518316 w 1449780"/>
              <a:gd name="connsiteY111" fmla="*/ 416775 h 2018589"/>
              <a:gd name="connsiteX112" fmla="*/ 518316 w 1449780"/>
              <a:gd name="connsiteY112" fmla="*/ 416775 h 2018589"/>
              <a:gd name="connsiteX113" fmla="*/ 510220 w 1449780"/>
              <a:gd name="connsiteY113" fmla="*/ 432015 h 2018589"/>
              <a:gd name="connsiteX114" fmla="*/ 519269 w 1449780"/>
              <a:gd name="connsiteY114" fmla="*/ 447255 h 2018589"/>
              <a:gd name="connsiteX115" fmla="*/ 1081244 w 1449780"/>
              <a:gd name="connsiteY115" fmla="*/ 859211 h 2018589"/>
              <a:gd name="connsiteX116" fmla="*/ 1065528 w 1449780"/>
              <a:gd name="connsiteY116" fmla="*/ 861116 h 2018589"/>
              <a:gd name="connsiteX117" fmla="*/ 1072672 w 1449780"/>
              <a:gd name="connsiteY117" fmla="*/ 879214 h 2018589"/>
              <a:gd name="connsiteX118" fmla="*/ 1052193 w 1449780"/>
              <a:gd name="connsiteY118" fmla="*/ 906360 h 2018589"/>
              <a:gd name="connsiteX119" fmla="*/ 894554 w 1449780"/>
              <a:gd name="connsiteY119" fmla="*/ 907789 h 2018589"/>
              <a:gd name="connsiteX120" fmla="*/ 886458 w 1449780"/>
              <a:gd name="connsiteY120" fmla="*/ 895882 h 2018589"/>
              <a:gd name="connsiteX121" fmla="*/ 894078 w 1449780"/>
              <a:gd name="connsiteY121" fmla="*/ 835399 h 2018589"/>
              <a:gd name="connsiteX122" fmla="*/ 894078 w 1449780"/>
              <a:gd name="connsiteY122" fmla="*/ 835399 h 2018589"/>
              <a:gd name="connsiteX123" fmla="*/ 895506 w 1449780"/>
              <a:gd name="connsiteY123" fmla="*/ 827302 h 2018589"/>
              <a:gd name="connsiteX124" fmla="*/ 906460 w 1449780"/>
              <a:gd name="connsiteY124" fmla="*/ 730624 h 2018589"/>
              <a:gd name="connsiteX125" fmla="*/ 923605 w 1449780"/>
              <a:gd name="connsiteY125" fmla="*/ 665854 h 2018589"/>
              <a:gd name="connsiteX126" fmla="*/ 953133 w 1449780"/>
              <a:gd name="connsiteY126" fmla="*/ 645375 h 2018589"/>
              <a:gd name="connsiteX127" fmla="*/ 1143633 w 1449780"/>
              <a:gd name="connsiteY127" fmla="*/ 546315 h 2018589"/>
              <a:gd name="connsiteX128" fmla="*/ 1154586 w 1449780"/>
              <a:gd name="connsiteY128" fmla="*/ 545839 h 2018589"/>
              <a:gd name="connsiteX129" fmla="*/ 1151253 w 1449780"/>
              <a:gd name="connsiteY129" fmla="*/ 556792 h 2018589"/>
              <a:gd name="connsiteX130" fmla="*/ 1023141 w 1449780"/>
              <a:gd name="connsiteY130" fmla="*/ 718241 h 2018589"/>
              <a:gd name="connsiteX131" fmla="*/ 1027904 w 1449780"/>
              <a:gd name="connsiteY131" fmla="*/ 731100 h 2018589"/>
              <a:gd name="connsiteX132" fmla="*/ 1027904 w 1449780"/>
              <a:gd name="connsiteY132" fmla="*/ 731100 h 2018589"/>
              <a:gd name="connsiteX133" fmla="*/ 1103628 w 1449780"/>
              <a:gd name="connsiteY133" fmla="*/ 686809 h 2018589"/>
              <a:gd name="connsiteX134" fmla="*/ 1137441 w 1449780"/>
              <a:gd name="connsiteY134" fmla="*/ 666330 h 2018589"/>
              <a:gd name="connsiteX135" fmla="*/ 1143156 w 1449780"/>
              <a:gd name="connsiteY135" fmla="*/ 664425 h 2018589"/>
              <a:gd name="connsiteX136" fmla="*/ 1137441 w 1449780"/>
              <a:gd name="connsiteY136" fmla="*/ 666330 h 2018589"/>
              <a:gd name="connsiteX137" fmla="*/ 1171732 w 1449780"/>
              <a:gd name="connsiteY137" fmla="*/ 645851 h 2018589"/>
              <a:gd name="connsiteX138" fmla="*/ 1264124 w 1449780"/>
              <a:gd name="connsiteY138" fmla="*/ 589177 h 2018589"/>
              <a:gd name="connsiteX139" fmla="*/ 1278888 w 1449780"/>
              <a:gd name="connsiteY139" fmla="*/ 580129 h 2018589"/>
              <a:gd name="connsiteX140" fmla="*/ 1306986 w 1449780"/>
              <a:gd name="connsiteY140" fmla="*/ 590130 h 2018589"/>
              <a:gd name="connsiteX141" fmla="*/ 1318416 w 1449780"/>
              <a:gd name="connsiteY141" fmla="*/ 727766 h 2018589"/>
              <a:gd name="connsiteX142" fmla="*/ 1309368 w 1449780"/>
              <a:gd name="connsiteY142" fmla="*/ 768247 h 2018589"/>
              <a:gd name="connsiteX143" fmla="*/ 1309368 w 1449780"/>
              <a:gd name="connsiteY143" fmla="*/ 768247 h 2018589"/>
              <a:gd name="connsiteX144" fmla="*/ 1297461 w 1449780"/>
              <a:gd name="connsiteY144" fmla="*/ 850162 h 2018589"/>
              <a:gd name="connsiteX145" fmla="*/ 1284126 w 1449780"/>
              <a:gd name="connsiteY145" fmla="*/ 858735 h 2018589"/>
              <a:gd name="connsiteX146" fmla="*/ 1195068 w 1449780"/>
              <a:gd name="connsiteY146" fmla="*/ 858735 h 2018589"/>
              <a:gd name="connsiteX147" fmla="*/ 1081244 w 1449780"/>
              <a:gd name="connsiteY147" fmla="*/ 859211 h 2018589"/>
              <a:gd name="connsiteX148" fmla="*/ 1401760 w 1449780"/>
              <a:gd name="connsiteY148" fmla="*/ 1123054 h 2018589"/>
              <a:gd name="connsiteX149" fmla="*/ 1398903 w 1449780"/>
              <a:gd name="connsiteY149" fmla="*/ 1141151 h 2018589"/>
              <a:gd name="connsiteX150" fmla="*/ 1398903 w 1449780"/>
              <a:gd name="connsiteY150" fmla="*/ 1141151 h 2018589"/>
              <a:gd name="connsiteX151" fmla="*/ 1398426 w 1449780"/>
              <a:gd name="connsiteY151" fmla="*/ 1151153 h 2018589"/>
              <a:gd name="connsiteX152" fmla="*/ 1350801 w 1449780"/>
              <a:gd name="connsiteY152" fmla="*/ 1181633 h 2018589"/>
              <a:gd name="connsiteX153" fmla="*/ 1262695 w 1449780"/>
              <a:gd name="connsiteY153" fmla="*/ 1157820 h 2018589"/>
              <a:gd name="connsiteX154" fmla="*/ 1202688 w 1449780"/>
              <a:gd name="connsiteY154" fmla="*/ 1147342 h 2018589"/>
              <a:gd name="connsiteX155" fmla="*/ 1188400 w 1449780"/>
              <a:gd name="connsiteY155" fmla="*/ 1150676 h 2018589"/>
              <a:gd name="connsiteX156" fmla="*/ 1205069 w 1449780"/>
              <a:gd name="connsiteY156" fmla="*/ 1163535 h 2018589"/>
              <a:gd name="connsiteX157" fmla="*/ 1205069 w 1449780"/>
              <a:gd name="connsiteY157" fmla="*/ 1163535 h 2018589"/>
              <a:gd name="connsiteX158" fmla="*/ 1277459 w 1449780"/>
              <a:gd name="connsiteY158" fmla="*/ 1190205 h 2018589"/>
              <a:gd name="connsiteX159" fmla="*/ 1277459 w 1449780"/>
              <a:gd name="connsiteY159" fmla="*/ 1190205 h 2018589"/>
              <a:gd name="connsiteX160" fmla="*/ 1297461 w 1449780"/>
              <a:gd name="connsiteY160" fmla="*/ 1197349 h 2018589"/>
              <a:gd name="connsiteX161" fmla="*/ 1297461 w 1449780"/>
              <a:gd name="connsiteY161" fmla="*/ 1197349 h 2018589"/>
              <a:gd name="connsiteX162" fmla="*/ 1370804 w 1449780"/>
              <a:gd name="connsiteY162" fmla="*/ 1223543 h 2018589"/>
              <a:gd name="connsiteX163" fmla="*/ 1376519 w 1449780"/>
              <a:gd name="connsiteY163" fmla="*/ 1237354 h 2018589"/>
              <a:gd name="connsiteX164" fmla="*/ 1353183 w 1449780"/>
              <a:gd name="connsiteY164" fmla="*/ 1279740 h 2018589"/>
              <a:gd name="connsiteX165" fmla="*/ 1353183 w 1449780"/>
              <a:gd name="connsiteY165" fmla="*/ 1279740 h 2018589"/>
              <a:gd name="connsiteX166" fmla="*/ 1342229 w 1449780"/>
              <a:gd name="connsiteY166" fmla="*/ 1300219 h 2018589"/>
              <a:gd name="connsiteX167" fmla="*/ 1342229 w 1449780"/>
              <a:gd name="connsiteY167" fmla="*/ 1300219 h 2018589"/>
              <a:gd name="connsiteX168" fmla="*/ 1299366 w 1449780"/>
              <a:gd name="connsiteY168" fmla="*/ 1381181 h 2018589"/>
              <a:gd name="connsiteX169" fmla="*/ 1245074 w 1449780"/>
              <a:gd name="connsiteY169" fmla="*/ 1392611 h 2018589"/>
              <a:gd name="connsiteX170" fmla="*/ 1145061 w 1449780"/>
              <a:gd name="connsiteY170" fmla="*/ 1327841 h 2018589"/>
              <a:gd name="connsiteX171" fmla="*/ 1145061 w 1449780"/>
              <a:gd name="connsiteY171" fmla="*/ 1327841 h 2018589"/>
              <a:gd name="connsiteX172" fmla="*/ 1036000 w 1449780"/>
              <a:gd name="connsiteY172" fmla="*/ 1256404 h 2018589"/>
              <a:gd name="connsiteX173" fmla="*/ 1019808 w 1449780"/>
              <a:gd name="connsiteY173" fmla="*/ 1224971 h 2018589"/>
              <a:gd name="connsiteX174" fmla="*/ 1026951 w 1449780"/>
              <a:gd name="connsiteY174" fmla="*/ 1219733 h 2018589"/>
              <a:gd name="connsiteX175" fmla="*/ 1070290 w 1449780"/>
              <a:gd name="connsiteY175" fmla="*/ 1222590 h 2018589"/>
              <a:gd name="connsiteX176" fmla="*/ 1092198 w 1449780"/>
              <a:gd name="connsiteY176" fmla="*/ 1202588 h 2018589"/>
              <a:gd name="connsiteX177" fmla="*/ 1095055 w 1449780"/>
              <a:gd name="connsiteY177" fmla="*/ 1186871 h 2018589"/>
              <a:gd name="connsiteX178" fmla="*/ 1095055 w 1449780"/>
              <a:gd name="connsiteY178" fmla="*/ 1186871 h 2018589"/>
              <a:gd name="connsiteX179" fmla="*/ 1096008 w 1449780"/>
              <a:gd name="connsiteY179" fmla="*/ 1173060 h 2018589"/>
              <a:gd name="connsiteX180" fmla="*/ 1097436 w 1449780"/>
              <a:gd name="connsiteY180" fmla="*/ 1164964 h 2018589"/>
              <a:gd name="connsiteX181" fmla="*/ 1097436 w 1449780"/>
              <a:gd name="connsiteY181" fmla="*/ 1164964 h 2018589"/>
              <a:gd name="connsiteX182" fmla="*/ 1100770 w 1449780"/>
              <a:gd name="connsiteY182" fmla="*/ 1133531 h 2018589"/>
              <a:gd name="connsiteX183" fmla="*/ 1100770 w 1449780"/>
              <a:gd name="connsiteY183" fmla="*/ 1133531 h 2018589"/>
              <a:gd name="connsiteX184" fmla="*/ 1120773 w 1449780"/>
              <a:gd name="connsiteY184" fmla="*/ 955890 h 2018589"/>
              <a:gd name="connsiteX185" fmla="*/ 1124106 w 1449780"/>
              <a:gd name="connsiteY185" fmla="*/ 937792 h 2018589"/>
              <a:gd name="connsiteX186" fmla="*/ 1155063 w 1449780"/>
              <a:gd name="connsiteY186" fmla="*/ 912075 h 2018589"/>
              <a:gd name="connsiteX187" fmla="*/ 1318416 w 1449780"/>
              <a:gd name="connsiteY187" fmla="*/ 902550 h 2018589"/>
              <a:gd name="connsiteX188" fmla="*/ 1351278 w 1449780"/>
              <a:gd name="connsiteY188" fmla="*/ 907789 h 2018589"/>
              <a:gd name="connsiteX189" fmla="*/ 1377472 w 1449780"/>
              <a:gd name="connsiteY189" fmla="*/ 938745 h 2018589"/>
              <a:gd name="connsiteX190" fmla="*/ 1398426 w 1449780"/>
              <a:gd name="connsiteY190" fmla="*/ 1045901 h 2018589"/>
              <a:gd name="connsiteX191" fmla="*/ 1386997 w 1449780"/>
              <a:gd name="connsiteY191" fmla="*/ 1059236 h 2018589"/>
              <a:gd name="connsiteX192" fmla="*/ 1316035 w 1449780"/>
              <a:gd name="connsiteY192" fmla="*/ 1058760 h 2018589"/>
              <a:gd name="connsiteX193" fmla="*/ 1316035 w 1449780"/>
              <a:gd name="connsiteY193" fmla="*/ 1058760 h 2018589"/>
              <a:gd name="connsiteX194" fmla="*/ 1296509 w 1449780"/>
              <a:gd name="connsiteY194" fmla="*/ 1058760 h 2018589"/>
              <a:gd name="connsiteX195" fmla="*/ 1296509 w 1449780"/>
              <a:gd name="connsiteY195" fmla="*/ 1058760 h 2018589"/>
              <a:gd name="connsiteX196" fmla="*/ 1208879 w 1449780"/>
              <a:gd name="connsiteY196" fmla="*/ 1059236 h 2018589"/>
              <a:gd name="connsiteX197" fmla="*/ 1196020 w 1449780"/>
              <a:gd name="connsiteY197" fmla="*/ 1066380 h 2018589"/>
              <a:gd name="connsiteX198" fmla="*/ 1207450 w 1449780"/>
              <a:gd name="connsiteY198" fmla="*/ 1074476 h 2018589"/>
              <a:gd name="connsiteX199" fmla="*/ 1237930 w 1449780"/>
              <a:gd name="connsiteY199" fmla="*/ 1077810 h 2018589"/>
              <a:gd name="connsiteX200" fmla="*/ 1241740 w 1449780"/>
              <a:gd name="connsiteY200" fmla="*/ 1078763 h 2018589"/>
              <a:gd name="connsiteX201" fmla="*/ 1313654 w 1449780"/>
              <a:gd name="connsiteY201" fmla="*/ 1084001 h 2018589"/>
              <a:gd name="connsiteX202" fmla="*/ 1369375 w 1449780"/>
              <a:gd name="connsiteY202" fmla="*/ 1086383 h 2018589"/>
              <a:gd name="connsiteX203" fmla="*/ 1401760 w 1449780"/>
              <a:gd name="connsiteY203" fmla="*/ 1123054 h 2018589"/>
              <a:gd name="connsiteX0" fmla="*/ 1447705 w 1456672"/>
              <a:gd name="connsiteY0" fmla="*/ 970177 h 2018589"/>
              <a:gd name="connsiteX1" fmla="*/ 1438656 w 1456672"/>
              <a:gd name="connsiteY1" fmla="*/ 956842 h 2018589"/>
              <a:gd name="connsiteX2" fmla="*/ 1421035 w 1456672"/>
              <a:gd name="connsiteY2" fmla="*/ 888262 h 2018589"/>
              <a:gd name="connsiteX3" fmla="*/ 1387221 w 1456672"/>
              <a:gd name="connsiteY3" fmla="*/ 820159 h 2018589"/>
              <a:gd name="connsiteX4" fmla="*/ 1380553 w 1456672"/>
              <a:gd name="connsiteY4" fmla="*/ 787774 h 2018589"/>
              <a:gd name="connsiteX5" fmla="*/ 1379125 w 1456672"/>
              <a:gd name="connsiteY5" fmla="*/ 715384 h 2018589"/>
              <a:gd name="connsiteX6" fmla="*/ 1385316 w 1456672"/>
              <a:gd name="connsiteY6" fmla="*/ 659662 h 2018589"/>
              <a:gd name="connsiteX7" fmla="*/ 1373886 w 1456672"/>
              <a:gd name="connsiteY7" fmla="*/ 612990 h 2018589"/>
              <a:gd name="connsiteX8" fmla="*/ 1371028 w 1456672"/>
              <a:gd name="connsiteY8" fmla="*/ 563936 h 2018589"/>
              <a:gd name="connsiteX9" fmla="*/ 1386745 w 1456672"/>
              <a:gd name="connsiteY9" fmla="*/ 424871 h 2018589"/>
              <a:gd name="connsiteX10" fmla="*/ 1374362 w 1456672"/>
              <a:gd name="connsiteY10" fmla="*/ 342956 h 2018589"/>
              <a:gd name="connsiteX11" fmla="*/ 1370076 w 1456672"/>
              <a:gd name="connsiteY11" fmla="*/ 255326 h 2018589"/>
              <a:gd name="connsiteX12" fmla="*/ 1302449 w 1456672"/>
              <a:gd name="connsiteY12" fmla="*/ 191508 h 2018589"/>
              <a:gd name="connsiteX13" fmla="*/ 1267206 w 1456672"/>
              <a:gd name="connsiteY13" fmla="*/ 176268 h 2018589"/>
              <a:gd name="connsiteX14" fmla="*/ 1242917 w 1456672"/>
              <a:gd name="connsiteY14" fmla="*/ 161505 h 2018589"/>
              <a:gd name="connsiteX15" fmla="*/ 1200531 w 1456672"/>
              <a:gd name="connsiteY15" fmla="*/ 127215 h 2018589"/>
              <a:gd name="connsiteX16" fmla="*/ 1189101 w 1456672"/>
              <a:gd name="connsiteY16" fmla="*/ 111022 h 2018589"/>
              <a:gd name="connsiteX17" fmla="*/ 1137190 w 1456672"/>
              <a:gd name="connsiteY17" fmla="*/ 91020 h 2018589"/>
              <a:gd name="connsiteX18" fmla="*/ 1026223 w 1456672"/>
              <a:gd name="connsiteY18" fmla="*/ 52920 h 2018589"/>
              <a:gd name="connsiteX19" fmla="*/ 963358 w 1456672"/>
              <a:gd name="connsiteY19" fmla="*/ 31965 h 2018589"/>
              <a:gd name="connsiteX20" fmla="*/ 902398 w 1456672"/>
              <a:gd name="connsiteY20" fmla="*/ 26726 h 2018589"/>
              <a:gd name="connsiteX21" fmla="*/ 828103 w 1456672"/>
              <a:gd name="connsiteY21" fmla="*/ 17677 h 2018589"/>
              <a:gd name="connsiteX22" fmla="*/ 723328 w 1456672"/>
              <a:gd name="connsiteY22" fmla="*/ 56 h 2018589"/>
              <a:gd name="connsiteX23" fmla="*/ 629983 w 1456672"/>
              <a:gd name="connsiteY23" fmla="*/ 11010 h 2018589"/>
              <a:gd name="connsiteX24" fmla="*/ 419957 w 1456672"/>
              <a:gd name="connsiteY24" fmla="*/ 83876 h 2018589"/>
              <a:gd name="connsiteX25" fmla="*/ 321849 w 1456672"/>
              <a:gd name="connsiteY25" fmla="*/ 158171 h 2018589"/>
              <a:gd name="connsiteX26" fmla="*/ 259461 w 1456672"/>
              <a:gd name="connsiteY26" fmla="*/ 228180 h 2018589"/>
              <a:gd name="connsiteX27" fmla="*/ 206597 w 1456672"/>
              <a:gd name="connsiteY27" fmla="*/ 292474 h 2018589"/>
              <a:gd name="connsiteX28" fmla="*/ 164211 w 1456672"/>
              <a:gd name="connsiteY28" fmla="*/ 380580 h 2018589"/>
              <a:gd name="connsiteX29" fmla="*/ 127539 w 1456672"/>
              <a:gd name="connsiteY29" fmla="*/ 577271 h 2018589"/>
              <a:gd name="connsiteX30" fmla="*/ 136588 w 1456672"/>
              <a:gd name="connsiteY30" fmla="*/ 680617 h 2018589"/>
              <a:gd name="connsiteX31" fmla="*/ 193262 w 1456672"/>
              <a:gd name="connsiteY31" fmla="*/ 825874 h 2018589"/>
              <a:gd name="connsiteX32" fmla="*/ 236124 w 1456672"/>
              <a:gd name="connsiteY32" fmla="*/ 892072 h 2018589"/>
              <a:gd name="connsiteX33" fmla="*/ 258985 w 1456672"/>
              <a:gd name="connsiteY33" fmla="*/ 921600 h 2018589"/>
              <a:gd name="connsiteX34" fmla="*/ 310419 w 1456672"/>
              <a:gd name="connsiteY34" fmla="*/ 1016374 h 2018589"/>
              <a:gd name="connsiteX35" fmla="*/ 334708 w 1456672"/>
              <a:gd name="connsiteY35" fmla="*/ 1153058 h 2018589"/>
              <a:gd name="connsiteX36" fmla="*/ 326612 w 1456672"/>
              <a:gd name="connsiteY36" fmla="*/ 1322603 h 2018589"/>
              <a:gd name="connsiteX37" fmla="*/ 292322 w 1456672"/>
              <a:gd name="connsiteY37" fmla="*/ 1397850 h 2018589"/>
              <a:gd name="connsiteX38" fmla="*/ 263271 w 1456672"/>
              <a:gd name="connsiteY38" fmla="*/ 1431664 h 2018589"/>
              <a:gd name="connsiteX39" fmla="*/ 22687 w 1456672"/>
              <a:gd name="connsiteY39" fmla="*/ 1611103 h 2018589"/>
              <a:gd name="connsiteX40" fmla="*/ 20123 w 1456672"/>
              <a:gd name="connsiteY40" fmla="*/ 1716302 h 2018589"/>
              <a:gd name="connsiteX41" fmla="*/ 336613 w 1456672"/>
              <a:gd name="connsiteY41" fmla="*/ 1465954 h 2018589"/>
              <a:gd name="connsiteX42" fmla="*/ 341376 w 1456672"/>
              <a:gd name="connsiteY42" fmla="*/ 1462620 h 2018589"/>
              <a:gd name="connsiteX43" fmla="*/ 405670 w 1456672"/>
              <a:gd name="connsiteY43" fmla="*/ 1330699 h 2018589"/>
              <a:gd name="connsiteX44" fmla="*/ 428530 w 1456672"/>
              <a:gd name="connsiteY44" fmla="*/ 1234020 h 2018589"/>
              <a:gd name="connsiteX45" fmla="*/ 451866 w 1456672"/>
              <a:gd name="connsiteY45" fmla="*/ 1156391 h 2018589"/>
              <a:gd name="connsiteX46" fmla="*/ 495681 w 1456672"/>
              <a:gd name="connsiteY46" fmla="*/ 1052569 h 2018589"/>
              <a:gd name="connsiteX47" fmla="*/ 487585 w 1456672"/>
              <a:gd name="connsiteY47" fmla="*/ 962081 h 2018589"/>
              <a:gd name="connsiteX48" fmla="*/ 490442 w 1456672"/>
              <a:gd name="connsiteY48" fmla="*/ 770152 h 2018589"/>
              <a:gd name="connsiteX49" fmla="*/ 500920 w 1456672"/>
              <a:gd name="connsiteY49" fmla="*/ 738720 h 2018589"/>
              <a:gd name="connsiteX50" fmla="*/ 559975 w 1456672"/>
              <a:gd name="connsiteY50" fmla="*/ 699191 h 2018589"/>
              <a:gd name="connsiteX51" fmla="*/ 633793 w 1456672"/>
              <a:gd name="connsiteY51" fmla="*/ 681570 h 2018589"/>
              <a:gd name="connsiteX52" fmla="*/ 771430 w 1456672"/>
              <a:gd name="connsiteY52" fmla="*/ 742054 h 2018589"/>
              <a:gd name="connsiteX53" fmla="*/ 857155 w 1456672"/>
              <a:gd name="connsiteY53" fmla="*/ 908265 h 2018589"/>
              <a:gd name="connsiteX54" fmla="*/ 850011 w 1456672"/>
              <a:gd name="connsiteY54" fmla="*/ 918742 h 2018589"/>
              <a:gd name="connsiteX55" fmla="*/ 752380 w 1456672"/>
              <a:gd name="connsiteY55" fmla="*/ 921600 h 2018589"/>
              <a:gd name="connsiteX56" fmla="*/ 673322 w 1456672"/>
              <a:gd name="connsiteY56" fmla="*/ 932554 h 2018589"/>
              <a:gd name="connsiteX57" fmla="*/ 702850 w 1456672"/>
              <a:gd name="connsiteY57" fmla="*/ 946841 h 2018589"/>
              <a:gd name="connsiteX58" fmla="*/ 1064323 w 1456672"/>
              <a:gd name="connsiteY58" fmla="*/ 946841 h 2018589"/>
              <a:gd name="connsiteX59" fmla="*/ 1086231 w 1456672"/>
              <a:gd name="connsiteY59" fmla="*/ 949222 h 2018589"/>
              <a:gd name="connsiteX60" fmla="*/ 1070991 w 1456672"/>
              <a:gd name="connsiteY60" fmla="*/ 1015421 h 2018589"/>
              <a:gd name="connsiteX61" fmla="*/ 1057656 w 1456672"/>
              <a:gd name="connsiteY61" fmla="*/ 1156867 h 2018589"/>
              <a:gd name="connsiteX62" fmla="*/ 1041464 w 1456672"/>
              <a:gd name="connsiteY62" fmla="*/ 1170679 h 2018589"/>
              <a:gd name="connsiteX63" fmla="*/ 997172 w 1456672"/>
              <a:gd name="connsiteY63" fmla="*/ 1173536 h 2018589"/>
              <a:gd name="connsiteX64" fmla="*/ 951452 w 1456672"/>
              <a:gd name="connsiteY64" fmla="*/ 1188776 h 2018589"/>
              <a:gd name="connsiteX65" fmla="*/ 808101 w 1456672"/>
              <a:gd name="connsiteY65" fmla="*/ 1164011 h 2018589"/>
              <a:gd name="connsiteX66" fmla="*/ 738092 w 1456672"/>
              <a:gd name="connsiteY66" fmla="*/ 1152105 h 2018589"/>
              <a:gd name="connsiteX67" fmla="*/ 679513 w 1456672"/>
              <a:gd name="connsiteY67" fmla="*/ 1140675 h 2018589"/>
              <a:gd name="connsiteX68" fmla="*/ 761428 w 1456672"/>
              <a:gd name="connsiteY68" fmla="*/ 1182109 h 2018589"/>
              <a:gd name="connsiteX69" fmla="*/ 945737 w 1456672"/>
              <a:gd name="connsiteY69" fmla="*/ 1240211 h 2018589"/>
              <a:gd name="connsiteX70" fmla="*/ 966692 w 1456672"/>
              <a:gd name="connsiteY70" fmla="*/ 1253070 h 2018589"/>
              <a:gd name="connsiteX71" fmla="*/ 1003840 w 1456672"/>
              <a:gd name="connsiteY71" fmla="*/ 1286408 h 2018589"/>
              <a:gd name="connsiteX72" fmla="*/ 1116235 w 1456672"/>
              <a:gd name="connsiteY72" fmla="*/ 1374990 h 2018589"/>
              <a:gd name="connsiteX73" fmla="*/ 998125 w 1456672"/>
              <a:gd name="connsiteY73" fmla="*/ 1376895 h 2018589"/>
              <a:gd name="connsiteX74" fmla="*/ 909066 w 1456672"/>
              <a:gd name="connsiteY74" fmla="*/ 1400708 h 2018589"/>
              <a:gd name="connsiteX75" fmla="*/ 880967 w 1456672"/>
              <a:gd name="connsiteY75" fmla="*/ 1481194 h 2018589"/>
              <a:gd name="connsiteX76" fmla="*/ 858583 w 1456672"/>
              <a:gd name="connsiteY76" fmla="*/ 1585969 h 2018589"/>
              <a:gd name="connsiteX77" fmla="*/ 852392 w 1456672"/>
              <a:gd name="connsiteY77" fmla="*/ 1707889 h 2018589"/>
              <a:gd name="connsiteX78" fmla="*/ 946690 w 1456672"/>
              <a:gd name="connsiteY78" fmla="*/ 1961730 h 2018589"/>
              <a:gd name="connsiteX79" fmla="*/ 977646 w 1456672"/>
              <a:gd name="connsiteY79" fmla="*/ 2007927 h 2018589"/>
              <a:gd name="connsiteX80" fmla="*/ 995267 w 1456672"/>
              <a:gd name="connsiteY80" fmla="*/ 2005545 h 2018589"/>
              <a:gd name="connsiteX81" fmla="*/ 964787 w 1456672"/>
              <a:gd name="connsiteY81" fmla="*/ 1863623 h 2018589"/>
              <a:gd name="connsiteX82" fmla="*/ 930021 w 1456672"/>
              <a:gd name="connsiteY82" fmla="*/ 1739321 h 2018589"/>
              <a:gd name="connsiteX83" fmla="*/ 932878 w 1456672"/>
              <a:gd name="connsiteY83" fmla="*/ 1626450 h 2018589"/>
              <a:gd name="connsiteX84" fmla="*/ 947642 w 1456672"/>
              <a:gd name="connsiteY84" fmla="*/ 1547869 h 2018589"/>
              <a:gd name="connsiteX85" fmla="*/ 954786 w 1456672"/>
              <a:gd name="connsiteY85" fmla="*/ 1509293 h 2018589"/>
              <a:gd name="connsiteX86" fmla="*/ 963835 w 1456672"/>
              <a:gd name="connsiteY86" fmla="*/ 1485956 h 2018589"/>
              <a:gd name="connsiteX87" fmla="*/ 987647 w 1456672"/>
              <a:gd name="connsiteY87" fmla="*/ 1463096 h 2018589"/>
              <a:gd name="connsiteX88" fmla="*/ 1127665 w 1456672"/>
              <a:gd name="connsiteY88" fmla="*/ 1449761 h 2018589"/>
              <a:gd name="connsiteX89" fmla="*/ 1258633 w 1456672"/>
              <a:gd name="connsiteY89" fmla="*/ 1462144 h 2018589"/>
              <a:gd name="connsiteX90" fmla="*/ 1316736 w 1456672"/>
              <a:gd name="connsiteY90" fmla="*/ 1442141 h 2018589"/>
              <a:gd name="connsiteX91" fmla="*/ 1336262 w 1456672"/>
              <a:gd name="connsiteY91" fmla="*/ 1404994 h 2018589"/>
              <a:gd name="connsiteX92" fmla="*/ 1429131 w 1456672"/>
              <a:gd name="connsiteY92" fmla="*/ 1216399 h 2018589"/>
              <a:gd name="connsiteX93" fmla="*/ 1453420 w 1456672"/>
              <a:gd name="connsiteY93" fmla="*/ 1015897 h 2018589"/>
              <a:gd name="connsiteX94" fmla="*/ 1445324 w 1456672"/>
              <a:gd name="connsiteY94" fmla="*/ 975416 h 2018589"/>
              <a:gd name="connsiteX95" fmla="*/ 1447705 w 1456672"/>
              <a:gd name="connsiteY95" fmla="*/ 970177 h 2018589"/>
              <a:gd name="connsiteX96" fmla="*/ 526161 w 1456672"/>
              <a:gd name="connsiteY96" fmla="*/ 447255 h 2018589"/>
              <a:gd name="connsiteX97" fmla="*/ 563308 w 1456672"/>
              <a:gd name="connsiteY97" fmla="*/ 449160 h 2018589"/>
              <a:gd name="connsiteX98" fmla="*/ 457581 w 1456672"/>
              <a:gd name="connsiteY98" fmla="*/ 509167 h 2018589"/>
              <a:gd name="connsiteX99" fmla="*/ 381857 w 1456672"/>
              <a:gd name="connsiteY99" fmla="*/ 512025 h 2018589"/>
              <a:gd name="connsiteX100" fmla="*/ 418052 w 1456672"/>
              <a:gd name="connsiteY100" fmla="*/ 423442 h 2018589"/>
              <a:gd name="connsiteX101" fmla="*/ 394240 w 1456672"/>
              <a:gd name="connsiteY101" fmla="*/ 436777 h 2018589"/>
              <a:gd name="connsiteX102" fmla="*/ 332327 w 1456672"/>
              <a:gd name="connsiteY102" fmla="*/ 490594 h 2018589"/>
              <a:gd name="connsiteX103" fmla="*/ 293751 w 1456672"/>
              <a:gd name="connsiteY103" fmla="*/ 516787 h 2018589"/>
              <a:gd name="connsiteX104" fmla="*/ 527113 w 1456672"/>
              <a:gd name="connsiteY104" fmla="*/ 316762 h 2018589"/>
              <a:gd name="connsiteX105" fmla="*/ 529971 w 1456672"/>
              <a:gd name="connsiteY105" fmla="*/ 319620 h 2018589"/>
              <a:gd name="connsiteX106" fmla="*/ 499015 w 1456672"/>
              <a:gd name="connsiteY106" fmla="*/ 363911 h 2018589"/>
              <a:gd name="connsiteX107" fmla="*/ 495681 w 1456672"/>
              <a:gd name="connsiteY107" fmla="*/ 372484 h 2018589"/>
              <a:gd name="connsiteX108" fmla="*/ 504730 w 1456672"/>
              <a:gd name="connsiteY108" fmla="*/ 373912 h 2018589"/>
              <a:gd name="connsiteX109" fmla="*/ 571881 w 1456672"/>
              <a:gd name="connsiteY109" fmla="*/ 362482 h 2018589"/>
              <a:gd name="connsiteX110" fmla="*/ 584740 w 1456672"/>
              <a:gd name="connsiteY110" fmla="*/ 362006 h 2018589"/>
              <a:gd name="connsiteX111" fmla="*/ 525208 w 1456672"/>
              <a:gd name="connsiteY111" fmla="*/ 416775 h 2018589"/>
              <a:gd name="connsiteX112" fmla="*/ 525208 w 1456672"/>
              <a:gd name="connsiteY112" fmla="*/ 416775 h 2018589"/>
              <a:gd name="connsiteX113" fmla="*/ 517112 w 1456672"/>
              <a:gd name="connsiteY113" fmla="*/ 432015 h 2018589"/>
              <a:gd name="connsiteX114" fmla="*/ 526161 w 1456672"/>
              <a:gd name="connsiteY114" fmla="*/ 447255 h 2018589"/>
              <a:gd name="connsiteX115" fmla="*/ 1088136 w 1456672"/>
              <a:gd name="connsiteY115" fmla="*/ 859211 h 2018589"/>
              <a:gd name="connsiteX116" fmla="*/ 1072420 w 1456672"/>
              <a:gd name="connsiteY116" fmla="*/ 861116 h 2018589"/>
              <a:gd name="connsiteX117" fmla="*/ 1079564 w 1456672"/>
              <a:gd name="connsiteY117" fmla="*/ 879214 h 2018589"/>
              <a:gd name="connsiteX118" fmla="*/ 1059085 w 1456672"/>
              <a:gd name="connsiteY118" fmla="*/ 906360 h 2018589"/>
              <a:gd name="connsiteX119" fmla="*/ 901446 w 1456672"/>
              <a:gd name="connsiteY119" fmla="*/ 907789 h 2018589"/>
              <a:gd name="connsiteX120" fmla="*/ 893350 w 1456672"/>
              <a:gd name="connsiteY120" fmla="*/ 895882 h 2018589"/>
              <a:gd name="connsiteX121" fmla="*/ 900970 w 1456672"/>
              <a:gd name="connsiteY121" fmla="*/ 835399 h 2018589"/>
              <a:gd name="connsiteX122" fmla="*/ 900970 w 1456672"/>
              <a:gd name="connsiteY122" fmla="*/ 835399 h 2018589"/>
              <a:gd name="connsiteX123" fmla="*/ 902398 w 1456672"/>
              <a:gd name="connsiteY123" fmla="*/ 827302 h 2018589"/>
              <a:gd name="connsiteX124" fmla="*/ 913352 w 1456672"/>
              <a:gd name="connsiteY124" fmla="*/ 730624 h 2018589"/>
              <a:gd name="connsiteX125" fmla="*/ 930497 w 1456672"/>
              <a:gd name="connsiteY125" fmla="*/ 665854 h 2018589"/>
              <a:gd name="connsiteX126" fmla="*/ 960025 w 1456672"/>
              <a:gd name="connsiteY126" fmla="*/ 645375 h 2018589"/>
              <a:gd name="connsiteX127" fmla="*/ 1150525 w 1456672"/>
              <a:gd name="connsiteY127" fmla="*/ 546315 h 2018589"/>
              <a:gd name="connsiteX128" fmla="*/ 1161478 w 1456672"/>
              <a:gd name="connsiteY128" fmla="*/ 545839 h 2018589"/>
              <a:gd name="connsiteX129" fmla="*/ 1158145 w 1456672"/>
              <a:gd name="connsiteY129" fmla="*/ 556792 h 2018589"/>
              <a:gd name="connsiteX130" fmla="*/ 1030033 w 1456672"/>
              <a:gd name="connsiteY130" fmla="*/ 718241 h 2018589"/>
              <a:gd name="connsiteX131" fmla="*/ 1034796 w 1456672"/>
              <a:gd name="connsiteY131" fmla="*/ 731100 h 2018589"/>
              <a:gd name="connsiteX132" fmla="*/ 1034796 w 1456672"/>
              <a:gd name="connsiteY132" fmla="*/ 731100 h 2018589"/>
              <a:gd name="connsiteX133" fmla="*/ 1110520 w 1456672"/>
              <a:gd name="connsiteY133" fmla="*/ 686809 h 2018589"/>
              <a:gd name="connsiteX134" fmla="*/ 1144333 w 1456672"/>
              <a:gd name="connsiteY134" fmla="*/ 666330 h 2018589"/>
              <a:gd name="connsiteX135" fmla="*/ 1150048 w 1456672"/>
              <a:gd name="connsiteY135" fmla="*/ 664425 h 2018589"/>
              <a:gd name="connsiteX136" fmla="*/ 1144333 w 1456672"/>
              <a:gd name="connsiteY136" fmla="*/ 666330 h 2018589"/>
              <a:gd name="connsiteX137" fmla="*/ 1178624 w 1456672"/>
              <a:gd name="connsiteY137" fmla="*/ 645851 h 2018589"/>
              <a:gd name="connsiteX138" fmla="*/ 1271016 w 1456672"/>
              <a:gd name="connsiteY138" fmla="*/ 589177 h 2018589"/>
              <a:gd name="connsiteX139" fmla="*/ 1285780 w 1456672"/>
              <a:gd name="connsiteY139" fmla="*/ 580129 h 2018589"/>
              <a:gd name="connsiteX140" fmla="*/ 1313878 w 1456672"/>
              <a:gd name="connsiteY140" fmla="*/ 590130 h 2018589"/>
              <a:gd name="connsiteX141" fmla="*/ 1325308 w 1456672"/>
              <a:gd name="connsiteY141" fmla="*/ 727766 h 2018589"/>
              <a:gd name="connsiteX142" fmla="*/ 1316260 w 1456672"/>
              <a:gd name="connsiteY142" fmla="*/ 768247 h 2018589"/>
              <a:gd name="connsiteX143" fmla="*/ 1316260 w 1456672"/>
              <a:gd name="connsiteY143" fmla="*/ 768247 h 2018589"/>
              <a:gd name="connsiteX144" fmla="*/ 1304353 w 1456672"/>
              <a:gd name="connsiteY144" fmla="*/ 850162 h 2018589"/>
              <a:gd name="connsiteX145" fmla="*/ 1291018 w 1456672"/>
              <a:gd name="connsiteY145" fmla="*/ 858735 h 2018589"/>
              <a:gd name="connsiteX146" fmla="*/ 1201960 w 1456672"/>
              <a:gd name="connsiteY146" fmla="*/ 858735 h 2018589"/>
              <a:gd name="connsiteX147" fmla="*/ 1088136 w 1456672"/>
              <a:gd name="connsiteY147" fmla="*/ 859211 h 2018589"/>
              <a:gd name="connsiteX148" fmla="*/ 1408652 w 1456672"/>
              <a:gd name="connsiteY148" fmla="*/ 1123054 h 2018589"/>
              <a:gd name="connsiteX149" fmla="*/ 1405795 w 1456672"/>
              <a:gd name="connsiteY149" fmla="*/ 1141151 h 2018589"/>
              <a:gd name="connsiteX150" fmla="*/ 1405795 w 1456672"/>
              <a:gd name="connsiteY150" fmla="*/ 1141151 h 2018589"/>
              <a:gd name="connsiteX151" fmla="*/ 1405318 w 1456672"/>
              <a:gd name="connsiteY151" fmla="*/ 1151153 h 2018589"/>
              <a:gd name="connsiteX152" fmla="*/ 1357693 w 1456672"/>
              <a:gd name="connsiteY152" fmla="*/ 1181633 h 2018589"/>
              <a:gd name="connsiteX153" fmla="*/ 1269587 w 1456672"/>
              <a:gd name="connsiteY153" fmla="*/ 1157820 h 2018589"/>
              <a:gd name="connsiteX154" fmla="*/ 1209580 w 1456672"/>
              <a:gd name="connsiteY154" fmla="*/ 1147342 h 2018589"/>
              <a:gd name="connsiteX155" fmla="*/ 1195292 w 1456672"/>
              <a:gd name="connsiteY155" fmla="*/ 1150676 h 2018589"/>
              <a:gd name="connsiteX156" fmla="*/ 1211961 w 1456672"/>
              <a:gd name="connsiteY156" fmla="*/ 1163535 h 2018589"/>
              <a:gd name="connsiteX157" fmla="*/ 1211961 w 1456672"/>
              <a:gd name="connsiteY157" fmla="*/ 1163535 h 2018589"/>
              <a:gd name="connsiteX158" fmla="*/ 1284351 w 1456672"/>
              <a:gd name="connsiteY158" fmla="*/ 1190205 h 2018589"/>
              <a:gd name="connsiteX159" fmla="*/ 1284351 w 1456672"/>
              <a:gd name="connsiteY159" fmla="*/ 1190205 h 2018589"/>
              <a:gd name="connsiteX160" fmla="*/ 1304353 w 1456672"/>
              <a:gd name="connsiteY160" fmla="*/ 1197349 h 2018589"/>
              <a:gd name="connsiteX161" fmla="*/ 1304353 w 1456672"/>
              <a:gd name="connsiteY161" fmla="*/ 1197349 h 2018589"/>
              <a:gd name="connsiteX162" fmla="*/ 1377696 w 1456672"/>
              <a:gd name="connsiteY162" fmla="*/ 1223543 h 2018589"/>
              <a:gd name="connsiteX163" fmla="*/ 1383411 w 1456672"/>
              <a:gd name="connsiteY163" fmla="*/ 1237354 h 2018589"/>
              <a:gd name="connsiteX164" fmla="*/ 1360075 w 1456672"/>
              <a:gd name="connsiteY164" fmla="*/ 1279740 h 2018589"/>
              <a:gd name="connsiteX165" fmla="*/ 1360075 w 1456672"/>
              <a:gd name="connsiteY165" fmla="*/ 1279740 h 2018589"/>
              <a:gd name="connsiteX166" fmla="*/ 1349121 w 1456672"/>
              <a:gd name="connsiteY166" fmla="*/ 1300219 h 2018589"/>
              <a:gd name="connsiteX167" fmla="*/ 1349121 w 1456672"/>
              <a:gd name="connsiteY167" fmla="*/ 1300219 h 2018589"/>
              <a:gd name="connsiteX168" fmla="*/ 1306258 w 1456672"/>
              <a:gd name="connsiteY168" fmla="*/ 1381181 h 2018589"/>
              <a:gd name="connsiteX169" fmla="*/ 1251966 w 1456672"/>
              <a:gd name="connsiteY169" fmla="*/ 1392611 h 2018589"/>
              <a:gd name="connsiteX170" fmla="*/ 1151953 w 1456672"/>
              <a:gd name="connsiteY170" fmla="*/ 1327841 h 2018589"/>
              <a:gd name="connsiteX171" fmla="*/ 1151953 w 1456672"/>
              <a:gd name="connsiteY171" fmla="*/ 1327841 h 2018589"/>
              <a:gd name="connsiteX172" fmla="*/ 1042892 w 1456672"/>
              <a:gd name="connsiteY172" fmla="*/ 1256404 h 2018589"/>
              <a:gd name="connsiteX173" fmla="*/ 1026700 w 1456672"/>
              <a:gd name="connsiteY173" fmla="*/ 1224971 h 2018589"/>
              <a:gd name="connsiteX174" fmla="*/ 1033843 w 1456672"/>
              <a:gd name="connsiteY174" fmla="*/ 1219733 h 2018589"/>
              <a:gd name="connsiteX175" fmla="*/ 1077182 w 1456672"/>
              <a:gd name="connsiteY175" fmla="*/ 1222590 h 2018589"/>
              <a:gd name="connsiteX176" fmla="*/ 1099090 w 1456672"/>
              <a:gd name="connsiteY176" fmla="*/ 1202588 h 2018589"/>
              <a:gd name="connsiteX177" fmla="*/ 1101947 w 1456672"/>
              <a:gd name="connsiteY177" fmla="*/ 1186871 h 2018589"/>
              <a:gd name="connsiteX178" fmla="*/ 1101947 w 1456672"/>
              <a:gd name="connsiteY178" fmla="*/ 1186871 h 2018589"/>
              <a:gd name="connsiteX179" fmla="*/ 1102900 w 1456672"/>
              <a:gd name="connsiteY179" fmla="*/ 1173060 h 2018589"/>
              <a:gd name="connsiteX180" fmla="*/ 1104328 w 1456672"/>
              <a:gd name="connsiteY180" fmla="*/ 1164964 h 2018589"/>
              <a:gd name="connsiteX181" fmla="*/ 1104328 w 1456672"/>
              <a:gd name="connsiteY181" fmla="*/ 1164964 h 2018589"/>
              <a:gd name="connsiteX182" fmla="*/ 1107662 w 1456672"/>
              <a:gd name="connsiteY182" fmla="*/ 1133531 h 2018589"/>
              <a:gd name="connsiteX183" fmla="*/ 1107662 w 1456672"/>
              <a:gd name="connsiteY183" fmla="*/ 1133531 h 2018589"/>
              <a:gd name="connsiteX184" fmla="*/ 1127665 w 1456672"/>
              <a:gd name="connsiteY184" fmla="*/ 955890 h 2018589"/>
              <a:gd name="connsiteX185" fmla="*/ 1130998 w 1456672"/>
              <a:gd name="connsiteY185" fmla="*/ 937792 h 2018589"/>
              <a:gd name="connsiteX186" fmla="*/ 1161955 w 1456672"/>
              <a:gd name="connsiteY186" fmla="*/ 912075 h 2018589"/>
              <a:gd name="connsiteX187" fmla="*/ 1325308 w 1456672"/>
              <a:gd name="connsiteY187" fmla="*/ 902550 h 2018589"/>
              <a:gd name="connsiteX188" fmla="*/ 1358170 w 1456672"/>
              <a:gd name="connsiteY188" fmla="*/ 907789 h 2018589"/>
              <a:gd name="connsiteX189" fmla="*/ 1384364 w 1456672"/>
              <a:gd name="connsiteY189" fmla="*/ 938745 h 2018589"/>
              <a:gd name="connsiteX190" fmla="*/ 1405318 w 1456672"/>
              <a:gd name="connsiteY190" fmla="*/ 1045901 h 2018589"/>
              <a:gd name="connsiteX191" fmla="*/ 1393889 w 1456672"/>
              <a:gd name="connsiteY191" fmla="*/ 1059236 h 2018589"/>
              <a:gd name="connsiteX192" fmla="*/ 1322927 w 1456672"/>
              <a:gd name="connsiteY192" fmla="*/ 1058760 h 2018589"/>
              <a:gd name="connsiteX193" fmla="*/ 1322927 w 1456672"/>
              <a:gd name="connsiteY193" fmla="*/ 1058760 h 2018589"/>
              <a:gd name="connsiteX194" fmla="*/ 1303401 w 1456672"/>
              <a:gd name="connsiteY194" fmla="*/ 1058760 h 2018589"/>
              <a:gd name="connsiteX195" fmla="*/ 1303401 w 1456672"/>
              <a:gd name="connsiteY195" fmla="*/ 1058760 h 2018589"/>
              <a:gd name="connsiteX196" fmla="*/ 1215771 w 1456672"/>
              <a:gd name="connsiteY196" fmla="*/ 1059236 h 2018589"/>
              <a:gd name="connsiteX197" fmla="*/ 1202912 w 1456672"/>
              <a:gd name="connsiteY197" fmla="*/ 1066380 h 2018589"/>
              <a:gd name="connsiteX198" fmla="*/ 1214342 w 1456672"/>
              <a:gd name="connsiteY198" fmla="*/ 1074476 h 2018589"/>
              <a:gd name="connsiteX199" fmla="*/ 1244822 w 1456672"/>
              <a:gd name="connsiteY199" fmla="*/ 1077810 h 2018589"/>
              <a:gd name="connsiteX200" fmla="*/ 1248632 w 1456672"/>
              <a:gd name="connsiteY200" fmla="*/ 1078763 h 2018589"/>
              <a:gd name="connsiteX201" fmla="*/ 1320546 w 1456672"/>
              <a:gd name="connsiteY201" fmla="*/ 1084001 h 2018589"/>
              <a:gd name="connsiteX202" fmla="*/ 1376267 w 1456672"/>
              <a:gd name="connsiteY202" fmla="*/ 1086383 h 2018589"/>
              <a:gd name="connsiteX203" fmla="*/ 1408652 w 1456672"/>
              <a:gd name="connsiteY203" fmla="*/ 1123054 h 2018589"/>
              <a:gd name="connsiteX0" fmla="*/ 1453409 w 1462376"/>
              <a:gd name="connsiteY0" fmla="*/ 970177 h 2018589"/>
              <a:gd name="connsiteX1" fmla="*/ 1444360 w 1462376"/>
              <a:gd name="connsiteY1" fmla="*/ 956842 h 2018589"/>
              <a:gd name="connsiteX2" fmla="*/ 1426739 w 1462376"/>
              <a:gd name="connsiteY2" fmla="*/ 888262 h 2018589"/>
              <a:gd name="connsiteX3" fmla="*/ 1392925 w 1462376"/>
              <a:gd name="connsiteY3" fmla="*/ 820159 h 2018589"/>
              <a:gd name="connsiteX4" fmla="*/ 1386257 w 1462376"/>
              <a:gd name="connsiteY4" fmla="*/ 787774 h 2018589"/>
              <a:gd name="connsiteX5" fmla="*/ 1384829 w 1462376"/>
              <a:gd name="connsiteY5" fmla="*/ 715384 h 2018589"/>
              <a:gd name="connsiteX6" fmla="*/ 1391020 w 1462376"/>
              <a:gd name="connsiteY6" fmla="*/ 659662 h 2018589"/>
              <a:gd name="connsiteX7" fmla="*/ 1379590 w 1462376"/>
              <a:gd name="connsiteY7" fmla="*/ 612990 h 2018589"/>
              <a:gd name="connsiteX8" fmla="*/ 1376732 w 1462376"/>
              <a:gd name="connsiteY8" fmla="*/ 563936 h 2018589"/>
              <a:gd name="connsiteX9" fmla="*/ 1392449 w 1462376"/>
              <a:gd name="connsiteY9" fmla="*/ 424871 h 2018589"/>
              <a:gd name="connsiteX10" fmla="*/ 1380066 w 1462376"/>
              <a:gd name="connsiteY10" fmla="*/ 342956 h 2018589"/>
              <a:gd name="connsiteX11" fmla="*/ 1375780 w 1462376"/>
              <a:gd name="connsiteY11" fmla="*/ 255326 h 2018589"/>
              <a:gd name="connsiteX12" fmla="*/ 1308153 w 1462376"/>
              <a:gd name="connsiteY12" fmla="*/ 191508 h 2018589"/>
              <a:gd name="connsiteX13" fmla="*/ 1272910 w 1462376"/>
              <a:gd name="connsiteY13" fmla="*/ 176268 h 2018589"/>
              <a:gd name="connsiteX14" fmla="*/ 1248621 w 1462376"/>
              <a:gd name="connsiteY14" fmla="*/ 161505 h 2018589"/>
              <a:gd name="connsiteX15" fmla="*/ 1206235 w 1462376"/>
              <a:gd name="connsiteY15" fmla="*/ 127215 h 2018589"/>
              <a:gd name="connsiteX16" fmla="*/ 1194805 w 1462376"/>
              <a:gd name="connsiteY16" fmla="*/ 111022 h 2018589"/>
              <a:gd name="connsiteX17" fmla="*/ 1142894 w 1462376"/>
              <a:gd name="connsiteY17" fmla="*/ 91020 h 2018589"/>
              <a:gd name="connsiteX18" fmla="*/ 1031927 w 1462376"/>
              <a:gd name="connsiteY18" fmla="*/ 52920 h 2018589"/>
              <a:gd name="connsiteX19" fmla="*/ 969062 w 1462376"/>
              <a:gd name="connsiteY19" fmla="*/ 31965 h 2018589"/>
              <a:gd name="connsiteX20" fmla="*/ 908102 w 1462376"/>
              <a:gd name="connsiteY20" fmla="*/ 26726 h 2018589"/>
              <a:gd name="connsiteX21" fmla="*/ 833807 w 1462376"/>
              <a:gd name="connsiteY21" fmla="*/ 17677 h 2018589"/>
              <a:gd name="connsiteX22" fmla="*/ 729032 w 1462376"/>
              <a:gd name="connsiteY22" fmla="*/ 56 h 2018589"/>
              <a:gd name="connsiteX23" fmla="*/ 635687 w 1462376"/>
              <a:gd name="connsiteY23" fmla="*/ 11010 h 2018589"/>
              <a:gd name="connsiteX24" fmla="*/ 425661 w 1462376"/>
              <a:gd name="connsiteY24" fmla="*/ 83876 h 2018589"/>
              <a:gd name="connsiteX25" fmla="*/ 327553 w 1462376"/>
              <a:gd name="connsiteY25" fmla="*/ 158171 h 2018589"/>
              <a:gd name="connsiteX26" fmla="*/ 265165 w 1462376"/>
              <a:gd name="connsiteY26" fmla="*/ 228180 h 2018589"/>
              <a:gd name="connsiteX27" fmla="*/ 212301 w 1462376"/>
              <a:gd name="connsiteY27" fmla="*/ 292474 h 2018589"/>
              <a:gd name="connsiteX28" fmla="*/ 169915 w 1462376"/>
              <a:gd name="connsiteY28" fmla="*/ 380580 h 2018589"/>
              <a:gd name="connsiteX29" fmla="*/ 133243 w 1462376"/>
              <a:gd name="connsiteY29" fmla="*/ 577271 h 2018589"/>
              <a:gd name="connsiteX30" fmla="*/ 142292 w 1462376"/>
              <a:gd name="connsiteY30" fmla="*/ 680617 h 2018589"/>
              <a:gd name="connsiteX31" fmla="*/ 198966 w 1462376"/>
              <a:gd name="connsiteY31" fmla="*/ 825874 h 2018589"/>
              <a:gd name="connsiteX32" fmla="*/ 241828 w 1462376"/>
              <a:gd name="connsiteY32" fmla="*/ 892072 h 2018589"/>
              <a:gd name="connsiteX33" fmla="*/ 264689 w 1462376"/>
              <a:gd name="connsiteY33" fmla="*/ 921600 h 2018589"/>
              <a:gd name="connsiteX34" fmla="*/ 316123 w 1462376"/>
              <a:gd name="connsiteY34" fmla="*/ 1016374 h 2018589"/>
              <a:gd name="connsiteX35" fmla="*/ 340412 w 1462376"/>
              <a:gd name="connsiteY35" fmla="*/ 1153058 h 2018589"/>
              <a:gd name="connsiteX36" fmla="*/ 332316 w 1462376"/>
              <a:gd name="connsiteY36" fmla="*/ 1322603 h 2018589"/>
              <a:gd name="connsiteX37" fmla="*/ 298026 w 1462376"/>
              <a:gd name="connsiteY37" fmla="*/ 1397850 h 2018589"/>
              <a:gd name="connsiteX38" fmla="*/ 268975 w 1462376"/>
              <a:gd name="connsiteY38" fmla="*/ 1431664 h 2018589"/>
              <a:gd name="connsiteX39" fmla="*/ 28391 w 1462376"/>
              <a:gd name="connsiteY39" fmla="*/ 1611103 h 2018589"/>
              <a:gd name="connsiteX40" fmla="*/ 25827 w 1462376"/>
              <a:gd name="connsiteY40" fmla="*/ 1716302 h 2018589"/>
              <a:gd name="connsiteX41" fmla="*/ 342317 w 1462376"/>
              <a:gd name="connsiteY41" fmla="*/ 1465954 h 2018589"/>
              <a:gd name="connsiteX42" fmla="*/ 347080 w 1462376"/>
              <a:gd name="connsiteY42" fmla="*/ 1462620 h 2018589"/>
              <a:gd name="connsiteX43" fmla="*/ 411374 w 1462376"/>
              <a:gd name="connsiteY43" fmla="*/ 1330699 h 2018589"/>
              <a:gd name="connsiteX44" fmla="*/ 434234 w 1462376"/>
              <a:gd name="connsiteY44" fmla="*/ 1234020 h 2018589"/>
              <a:gd name="connsiteX45" fmla="*/ 457570 w 1462376"/>
              <a:gd name="connsiteY45" fmla="*/ 1156391 h 2018589"/>
              <a:gd name="connsiteX46" fmla="*/ 501385 w 1462376"/>
              <a:gd name="connsiteY46" fmla="*/ 1052569 h 2018589"/>
              <a:gd name="connsiteX47" fmla="*/ 493289 w 1462376"/>
              <a:gd name="connsiteY47" fmla="*/ 962081 h 2018589"/>
              <a:gd name="connsiteX48" fmla="*/ 496146 w 1462376"/>
              <a:gd name="connsiteY48" fmla="*/ 770152 h 2018589"/>
              <a:gd name="connsiteX49" fmla="*/ 506624 w 1462376"/>
              <a:gd name="connsiteY49" fmla="*/ 738720 h 2018589"/>
              <a:gd name="connsiteX50" fmla="*/ 565679 w 1462376"/>
              <a:gd name="connsiteY50" fmla="*/ 699191 h 2018589"/>
              <a:gd name="connsiteX51" fmla="*/ 639497 w 1462376"/>
              <a:gd name="connsiteY51" fmla="*/ 681570 h 2018589"/>
              <a:gd name="connsiteX52" fmla="*/ 777134 w 1462376"/>
              <a:gd name="connsiteY52" fmla="*/ 742054 h 2018589"/>
              <a:gd name="connsiteX53" fmla="*/ 862859 w 1462376"/>
              <a:gd name="connsiteY53" fmla="*/ 908265 h 2018589"/>
              <a:gd name="connsiteX54" fmla="*/ 855715 w 1462376"/>
              <a:gd name="connsiteY54" fmla="*/ 918742 h 2018589"/>
              <a:gd name="connsiteX55" fmla="*/ 758084 w 1462376"/>
              <a:gd name="connsiteY55" fmla="*/ 921600 h 2018589"/>
              <a:gd name="connsiteX56" fmla="*/ 679026 w 1462376"/>
              <a:gd name="connsiteY56" fmla="*/ 932554 h 2018589"/>
              <a:gd name="connsiteX57" fmla="*/ 708554 w 1462376"/>
              <a:gd name="connsiteY57" fmla="*/ 946841 h 2018589"/>
              <a:gd name="connsiteX58" fmla="*/ 1070027 w 1462376"/>
              <a:gd name="connsiteY58" fmla="*/ 946841 h 2018589"/>
              <a:gd name="connsiteX59" fmla="*/ 1091935 w 1462376"/>
              <a:gd name="connsiteY59" fmla="*/ 949222 h 2018589"/>
              <a:gd name="connsiteX60" fmla="*/ 1076695 w 1462376"/>
              <a:gd name="connsiteY60" fmla="*/ 1015421 h 2018589"/>
              <a:gd name="connsiteX61" fmla="*/ 1063360 w 1462376"/>
              <a:gd name="connsiteY61" fmla="*/ 1156867 h 2018589"/>
              <a:gd name="connsiteX62" fmla="*/ 1047168 w 1462376"/>
              <a:gd name="connsiteY62" fmla="*/ 1170679 h 2018589"/>
              <a:gd name="connsiteX63" fmla="*/ 1002876 w 1462376"/>
              <a:gd name="connsiteY63" fmla="*/ 1173536 h 2018589"/>
              <a:gd name="connsiteX64" fmla="*/ 957156 w 1462376"/>
              <a:gd name="connsiteY64" fmla="*/ 1188776 h 2018589"/>
              <a:gd name="connsiteX65" fmla="*/ 813805 w 1462376"/>
              <a:gd name="connsiteY65" fmla="*/ 1164011 h 2018589"/>
              <a:gd name="connsiteX66" fmla="*/ 743796 w 1462376"/>
              <a:gd name="connsiteY66" fmla="*/ 1152105 h 2018589"/>
              <a:gd name="connsiteX67" fmla="*/ 685217 w 1462376"/>
              <a:gd name="connsiteY67" fmla="*/ 1140675 h 2018589"/>
              <a:gd name="connsiteX68" fmla="*/ 767132 w 1462376"/>
              <a:gd name="connsiteY68" fmla="*/ 1182109 h 2018589"/>
              <a:gd name="connsiteX69" fmla="*/ 951441 w 1462376"/>
              <a:gd name="connsiteY69" fmla="*/ 1240211 h 2018589"/>
              <a:gd name="connsiteX70" fmla="*/ 972396 w 1462376"/>
              <a:gd name="connsiteY70" fmla="*/ 1253070 h 2018589"/>
              <a:gd name="connsiteX71" fmla="*/ 1009544 w 1462376"/>
              <a:gd name="connsiteY71" fmla="*/ 1286408 h 2018589"/>
              <a:gd name="connsiteX72" fmla="*/ 1121939 w 1462376"/>
              <a:gd name="connsiteY72" fmla="*/ 1374990 h 2018589"/>
              <a:gd name="connsiteX73" fmla="*/ 1003829 w 1462376"/>
              <a:gd name="connsiteY73" fmla="*/ 1376895 h 2018589"/>
              <a:gd name="connsiteX74" fmla="*/ 914770 w 1462376"/>
              <a:gd name="connsiteY74" fmla="*/ 1400708 h 2018589"/>
              <a:gd name="connsiteX75" fmla="*/ 886671 w 1462376"/>
              <a:gd name="connsiteY75" fmla="*/ 1481194 h 2018589"/>
              <a:gd name="connsiteX76" fmla="*/ 864287 w 1462376"/>
              <a:gd name="connsiteY76" fmla="*/ 1585969 h 2018589"/>
              <a:gd name="connsiteX77" fmla="*/ 858096 w 1462376"/>
              <a:gd name="connsiteY77" fmla="*/ 1707889 h 2018589"/>
              <a:gd name="connsiteX78" fmla="*/ 952394 w 1462376"/>
              <a:gd name="connsiteY78" fmla="*/ 1961730 h 2018589"/>
              <a:gd name="connsiteX79" fmla="*/ 983350 w 1462376"/>
              <a:gd name="connsiteY79" fmla="*/ 2007927 h 2018589"/>
              <a:gd name="connsiteX80" fmla="*/ 1000971 w 1462376"/>
              <a:gd name="connsiteY80" fmla="*/ 2005545 h 2018589"/>
              <a:gd name="connsiteX81" fmla="*/ 970491 w 1462376"/>
              <a:gd name="connsiteY81" fmla="*/ 1863623 h 2018589"/>
              <a:gd name="connsiteX82" fmla="*/ 935725 w 1462376"/>
              <a:gd name="connsiteY82" fmla="*/ 1739321 h 2018589"/>
              <a:gd name="connsiteX83" fmla="*/ 938582 w 1462376"/>
              <a:gd name="connsiteY83" fmla="*/ 1626450 h 2018589"/>
              <a:gd name="connsiteX84" fmla="*/ 953346 w 1462376"/>
              <a:gd name="connsiteY84" fmla="*/ 1547869 h 2018589"/>
              <a:gd name="connsiteX85" fmla="*/ 960490 w 1462376"/>
              <a:gd name="connsiteY85" fmla="*/ 1509293 h 2018589"/>
              <a:gd name="connsiteX86" fmla="*/ 969539 w 1462376"/>
              <a:gd name="connsiteY86" fmla="*/ 1485956 h 2018589"/>
              <a:gd name="connsiteX87" fmla="*/ 993351 w 1462376"/>
              <a:gd name="connsiteY87" fmla="*/ 1463096 h 2018589"/>
              <a:gd name="connsiteX88" fmla="*/ 1133369 w 1462376"/>
              <a:gd name="connsiteY88" fmla="*/ 1449761 h 2018589"/>
              <a:gd name="connsiteX89" fmla="*/ 1264337 w 1462376"/>
              <a:gd name="connsiteY89" fmla="*/ 1462144 h 2018589"/>
              <a:gd name="connsiteX90" fmla="*/ 1322440 w 1462376"/>
              <a:gd name="connsiteY90" fmla="*/ 1442141 h 2018589"/>
              <a:gd name="connsiteX91" fmla="*/ 1341966 w 1462376"/>
              <a:gd name="connsiteY91" fmla="*/ 1404994 h 2018589"/>
              <a:gd name="connsiteX92" fmla="*/ 1434835 w 1462376"/>
              <a:gd name="connsiteY92" fmla="*/ 1216399 h 2018589"/>
              <a:gd name="connsiteX93" fmla="*/ 1459124 w 1462376"/>
              <a:gd name="connsiteY93" fmla="*/ 1015897 h 2018589"/>
              <a:gd name="connsiteX94" fmla="*/ 1451028 w 1462376"/>
              <a:gd name="connsiteY94" fmla="*/ 975416 h 2018589"/>
              <a:gd name="connsiteX95" fmla="*/ 1453409 w 1462376"/>
              <a:gd name="connsiteY95" fmla="*/ 970177 h 2018589"/>
              <a:gd name="connsiteX96" fmla="*/ 531865 w 1462376"/>
              <a:gd name="connsiteY96" fmla="*/ 447255 h 2018589"/>
              <a:gd name="connsiteX97" fmla="*/ 569012 w 1462376"/>
              <a:gd name="connsiteY97" fmla="*/ 449160 h 2018589"/>
              <a:gd name="connsiteX98" fmla="*/ 463285 w 1462376"/>
              <a:gd name="connsiteY98" fmla="*/ 509167 h 2018589"/>
              <a:gd name="connsiteX99" fmla="*/ 387561 w 1462376"/>
              <a:gd name="connsiteY99" fmla="*/ 512025 h 2018589"/>
              <a:gd name="connsiteX100" fmla="*/ 423756 w 1462376"/>
              <a:gd name="connsiteY100" fmla="*/ 423442 h 2018589"/>
              <a:gd name="connsiteX101" fmla="*/ 399944 w 1462376"/>
              <a:gd name="connsiteY101" fmla="*/ 436777 h 2018589"/>
              <a:gd name="connsiteX102" fmla="*/ 338031 w 1462376"/>
              <a:gd name="connsiteY102" fmla="*/ 490594 h 2018589"/>
              <a:gd name="connsiteX103" fmla="*/ 299455 w 1462376"/>
              <a:gd name="connsiteY103" fmla="*/ 516787 h 2018589"/>
              <a:gd name="connsiteX104" fmla="*/ 532817 w 1462376"/>
              <a:gd name="connsiteY104" fmla="*/ 316762 h 2018589"/>
              <a:gd name="connsiteX105" fmla="*/ 535675 w 1462376"/>
              <a:gd name="connsiteY105" fmla="*/ 319620 h 2018589"/>
              <a:gd name="connsiteX106" fmla="*/ 504719 w 1462376"/>
              <a:gd name="connsiteY106" fmla="*/ 363911 h 2018589"/>
              <a:gd name="connsiteX107" fmla="*/ 501385 w 1462376"/>
              <a:gd name="connsiteY107" fmla="*/ 372484 h 2018589"/>
              <a:gd name="connsiteX108" fmla="*/ 510434 w 1462376"/>
              <a:gd name="connsiteY108" fmla="*/ 373912 h 2018589"/>
              <a:gd name="connsiteX109" fmla="*/ 577585 w 1462376"/>
              <a:gd name="connsiteY109" fmla="*/ 362482 h 2018589"/>
              <a:gd name="connsiteX110" fmla="*/ 590444 w 1462376"/>
              <a:gd name="connsiteY110" fmla="*/ 362006 h 2018589"/>
              <a:gd name="connsiteX111" fmla="*/ 530912 w 1462376"/>
              <a:gd name="connsiteY111" fmla="*/ 416775 h 2018589"/>
              <a:gd name="connsiteX112" fmla="*/ 530912 w 1462376"/>
              <a:gd name="connsiteY112" fmla="*/ 416775 h 2018589"/>
              <a:gd name="connsiteX113" fmla="*/ 522816 w 1462376"/>
              <a:gd name="connsiteY113" fmla="*/ 432015 h 2018589"/>
              <a:gd name="connsiteX114" fmla="*/ 531865 w 1462376"/>
              <a:gd name="connsiteY114" fmla="*/ 447255 h 2018589"/>
              <a:gd name="connsiteX115" fmla="*/ 1093840 w 1462376"/>
              <a:gd name="connsiteY115" fmla="*/ 859211 h 2018589"/>
              <a:gd name="connsiteX116" fmla="*/ 1078124 w 1462376"/>
              <a:gd name="connsiteY116" fmla="*/ 861116 h 2018589"/>
              <a:gd name="connsiteX117" fmla="*/ 1085268 w 1462376"/>
              <a:gd name="connsiteY117" fmla="*/ 879214 h 2018589"/>
              <a:gd name="connsiteX118" fmla="*/ 1064789 w 1462376"/>
              <a:gd name="connsiteY118" fmla="*/ 906360 h 2018589"/>
              <a:gd name="connsiteX119" fmla="*/ 907150 w 1462376"/>
              <a:gd name="connsiteY119" fmla="*/ 907789 h 2018589"/>
              <a:gd name="connsiteX120" fmla="*/ 899054 w 1462376"/>
              <a:gd name="connsiteY120" fmla="*/ 895882 h 2018589"/>
              <a:gd name="connsiteX121" fmla="*/ 906674 w 1462376"/>
              <a:gd name="connsiteY121" fmla="*/ 835399 h 2018589"/>
              <a:gd name="connsiteX122" fmla="*/ 906674 w 1462376"/>
              <a:gd name="connsiteY122" fmla="*/ 835399 h 2018589"/>
              <a:gd name="connsiteX123" fmla="*/ 908102 w 1462376"/>
              <a:gd name="connsiteY123" fmla="*/ 827302 h 2018589"/>
              <a:gd name="connsiteX124" fmla="*/ 919056 w 1462376"/>
              <a:gd name="connsiteY124" fmla="*/ 730624 h 2018589"/>
              <a:gd name="connsiteX125" fmla="*/ 936201 w 1462376"/>
              <a:gd name="connsiteY125" fmla="*/ 665854 h 2018589"/>
              <a:gd name="connsiteX126" fmla="*/ 965729 w 1462376"/>
              <a:gd name="connsiteY126" fmla="*/ 645375 h 2018589"/>
              <a:gd name="connsiteX127" fmla="*/ 1156229 w 1462376"/>
              <a:gd name="connsiteY127" fmla="*/ 546315 h 2018589"/>
              <a:gd name="connsiteX128" fmla="*/ 1167182 w 1462376"/>
              <a:gd name="connsiteY128" fmla="*/ 545839 h 2018589"/>
              <a:gd name="connsiteX129" fmla="*/ 1163849 w 1462376"/>
              <a:gd name="connsiteY129" fmla="*/ 556792 h 2018589"/>
              <a:gd name="connsiteX130" fmla="*/ 1035737 w 1462376"/>
              <a:gd name="connsiteY130" fmla="*/ 718241 h 2018589"/>
              <a:gd name="connsiteX131" fmla="*/ 1040500 w 1462376"/>
              <a:gd name="connsiteY131" fmla="*/ 731100 h 2018589"/>
              <a:gd name="connsiteX132" fmla="*/ 1040500 w 1462376"/>
              <a:gd name="connsiteY132" fmla="*/ 731100 h 2018589"/>
              <a:gd name="connsiteX133" fmla="*/ 1116224 w 1462376"/>
              <a:gd name="connsiteY133" fmla="*/ 686809 h 2018589"/>
              <a:gd name="connsiteX134" fmla="*/ 1150037 w 1462376"/>
              <a:gd name="connsiteY134" fmla="*/ 666330 h 2018589"/>
              <a:gd name="connsiteX135" fmla="*/ 1155752 w 1462376"/>
              <a:gd name="connsiteY135" fmla="*/ 664425 h 2018589"/>
              <a:gd name="connsiteX136" fmla="*/ 1150037 w 1462376"/>
              <a:gd name="connsiteY136" fmla="*/ 666330 h 2018589"/>
              <a:gd name="connsiteX137" fmla="*/ 1184328 w 1462376"/>
              <a:gd name="connsiteY137" fmla="*/ 645851 h 2018589"/>
              <a:gd name="connsiteX138" fmla="*/ 1276720 w 1462376"/>
              <a:gd name="connsiteY138" fmla="*/ 589177 h 2018589"/>
              <a:gd name="connsiteX139" fmla="*/ 1291484 w 1462376"/>
              <a:gd name="connsiteY139" fmla="*/ 580129 h 2018589"/>
              <a:gd name="connsiteX140" fmla="*/ 1319582 w 1462376"/>
              <a:gd name="connsiteY140" fmla="*/ 590130 h 2018589"/>
              <a:gd name="connsiteX141" fmla="*/ 1331012 w 1462376"/>
              <a:gd name="connsiteY141" fmla="*/ 727766 h 2018589"/>
              <a:gd name="connsiteX142" fmla="*/ 1321964 w 1462376"/>
              <a:gd name="connsiteY142" fmla="*/ 768247 h 2018589"/>
              <a:gd name="connsiteX143" fmla="*/ 1321964 w 1462376"/>
              <a:gd name="connsiteY143" fmla="*/ 768247 h 2018589"/>
              <a:gd name="connsiteX144" fmla="*/ 1310057 w 1462376"/>
              <a:gd name="connsiteY144" fmla="*/ 850162 h 2018589"/>
              <a:gd name="connsiteX145" fmla="*/ 1296722 w 1462376"/>
              <a:gd name="connsiteY145" fmla="*/ 858735 h 2018589"/>
              <a:gd name="connsiteX146" fmla="*/ 1207664 w 1462376"/>
              <a:gd name="connsiteY146" fmla="*/ 858735 h 2018589"/>
              <a:gd name="connsiteX147" fmla="*/ 1093840 w 1462376"/>
              <a:gd name="connsiteY147" fmla="*/ 859211 h 2018589"/>
              <a:gd name="connsiteX148" fmla="*/ 1414356 w 1462376"/>
              <a:gd name="connsiteY148" fmla="*/ 1123054 h 2018589"/>
              <a:gd name="connsiteX149" fmla="*/ 1411499 w 1462376"/>
              <a:gd name="connsiteY149" fmla="*/ 1141151 h 2018589"/>
              <a:gd name="connsiteX150" fmla="*/ 1411499 w 1462376"/>
              <a:gd name="connsiteY150" fmla="*/ 1141151 h 2018589"/>
              <a:gd name="connsiteX151" fmla="*/ 1411022 w 1462376"/>
              <a:gd name="connsiteY151" fmla="*/ 1151153 h 2018589"/>
              <a:gd name="connsiteX152" fmla="*/ 1363397 w 1462376"/>
              <a:gd name="connsiteY152" fmla="*/ 1181633 h 2018589"/>
              <a:gd name="connsiteX153" fmla="*/ 1275291 w 1462376"/>
              <a:gd name="connsiteY153" fmla="*/ 1157820 h 2018589"/>
              <a:gd name="connsiteX154" fmla="*/ 1215284 w 1462376"/>
              <a:gd name="connsiteY154" fmla="*/ 1147342 h 2018589"/>
              <a:gd name="connsiteX155" fmla="*/ 1200996 w 1462376"/>
              <a:gd name="connsiteY155" fmla="*/ 1150676 h 2018589"/>
              <a:gd name="connsiteX156" fmla="*/ 1217665 w 1462376"/>
              <a:gd name="connsiteY156" fmla="*/ 1163535 h 2018589"/>
              <a:gd name="connsiteX157" fmla="*/ 1217665 w 1462376"/>
              <a:gd name="connsiteY157" fmla="*/ 1163535 h 2018589"/>
              <a:gd name="connsiteX158" fmla="*/ 1290055 w 1462376"/>
              <a:gd name="connsiteY158" fmla="*/ 1190205 h 2018589"/>
              <a:gd name="connsiteX159" fmla="*/ 1290055 w 1462376"/>
              <a:gd name="connsiteY159" fmla="*/ 1190205 h 2018589"/>
              <a:gd name="connsiteX160" fmla="*/ 1310057 w 1462376"/>
              <a:gd name="connsiteY160" fmla="*/ 1197349 h 2018589"/>
              <a:gd name="connsiteX161" fmla="*/ 1310057 w 1462376"/>
              <a:gd name="connsiteY161" fmla="*/ 1197349 h 2018589"/>
              <a:gd name="connsiteX162" fmla="*/ 1383400 w 1462376"/>
              <a:gd name="connsiteY162" fmla="*/ 1223543 h 2018589"/>
              <a:gd name="connsiteX163" fmla="*/ 1389115 w 1462376"/>
              <a:gd name="connsiteY163" fmla="*/ 1237354 h 2018589"/>
              <a:gd name="connsiteX164" fmla="*/ 1365779 w 1462376"/>
              <a:gd name="connsiteY164" fmla="*/ 1279740 h 2018589"/>
              <a:gd name="connsiteX165" fmla="*/ 1365779 w 1462376"/>
              <a:gd name="connsiteY165" fmla="*/ 1279740 h 2018589"/>
              <a:gd name="connsiteX166" fmla="*/ 1354825 w 1462376"/>
              <a:gd name="connsiteY166" fmla="*/ 1300219 h 2018589"/>
              <a:gd name="connsiteX167" fmla="*/ 1354825 w 1462376"/>
              <a:gd name="connsiteY167" fmla="*/ 1300219 h 2018589"/>
              <a:gd name="connsiteX168" fmla="*/ 1311962 w 1462376"/>
              <a:gd name="connsiteY168" fmla="*/ 1381181 h 2018589"/>
              <a:gd name="connsiteX169" fmla="*/ 1257670 w 1462376"/>
              <a:gd name="connsiteY169" fmla="*/ 1392611 h 2018589"/>
              <a:gd name="connsiteX170" fmla="*/ 1157657 w 1462376"/>
              <a:gd name="connsiteY170" fmla="*/ 1327841 h 2018589"/>
              <a:gd name="connsiteX171" fmla="*/ 1157657 w 1462376"/>
              <a:gd name="connsiteY171" fmla="*/ 1327841 h 2018589"/>
              <a:gd name="connsiteX172" fmla="*/ 1048596 w 1462376"/>
              <a:gd name="connsiteY172" fmla="*/ 1256404 h 2018589"/>
              <a:gd name="connsiteX173" fmla="*/ 1032404 w 1462376"/>
              <a:gd name="connsiteY173" fmla="*/ 1224971 h 2018589"/>
              <a:gd name="connsiteX174" fmla="*/ 1039547 w 1462376"/>
              <a:gd name="connsiteY174" fmla="*/ 1219733 h 2018589"/>
              <a:gd name="connsiteX175" fmla="*/ 1082886 w 1462376"/>
              <a:gd name="connsiteY175" fmla="*/ 1222590 h 2018589"/>
              <a:gd name="connsiteX176" fmla="*/ 1104794 w 1462376"/>
              <a:gd name="connsiteY176" fmla="*/ 1202588 h 2018589"/>
              <a:gd name="connsiteX177" fmla="*/ 1107651 w 1462376"/>
              <a:gd name="connsiteY177" fmla="*/ 1186871 h 2018589"/>
              <a:gd name="connsiteX178" fmla="*/ 1107651 w 1462376"/>
              <a:gd name="connsiteY178" fmla="*/ 1186871 h 2018589"/>
              <a:gd name="connsiteX179" fmla="*/ 1108604 w 1462376"/>
              <a:gd name="connsiteY179" fmla="*/ 1173060 h 2018589"/>
              <a:gd name="connsiteX180" fmla="*/ 1110032 w 1462376"/>
              <a:gd name="connsiteY180" fmla="*/ 1164964 h 2018589"/>
              <a:gd name="connsiteX181" fmla="*/ 1110032 w 1462376"/>
              <a:gd name="connsiteY181" fmla="*/ 1164964 h 2018589"/>
              <a:gd name="connsiteX182" fmla="*/ 1113366 w 1462376"/>
              <a:gd name="connsiteY182" fmla="*/ 1133531 h 2018589"/>
              <a:gd name="connsiteX183" fmla="*/ 1113366 w 1462376"/>
              <a:gd name="connsiteY183" fmla="*/ 1133531 h 2018589"/>
              <a:gd name="connsiteX184" fmla="*/ 1133369 w 1462376"/>
              <a:gd name="connsiteY184" fmla="*/ 955890 h 2018589"/>
              <a:gd name="connsiteX185" fmla="*/ 1136702 w 1462376"/>
              <a:gd name="connsiteY185" fmla="*/ 937792 h 2018589"/>
              <a:gd name="connsiteX186" fmla="*/ 1167659 w 1462376"/>
              <a:gd name="connsiteY186" fmla="*/ 912075 h 2018589"/>
              <a:gd name="connsiteX187" fmla="*/ 1331012 w 1462376"/>
              <a:gd name="connsiteY187" fmla="*/ 902550 h 2018589"/>
              <a:gd name="connsiteX188" fmla="*/ 1363874 w 1462376"/>
              <a:gd name="connsiteY188" fmla="*/ 907789 h 2018589"/>
              <a:gd name="connsiteX189" fmla="*/ 1390068 w 1462376"/>
              <a:gd name="connsiteY189" fmla="*/ 938745 h 2018589"/>
              <a:gd name="connsiteX190" fmla="*/ 1411022 w 1462376"/>
              <a:gd name="connsiteY190" fmla="*/ 1045901 h 2018589"/>
              <a:gd name="connsiteX191" fmla="*/ 1399593 w 1462376"/>
              <a:gd name="connsiteY191" fmla="*/ 1059236 h 2018589"/>
              <a:gd name="connsiteX192" fmla="*/ 1328631 w 1462376"/>
              <a:gd name="connsiteY192" fmla="*/ 1058760 h 2018589"/>
              <a:gd name="connsiteX193" fmla="*/ 1328631 w 1462376"/>
              <a:gd name="connsiteY193" fmla="*/ 1058760 h 2018589"/>
              <a:gd name="connsiteX194" fmla="*/ 1309105 w 1462376"/>
              <a:gd name="connsiteY194" fmla="*/ 1058760 h 2018589"/>
              <a:gd name="connsiteX195" fmla="*/ 1309105 w 1462376"/>
              <a:gd name="connsiteY195" fmla="*/ 1058760 h 2018589"/>
              <a:gd name="connsiteX196" fmla="*/ 1221475 w 1462376"/>
              <a:gd name="connsiteY196" fmla="*/ 1059236 h 2018589"/>
              <a:gd name="connsiteX197" fmla="*/ 1208616 w 1462376"/>
              <a:gd name="connsiteY197" fmla="*/ 1066380 h 2018589"/>
              <a:gd name="connsiteX198" fmla="*/ 1220046 w 1462376"/>
              <a:gd name="connsiteY198" fmla="*/ 1074476 h 2018589"/>
              <a:gd name="connsiteX199" fmla="*/ 1250526 w 1462376"/>
              <a:gd name="connsiteY199" fmla="*/ 1077810 h 2018589"/>
              <a:gd name="connsiteX200" fmla="*/ 1254336 w 1462376"/>
              <a:gd name="connsiteY200" fmla="*/ 1078763 h 2018589"/>
              <a:gd name="connsiteX201" fmla="*/ 1326250 w 1462376"/>
              <a:gd name="connsiteY201" fmla="*/ 1084001 h 2018589"/>
              <a:gd name="connsiteX202" fmla="*/ 1381971 w 1462376"/>
              <a:gd name="connsiteY202" fmla="*/ 1086383 h 2018589"/>
              <a:gd name="connsiteX203" fmla="*/ 1414356 w 1462376"/>
              <a:gd name="connsiteY203" fmla="*/ 1123054 h 2018589"/>
              <a:gd name="connsiteX0" fmla="*/ 1440789 w 1449756"/>
              <a:gd name="connsiteY0" fmla="*/ 970177 h 2018589"/>
              <a:gd name="connsiteX1" fmla="*/ 1431740 w 1449756"/>
              <a:gd name="connsiteY1" fmla="*/ 956842 h 2018589"/>
              <a:gd name="connsiteX2" fmla="*/ 1414119 w 1449756"/>
              <a:gd name="connsiteY2" fmla="*/ 888262 h 2018589"/>
              <a:gd name="connsiteX3" fmla="*/ 1380305 w 1449756"/>
              <a:gd name="connsiteY3" fmla="*/ 820159 h 2018589"/>
              <a:gd name="connsiteX4" fmla="*/ 1373637 w 1449756"/>
              <a:gd name="connsiteY4" fmla="*/ 787774 h 2018589"/>
              <a:gd name="connsiteX5" fmla="*/ 1372209 w 1449756"/>
              <a:gd name="connsiteY5" fmla="*/ 715384 h 2018589"/>
              <a:gd name="connsiteX6" fmla="*/ 1378400 w 1449756"/>
              <a:gd name="connsiteY6" fmla="*/ 659662 h 2018589"/>
              <a:gd name="connsiteX7" fmla="*/ 1366970 w 1449756"/>
              <a:gd name="connsiteY7" fmla="*/ 612990 h 2018589"/>
              <a:gd name="connsiteX8" fmla="*/ 1364112 w 1449756"/>
              <a:gd name="connsiteY8" fmla="*/ 563936 h 2018589"/>
              <a:gd name="connsiteX9" fmla="*/ 1379829 w 1449756"/>
              <a:gd name="connsiteY9" fmla="*/ 424871 h 2018589"/>
              <a:gd name="connsiteX10" fmla="*/ 1367446 w 1449756"/>
              <a:gd name="connsiteY10" fmla="*/ 342956 h 2018589"/>
              <a:gd name="connsiteX11" fmla="*/ 1363160 w 1449756"/>
              <a:gd name="connsiteY11" fmla="*/ 255326 h 2018589"/>
              <a:gd name="connsiteX12" fmla="*/ 1295533 w 1449756"/>
              <a:gd name="connsiteY12" fmla="*/ 191508 h 2018589"/>
              <a:gd name="connsiteX13" fmla="*/ 1260290 w 1449756"/>
              <a:gd name="connsiteY13" fmla="*/ 176268 h 2018589"/>
              <a:gd name="connsiteX14" fmla="*/ 1236001 w 1449756"/>
              <a:gd name="connsiteY14" fmla="*/ 161505 h 2018589"/>
              <a:gd name="connsiteX15" fmla="*/ 1193615 w 1449756"/>
              <a:gd name="connsiteY15" fmla="*/ 127215 h 2018589"/>
              <a:gd name="connsiteX16" fmla="*/ 1182185 w 1449756"/>
              <a:gd name="connsiteY16" fmla="*/ 111022 h 2018589"/>
              <a:gd name="connsiteX17" fmla="*/ 1130274 w 1449756"/>
              <a:gd name="connsiteY17" fmla="*/ 91020 h 2018589"/>
              <a:gd name="connsiteX18" fmla="*/ 1019307 w 1449756"/>
              <a:gd name="connsiteY18" fmla="*/ 52920 h 2018589"/>
              <a:gd name="connsiteX19" fmla="*/ 956442 w 1449756"/>
              <a:gd name="connsiteY19" fmla="*/ 31965 h 2018589"/>
              <a:gd name="connsiteX20" fmla="*/ 895482 w 1449756"/>
              <a:gd name="connsiteY20" fmla="*/ 26726 h 2018589"/>
              <a:gd name="connsiteX21" fmla="*/ 821187 w 1449756"/>
              <a:gd name="connsiteY21" fmla="*/ 17677 h 2018589"/>
              <a:gd name="connsiteX22" fmla="*/ 716412 w 1449756"/>
              <a:gd name="connsiteY22" fmla="*/ 56 h 2018589"/>
              <a:gd name="connsiteX23" fmla="*/ 623067 w 1449756"/>
              <a:gd name="connsiteY23" fmla="*/ 11010 h 2018589"/>
              <a:gd name="connsiteX24" fmla="*/ 413041 w 1449756"/>
              <a:gd name="connsiteY24" fmla="*/ 83876 h 2018589"/>
              <a:gd name="connsiteX25" fmla="*/ 314933 w 1449756"/>
              <a:gd name="connsiteY25" fmla="*/ 158171 h 2018589"/>
              <a:gd name="connsiteX26" fmla="*/ 252545 w 1449756"/>
              <a:gd name="connsiteY26" fmla="*/ 228180 h 2018589"/>
              <a:gd name="connsiteX27" fmla="*/ 199681 w 1449756"/>
              <a:gd name="connsiteY27" fmla="*/ 292474 h 2018589"/>
              <a:gd name="connsiteX28" fmla="*/ 157295 w 1449756"/>
              <a:gd name="connsiteY28" fmla="*/ 380580 h 2018589"/>
              <a:gd name="connsiteX29" fmla="*/ 120623 w 1449756"/>
              <a:gd name="connsiteY29" fmla="*/ 577271 h 2018589"/>
              <a:gd name="connsiteX30" fmla="*/ 129672 w 1449756"/>
              <a:gd name="connsiteY30" fmla="*/ 680617 h 2018589"/>
              <a:gd name="connsiteX31" fmla="*/ 186346 w 1449756"/>
              <a:gd name="connsiteY31" fmla="*/ 825874 h 2018589"/>
              <a:gd name="connsiteX32" fmla="*/ 229208 w 1449756"/>
              <a:gd name="connsiteY32" fmla="*/ 892072 h 2018589"/>
              <a:gd name="connsiteX33" fmla="*/ 252069 w 1449756"/>
              <a:gd name="connsiteY33" fmla="*/ 921600 h 2018589"/>
              <a:gd name="connsiteX34" fmla="*/ 303503 w 1449756"/>
              <a:gd name="connsiteY34" fmla="*/ 1016374 h 2018589"/>
              <a:gd name="connsiteX35" fmla="*/ 327792 w 1449756"/>
              <a:gd name="connsiteY35" fmla="*/ 1153058 h 2018589"/>
              <a:gd name="connsiteX36" fmla="*/ 319696 w 1449756"/>
              <a:gd name="connsiteY36" fmla="*/ 1322603 h 2018589"/>
              <a:gd name="connsiteX37" fmla="*/ 285406 w 1449756"/>
              <a:gd name="connsiteY37" fmla="*/ 1397850 h 2018589"/>
              <a:gd name="connsiteX38" fmla="*/ 256355 w 1449756"/>
              <a:gd name="connsiteY38" fmla="*/ 1431664 h 2018589"/>
              <a:gd name="connsiteX39" fmla="*/ 15771 w 1449756"/>
              <a:gd name="connsiteY39" fmla="*/ 1611103 h 2018589"/>
              <a:gd name="connsiteX40" fmla="*/ 13207 w 1449756"/>
              <a:gd name="connsiteY40" fmla="*/ 1716302 h 2018589"/>
              <a:gd name="connsiteX41" fmla="*/ 329697 w 1449756"/>
              <a:gd name="connsiteY41" fmla="*/ 1465954 h 2018589"/>
              <a:gd name="connsiteX42" fmla="*/ 334460 w 1449756"/>
              <a:gd name="connsiteY42" fmla="*/ 1462620 h 2018589"/>
              <a:gd name="connsiteX43" fmla="*/ 398754 w 1449756"/>
              <a:gd name="connsiteY43" fmla="*/ 1330699 h 2018589"/>
              <a:gd name="connsiteX44" fmla="*/ 421614 w 1449756"/>
              <a:gd name="connsiteY44" fmla="*/ 1234020 h 2018589"/>
              <a:gd name="connsiteX45" fmla="*/ 444950 w 1449756"/>
              <a:gd name="connsiteY45" fmla="*/ 1156391 h 2018589"/>
              <a:gd name="connsiteX46" fmla="*/ 488765 w 1449756"/>
              <a:gd name="connsiteY46" fmla="*/ 1052569 h 2018589"/>
              <a:gd name="connsiteX47" fmla="*/ 480669 w 1449756"/>
              <a:gd name="connsiteY47" fmla="*/ 962081 h 2018589"/>
              <a:gd name="connsiteX48" fmla="*/ 483526 w 1449756"/>
              <a:gd name="connsiteY48" fmla="*/ 770152 h 2018589"/>
              <a:gd name="connsiteX49" fmla="*/ 494004 w 1449756"/>
              <a:gd name="connsiteY49" fmla="*/ 738720 h 2018589"/>
              <a:gd name="connsiteX50" fmla="*/ 553059 w 1449756"/>
              <a:gd name="connsiteY50" fmla="*/ 699191 h 2018589"/>
              <a:gd name="connsiteX51" fmla="*/ 626877 w 1449756"/>
              <a:gd name="connsiteY51" fmla="*/ 681570 h 2018589"/>
              <a:gd name="connsiteX52" fmla="*/ 764514 w 1449756"/>
              <a:gd name="connsiteY52" fmla="*/ 742054 h 2018589"/>
              <a:gd name="connsiteX53" fmla="*/ 850239 w 1449756"/>
              <a:gd name="connsiteY53" fmla="*/ 908265 h 2018589"/>
              <a:gd name="connsiteX54" fmla="*/ 843095 w 1449756"/>
              <a:gd name="connsiteY54" fmla="*/ 918742 h 2018589"/>
              <a:gd name="connsiteX55" fmla="*/ 745464 w 1449756"/>
              <a:gd name="connsiteY55" fmla="*/ 921600 h 2018589"/>
              <a:gd name="connsiteX56" fmla="*/ 666406 w 1449756"/>
              <a:gd name="connsiteY56" fmla="*/ 932554 h 2018589"/>
              <a:gd name="connsiteX57" fmla="*/ 695934 w 1449756"/>
              <a:gd name="connsiteY57" fmla="*/ 946841 h 2018589"/>
              <a:gd name="connsiteX58" fmla="*/ 1057407 w 1449756"/>
              <a:gd name="connsiteY58" fmla="*/ 946841 h 2018589"/>
              <a:gd name="connsiteX59" fmla="*/ 1079315 w 1449756"/>
              <a:gd name="connsiteY59" fmla="*/ 949222 h 2018589"/>
              <a:gd name="connsiteX60" fmla="*/ 1064075 w 1449756"/>
              <a:gd name="connsiteY60" fmla="*/ 1015421 h 2018589"/>
              <a:gd name="connsiteX61" fmla="*/ 1050740 w 1449756"/>
              <a:gd name="connsiteY61" fmla="*/ 1156867 h 2018589"/>
              <a:gd name="connsiteX62" fmla="*/ 1034548 w 1449756"/>
              <a:gd name="connsiteY62" fmla="*/ 1170679 h 2018589"/>
              <a:gd name="connsiteX63" fmla="*/ 990256 w 1449756"/>
              <a:gd name="connsiteY63" fmla="*/ 1173536 h 2018589"/>
              <a:gd name="connsiteX64" fmla="*/ 944536 w 1449756"/>
              <a:gd name="connsiteY64" fmla="*/ 1188776 h 2018589"/>
              <a:gd name="connsiteX65" fmla="*/ 801185 w 1449756"/>
              <a:gd name="connsiteY65" fmla="*/ 1164011 h 2018589"/>
              <a:gd name="connsiteX66" fmla="*/ 731176 w 1449756"/>
              <a:gd name="connsiteY66" fmla="*/ 1152105 h 2018589"/>
              <a:gd name="connsiteX67" fmla="*/ 672597 w 1449756"/>
              <a:gd name="connsiteY67" fmla="*/ 1140675 h 2018589"/>
              <a:gd name="connsiteX68" fmla="*/ 754512 w 1449756"/>
              <a:gd name="connsiteY68" fmla="*/ 1182109 h 2018589"/>
              <a:gd name="connsiteX69" fmla="*/ 938821 w 1449756"/>
              <a:gd name="connsiteY69" fmla="*/ 1240211 h 2018589"/>
              <a:gd name="connsiteX70" fmla="*/ 959776 w 1449756"/>
              <a:gd name="connsiteY70" fmla="*/ 1253070 h 2018589"/>
              <a:gd name="connsiteX71" fmla="*/ 996924 w 1449756"/>
              <a:gd name="connsiteY71" fmla="*/ 1286408 h 2018589"/>
              <a:gd name="connsiteX72" fmla="*/ 1109319 w 1449756"/>
              <a:gd name="connsiteY72" fmla="*/ 1374990 h 2018589"/>
              <a:gd name="connsiteX73" fmla="*/ 991209 w 1449756"/>
              <a:gd name="connsiteY73" fmla="*/ 1376895 h 2018589"/>
              <a:gd name="connsiteX74" fmla="*/ 902150 w 1449756"/>
              <a:gd name="connsiteY74" fmla="*/ 1400708 h 2018589"/>
              <a:gd name="connsiteX75" fmla="*/ 874051 w 1449756"/>
              <a:gd name="connsiteY75" fmla="*/ 1481194 h 2018589"/>
              <a:gd name="connsiteX76" fmla="*/ 851667 w 1449756"/>
              <a:gd name="connsiteY76" fmla="*/ 1585969 h 2018589"/>
              <a:gd name="connsiteX77" fmla="*/ 845476 w 1449756"/>
              <a:gd name="connsiteY77" fmla="*/ 1707889 h 2018589"/>
              <a:gd name="connsiteX78" fmla="*/ 939774 w 1449756"/>
              <a:gd name="connsiteY78" fmla="*/ 1961730 h 2018589"/>
              <a:gd name="connsiteX79" fmla="*/ 970730 w 1449756"/>
              <a:gd name="connsiteY79" fmla="*/ 2007927 h 2018589"/>
              <a:gd name="connsiteX80" fmla="*/ 988351 w 1449756"/>
              <a:gd name="connsiteY80" fmla="*/ 2005545 h 2018589"/>
              <a:gd name="connsiteX81" fmla="*/ 957871 w 1449756"/>
              <a:gd name="connsiteY81" fmla="*/ 1863623 h 2018589"/>
              <a:gd name="connsiteX82" fmla="*/ 923105 w 1449756"/>
              <a:gd name="connsiteY82" fmla="*/ 1739321 h 2018589"/>
              <a:gd name="connsiteX83" fmla="*/ 925962 w 1449756"/>
              <a:gd name="connsiteY83" fmla="*/ 1626450 h 2018589"/>
              <a:gd name="connsiteX84" fmla="*/ 940726 w 1449756"/>
              <a:gd name="connsiteY84" fmla="*/ 1547869 h 2018589"/>
              <a:gd name="connsiteX85" fmla="*/ 947870 w 1449756"/>
              <a:gd name="connsiteY85" fmla="*/ 1509293 h 2018589"/>
              <a:gd name="connsiteX86" fmla="*/ 956919 w 1449756"/>
              <a:gd name="connsiteY86" fmla="*/ 1485956 h 2018589"/>
              <a:gd name="connsiteX87" fmla="*/ 980731 w 1449756"/>
              <a:gd name="connsiteY87" fmla="*/ 1463096 h 2018589"/>
              <a:gd name="connsiteX88" fmla="*/ 1120749 w 1449756"/>
              <a:gd name="connsiteY88" fmla="*/ 1449761 h 2018589"/>
              <a:gd name="connsiteX89" fmla="*/ 1251717 w 1449756"/>
              <a:gd name="connsiteY89" fmla="*/ 1462144 h 2018589"/>
              <a:gd name="connsiteX90" fmla="*/ 1309820 w 1449756"/>
              <a:gd name="connsiteY90" fmla="*/ 1442141 h 2018589"/>
              <a:gd name="connsiteX91" fmla="*/ 1329346 w 1449756"/>
              <a:gd name="connsiteY91" fmla="*/ 1404994 h 2018589"/>
              <a:gd name="connsiteX92" fmla="*/ 1422215 w 1449756"/>
              <a:gd name="connsiteY92" fmla="*/ 1216399 h 2018589"/>
              <a:gd name="connsiteX93" fmla="*/ 1446504 w 1449756"/>
              <a:gd name="connsiteY93" fmla="*/ 1015897 h 2018589"/>
              <a:gd name="connsiteX94" fmla="*/ 1438408 w 1449756"/>
              <a:gd name="connsiteY94" fmla="*/ 975416 h 2018589"/>
              <a:gd name="connsiteX95" fmla="*/ 1440789 w 1449756"/>
              <a:gd name="connsiteY95" fmla="*/ 970177 h 2018589"/>
              <a:gd name="connsiteX96" fmla="*/ 519245 w 1449756"/>
              <a:gd name="connsiteY96" fmla="*/ 447255 h 2018589"/>
              <a:gd name="connsiteX97" fmla="*/ 556392 w 1449756"/>
              <a:gd name="connsiteY97" fmla="*/ 449160 h 2018589"/>
              <a:gd name="connsiteX98" fmla="*/ 450665 w 1449756"/>
              <a:gd name="connsiteY98" fmla="*/ 509167 h 2018589"/>
              <a:gd name="connsiteX99" fmla="*/ 374941 w 1449756"/>
              <a:gd name="connsiteY99" fmla="*/ 512025 h 2018589"/>
              <a:gd name="connsiteX100" fmla="*/ 411136 w 1449756"/>
              <a:gd name="connsiteY100" fmla="*/ 423442 h 2018589"/>
              <a:gd name="connsiteX101" fmla="*/ 387324 w 1449756"/>
              <a:gd name="connsiteY101" fmla="*/ 436777 h 2018589"/>
              <a:gd name="connsiteX102" fmla="*/ 325411 w 1449756"/>
              <a:gd name="connsiteY102" fmla="*/ 490594 h 2018589"/>
              <a:gd name="connsiteX103" fmla="*/ 286835 w 1449756"/>
              <a:gd name="connsiteY103" fmla="*/ 516787 h 2018589"/>
              <a:gd name="connsiteX104" fmla="*/ 520197 w 1449756"/>
              <a:gd name="connsiteY104" fmla="*/ 316762 h 2018589"/>
              <a:gd name="connsiteX105" fmla="*/ 523055 w 1449756"/>
              <a:gd name="connsiteY105" fmla="*/ 319620 h 2018589"/>
              <a:gd name="connsiteX106" fmla="*/ 492099 w 1449756"/>
              <a:gd name="connsiteY106" fmla="*/ 363911 h 2018589"/>
              <a:gd name="connsiteX107" fmla="*/ 488765 w 1449756"/>
              <a:gd name="connsiteY107" fmla="*/ 372484 h 2018589"/>
              <a:gd name="connsiteX108" fmla="*/ 497814 w 1449756"/>
              <a:gd name="connsiteY108" fmla="*/ 373912 h 2018589"/>
              <a:gd name="connsiteX109" fmla="*/ 564965 w 1449756"/>
              <a:gd name="connsiteY109" fmla="*/ 362482 h 2018589"/>
              <a:gd name="connsiteX110" fmla="*/ 577824 w 1449756"/>
              <a:gd name="connsiteY110" fmla="*/ 362006 h 2018589"/>
              <a:gd name="connsiteX111" fmla="*/ 518292 w 1449756"/>
              <a:gd name="connsiteY111" fmla="*/ 416775 h 2018589"/>
              <a:gd name="connsiteX112" fmla="*/ 518292 w 1449756"/>
              <a:gd name="connsiteY112" fmla="*/ 416775 h 2018589"/>
              <a:gd name="connsiteX113" fmla="*/ 510196 w 1449756"/>
              <a:gd name="connsiteY113" fmla="*/ 432015 h 2018589"/>
              <a:gd name="connsiteX114" fmla="*/ 519245 w 1449756"/>
              <a:gd name="connsiteY114" fmla="*/ 447255 h 2018589"/>
              <a:gd name="connsiteX115" fmla="*/ 1081220 w 1449756"/>
              <a:gd name="connsiteY115" fmla="*/ 859211 h 2018589"/>
              <a:gd name="connsiteX116" fmla="*/ 1065504 w 1449756"/>
              <a:gd name="connsiteY116" fmla="*/ 861116 h 2018589"/>
              <a:gd name="connsiteX117" fmla="*/ 1072648 w 1449756"/>
              <a:gd name="connsiteY117" fmla="*/ 879214 h 2018589"/>
              <a:gd name="connsiteX118" fmla="*/ 1052169 w 1449756"/>
              <a:gd name="connsiteY118" fmla="*/ 906360 h 2018589"/>
              <a:gd name="connsiteX119" fmla="*/ 894530 w 1449756"/>
              <a:gd name="connsiteY119" fmla="*/ 907789 h 2018589"/>
              <a:gd name="connsiteX120" fmla="*/ 886434 w 1449756"/>
              <a:gd name="connsiteY120" fmla="*/ 895882 h 2018589"/>
              <a:gd name="connsiteX121" fmla="*/ 894054 w 1449756"/>
              <a:gd name="connsiteY121" fmla="*/ 835399 h 2018589"/>
              <a:gd name="connsiteX122" fmla="*/ 894054 w 1449756"/>
              <a:gd name="connsiteY122" fmla="*/ 835399 h 2018589"/>
              <a:gd name="connsiteX123" fmla="*/ 895482 w 1449756"/>
              <a:gd name="connsiteY123" fmla="*/ 827302 h 2018589"/>
              <a:gd name="connsiteX124" fmla="*/ 906436 w 1449756"/>
              <a:gd name="connsiteY124" fmla="*/ 730624 h 2018589"/>
              <a:gd name="connsiteX125" fmla="*/ 923581 w 1449756"/>
              <a:gd name="connsiteY125" fmla="*/ 665854 h 2018589"/>
              <a:gd name="connsiteX126" fmla="*/ 953109 w 1449756"/>
              <a:gd name="connsiteY126" fmla="*/ 645375 h 2018589"/>
              <a:gd name="connsiteX127" fmla="*/ 1143609 w 1449756"/>
              <a:gd name="connsiteY127" fmla="*/ 546315 h 2018589"/>
              <a:gd name="connsiteX128" fmla="*/ 1154562 w 1449756"/>
              <a:gd name="connsiteY128" fmla="*/ 545839 h 2018589"/>
              <a:gd name="connsiteX129" fmla="*/ 1151229 w 1449756"/>
              <a:gd name="connsiteY129" fmla="*/ 556792 h 2018589"/>
              <a:gd name="connsiteX130" fmla="*/ 1023117 w 1449756"/>
              <a:gd name="connsiteY130" fmla="*/ 718241 h 2018589"/>
              <a:gd name="connsiteX131" fmla="*/ 1027880 w 1449756"/>
              <a:gd name="connsiteY131" fmla="*/ 731100 h 2018589"/>
              <a:gd name="connsiteX132" fmla="*/ 1027880 w 1449756"/>
              <a:gd name="connsiteY132" fmla="*/ 731100 h 2018589"/>
              <a:gd name="connsiteX133" fmla="*/ 1103604 w 1449756"/>
              <a:gd name="connsiteY133" fmla="*/ 686809 h 2018589"/>
              <a:gd name="connsiteX134" fmla="*/ 1137417 w 1449756"/>
              <a:gd name="connsiteY134" fmla="*/ 666330 h 2018589"/>
              <a:gd name="connsiteX135" fmla="*/ 1143132 w 1449756"/>
              <a:gd name="connsiteY135" fmla="*/ 664425 h 2018589"/>
              <a:gd name="connsiteX136" fmla="*/ 1137417 w 1449756"/>
              <a:gd name="connsiteY136" fmla="*/ 666330 h 2018589"/>
              <a:gd name="connsiteX137" fmla="*/ 1171708 w 1449756"/>
              <a:gd name="connsiteY137" fmla="*/ 645851 h 2018589"/>
              <a:gd name="connsiteX138" fmla="*/ 1264100 w 1449756"/>
              <a:gd name="connsiteY138" fmla="*/ 589177 h 2018589"/>
              <a:gd name="connsiteX139" fmla="*/ 1278864 w 1449756"/>
              <a:gd name="connsiteY139" fmla="*/ 580129 h 2018589"/>
              <a:gd name="connsiteX140" fmla="*/ 1306962 w 1449756"/>
              <a:gd name="connsiteY140" fmla="*/ 590130 h 2018589"/>
              <a:gd name="connsiteX141" fmla="*/ 1318392 w 1449756"/>
              <a:gd name="connsiteY141" fmla="*/ 727766 h 2018589"/>
              <a:gd name="connsiteX142" fmla="*/ 1309344 w 1449756"/>
              <a:gd name="connsiteY142" fmla="*/ 768247 h 2018589"/>
              <a:gd name="connsiteX143" fmla="*/ 1309344 w 1449756"/>
              <a:gd name="connsiteY143" fmla="*/ 768247 h 2018589"/>
              <a:gd name="connsiteX144" fmla="*/ 1297437 w 1449756"/>
              <a:gd name="connsiteY144" fmla="*/ 850162 h 2018589"/>
              <a:gd name="connsiteX145" fmla="*/ 1284102 w 1449756"/>
              <a:gd name="connsiteY145" fmla="*/ 858735 h 2018589"/>
              <a:gd name="connsiteX146" fmla="*/ 1195044 w 1449756"/>
              <a:gd name="connsiteY146" fmla="*/ 858735 h 2018589"/>
              <a:gd name="connsiteX147" fmla="*/ 1081220 w 1449756"/>
              <a:gd name="connsiteY147" fmla="*/ 859211 h 2018589"/>
              <a:gd name="connsiteX148" fmla="*/ 1401736 w 1449756"/>
              <a:gd name="connsiteY148" fmla="*/ 1123054 h 2018589"/>
              <a:gd name="connsiteX149" fmla="*/ 1398879 w 1449756"/>
              <a:gd name="connsiteY149" fmla="*/ 1141151 h 2018589"/>
              <a:gd name="connsiteX150" fmla="*/ 1398879 w 1449756"/>
              <a:gd name="connsiteY150" fmla="*/ 1141151 h 2018589"/>
              <a:gd name="connsiteX151" fmla="*/ 1398402 w 1449756"/>
              <a:gd name="connsiteY151" fmla="*/ 1151153 h 2018589"/>
              <a:gd name="connsiteX152" fmla="*/ 1350777 w 1449756"/>
              <a:gd name="connsiteY152" fmla="*/ 1181633 h 2018589"/>
              <a:gd name="connsiteX153" fmla="*/ 1262671 w 1449756"/>
              <a:gd name="connsiteY153" fmla="*/ 1157820 h 2018589"/>
              <a:gd name="connsiteX154" fmla="*/ 1202664 w 1449756"/>
              <a:gd name="connsiteY154" fmla="*/ 1147342 h 2018589"/>
              <a:gd name="connsiteX155" fmla="*/ 1188376 w 1449756"/>
              <a:gd name="connsiteY155" fmla="*/ 1150676 h 2018589"/>
              <a:gd name="connsiteX156" fmla="*/ 1205045 w 1449756"/>
              <a:gd name="connsiteY156" fmla="*/ 1163535 h 2018589"/>
              <a:gd name="connsiteX157" fmla="*/ 1205045 w 1449756"/>
              <a:gd name="connsiteY157" fmla="*/ 1163535 h 2018589"/>
              <a:gd name="connsiteX158" fmla="*/ 1277435 w 1449756"/>
              <a:gd name="connsiteY158" fmla="*/ 1190205 h 2018589"/>
              <a:gd name="connsiteX159" fmla="*/ 1277435 w 1449756"/>
              <a:gd name="connsiteY159" fmla="*/ 1190205 h 2018589"/>
              <a:gd name="connsiteX160" fmla="*/ 1297437 w 1449756"/>
              <a:gd name="connsiteY160" fmla="*/ 1197349 h 2018589"/>
              <a:gd name="connsiteX161" fmla="*/ 1297437 w 1449756"/>
              <a:gd name="connsiteY161" fmla="*/ 1197349 h 2018589"/>
              <a:gd name="connsiteX162" fmla="*/ 1370780 w 1449756"/>
              <a:gd name="connsiteY162" fmla="*/ 1223543 h 2018589"/>
              <a:gd name="connsiteX163" fmla="*/ 1376495 w 1449756"/>
              <a:gd name="connsiteY163" fmla="*/ 1237354 h 2018589"/>
              <a:gd name="connsiteX164" fmla="*/ 1353159 w 1449756"/>
              <a:gd name="connsiteY164" fmla="*/ 1279740 h 2018589"/>
              <a:gd name="connsiteX165" fmla="*/ 1353159 w 1449756"/>
              <a:gd name="connsiteY165" fmla="*/ 1279740 h 2018589"/>
              <a:gd name="connsiteX166" fmla="*/ 1342205 w 1449756"/>
              <a:gd name="connsiteY166" fmla="*/ 1300219 h 2018589"/>
              <a:gd name="connsiteX167" fmla="*/ 1342205 w 1449756"/>
              <a:gd name="connsiteY167" fmla="*/ 1300219 h 2018589"/>
              <a:gd name="connsiteX168" fmla="*/ 1299342 w 1449756"/>
              <a:gd name="connsiteY168" fmla="*/ 1381181 h 2018589"/>
              <a:gd name="connsiteX169" fmla="*/ 1245050 w 1449756"/>
              <a:gd name="connsiteY169" fmla="*/ 1392611 h 2018589"/>
              <a:gd name="connsiteX170" fmla="*/ 1145037 w 1449756"/>
              <a:gd name="connsiteY170" fmla="*/ 1327841 h 2018589"/>
              <a:gd name="connsiteX171" fmla="*/ 1145037 w 1449756"/>
              <a:gd name="connsiteY171" fmla="*/ 1327841 h 2018589"/>
              <a:gd name="connsiteX172" fmla="*/ 1035976 w 1449756"/>
              <a:gd name="connsiteY172" fmla="*/ 1256404 h 2018589"/>
              <a:gd name="connsiteX173" fmla="*/ 1019784 w 1449756"/>
              <a:gd name="connsiteY173" fmla="*/ 1224971 h 2018589"/>
              <a:gd name="connsiteX174" fmla="*/ 1026927 w 1449756"/>
              <a:gd name="connsiteY174" fmla="*/ 1219733 h 2018589"/>
              <a:gd name="connsiteX175" fmla="*/ 1070266 w 1449756"/>
              <a:gd name="connsiteY175" fmla="*/ 1222590 h 2018589"/>
              <a:gd name="connsiteX176" fmla="*/ 1092174 w 1449756"/>
              <a:gd name="connsiteY176" fmla="*/ 1202588 h 2018589"/>
              <a:gd name="connsiteX177" fmla="*/ 1095031 w 1449756"/>
              <a:gd name="connsiteY177" fmla="*/ 1186871 h 2018589"/>
              <a:gd name="connsiteX178" fmla="*/ 1095031 w 1449756"/>
              <a:gd name="connsiteY178" fmla="*/ 1186871 h 2018589"/>
              <a:gd name="connsiteX179" fmla="*/ 1095984 w 1449756"/>
              <a:gd name="connsiteY179" fmla="*/ 1173060 h 2018589"/>
              <a:gd name="connsiteX180" fmla="*/ 1097412 w 1449756"/>
              <a:gd name="connsiteY180" fmla="*/ 1164964 h 2018589"/>
              <a:gd name="connsiteX181" fmla="*/ 1097412 w 1449756"/>
              <a:gd name="connsiteY181" fmla="*/ 1164964 h 2018589"/>
              <a:gd name="connsiteX182" fmla="*/ 1100746 w 1449756"/>
              <a:gd name="connsiteY182" fmla="*/ 1133531 h 2018589"/>
              <a:gd name="connsiteX183" fmla="*/ 1100746 w 1449756"/>
              <a:gd name="connsiteY183" fmla="*/ 1133531 h 2018589"/>
              <a:gd name="connsiteX184" fmla="*/ 1120749 w 1449756"/>
              <a:gd name="connsiteY184" fmla="*/ 955890 h 2018589"/>
              <a:gd name="connsiteX185" fmla="*/ 1124082 w 1449756"/>
              <a:gd name="connsiteY185" fmla="*/ 937792 h 2018589"/>
              <a:gd name="connsiteX186" fmla="*/ 1155039 w 1449756"/>
              <a:gd name="connsiteY186" fmla="*/ 912075 h 2018589"/>
              <a:gd name="connsiteX187" fmla="*/ 1318392 w 1449756"/>
              <a:gd name="connsiteY187" fmla="*/ 902550 h 2018589"/>
              <a:gd name="connsiteX188" fmla="*/ 1351254 w 1449756"/>
              <a:gd name="connsiteY188" fmla="*/ 907789 h 2018589"/>
              <a:gd name="connsiteX189" fmla="*/ 1377448 w 1449756"/>
              <a:gd name="connsiteY189" fmla="*/ 938745 h 2018589"/>
              <a:gd name="connsiteX190" fmla="*/ 1398402 w 1449756"/>
              <a:gd name="connsiteY190" fmla="*/ 1045901 h 2018589"/>
              <a:gd name="connsiteX191" fmla="*/ 1386973 w 1449756"/>
              <a:gd name="connsiteY191" fmla="*/ 1059236 h 2018589"/>
              <a:gd name="connsiteX192" fmla="*/ 1316011 w 1449756"/>
              <a:gd name="connsiteY192" fmla="*/ 1058760 h 2018589"/>
              <a:gd name="connsiteX193" fmla="*/ 1316011 w 1449756"/>
              <a:gd name="connsiteY193" fmla="*/ 1058760 h 2018589"/>
              <a:gd name="connsiteX194" fmla="*/ 1296485 w 1449756"/>
              <a:gd name="connsiteY194" fmla="*/ 1058760 h 2018589"/>
              <a:gd name="connsiteX195" fmla="*/ 1296485 w 1449756"/>
              <a:gd name="connsiteY195" fmla="*/ 1058760 h 2018589"/>
              <a:gd name="connsiteX196" fmla="*/ 1208855 w 1449756"/>
              <a:gd name="connsiteY196" fmla="*/ 1059236 h 2018589"/>
              <a:gd name="connsiteX197" fmla="*/ 1195996 w 1449756"/>
              <a:gd name="connsiteY197" fmla="*/ 1066380 h 2018589"/>
              <a:gd name="connsiteX198" fmla="*/ 1207426 w 1449756"/>
              <a:gd name="connsiteY198" fmla="*/ 1074476 h 2018589"/>
              <a:gd name="connsiteX199" fmla="*/ 1237906 w 1449756"/>
              <a:gd name="connsiteY199" fmla="*/ 1077810 h 2018589"/>
              <a:gd name="connsiteX200" fmla="*/ 1241716 w 1449756"/>
              <a:gd name="connsiteY200" fmla="*/ 1078763 h 2018589"/>
              <a:gd name="connsiteX201" fmla="*/ 1313630 w 1449756"/>
              <a:gd name="connsiteY201" fmla="*/ 1084001 h 2018589"/>
              <a:gd name="connsiteX202" fmla="*/ 1369351 w 1449756"/>
              <a:gd name="connsiteY202" fmla="*/ 1086383 h 2018589"/>
              <a:gd name="connsiteX203" fmla="*/ 1401736 w 1449756"/>
              <a:gd name="connsiteY203" fmla="*/ 1123054 h 2018589"/>
              <a:gd name="connsiteX0" fmla="*/ 1448087 w 1457054"/>
              <a:gd name="connsiteY0" fmla="*/ 970177 h 2018589"/>
              <a:gd name="connsiteX1" fmla="*/ 1439038 w 1457054"/>
              <a:gd name="connsiteY1" fmla="*/ 956842 h 2018589"/>
              <a:gd name="connsiteX2" fmla="*/ 1421417 w 1457054"/>
              <a:gd name="connsiteY2" fmla="*/ 888262 h 2018589"/>
              <a:gd name="connsiteX3" fmla="*/ 1387603 w 1457054"/>
              <a:gd name="connsiteY3" fmla="*/ 820159 h 2018589"/>
              <a:gd name="connsiteX4" fmla="*/ 1380935 w 1457054"/>
              <a:gd name="connsiteY4" fmla="*/ 787774 h 2018589"/>
              <a:gd name="connsiteX5" fmla="*/ 1379507 w 1457054"/>
              <a:gd name="connsiteY5" fmla="*/ 715384 h 2018589"/>
              <a:gd name="connsiteX6" fmla="*/ 1385698 w 1457054"/>
              <a:gd name="connsiteY6" fmla="*/ 659662 h 2018589"/>
              <a:gd name="connsiteX7" fmla="*/ 1374268 w 1457054"/>
              <a:gd name="connsiteY7" fmla="*/ 612990 h 2018589"/>
              <a:gd name="connsiteX8" fmla="*/ 1371410 w 1457054"/>
              <a:gd name="connsiteY8" fmla="*/ 563936 h 2018589"/>
              <a:gd name="connsiteX9" fmla="*/ 1387127 w 1457054"/>
              <a:gd name="connsiteY9" fmla="*/ 424871 h 2018589"/>
              <a:gd name="connsiteX10" fmla="*/ 1374744 w 1457054"/>
              <a:gd name="connsiteY10" fmla="*/ 342956 h 2018589"/>
              <a:gd name="connsiteX11" fmla="*/ 1370458 w 1457054"/>
              <a:gd name="connsiteY11" fmla="*/ 255326 h 2018589"/>
              <a:gd name="connsiteX12" fmla="*/ 1302831 w 1457054"/>
              <a:gd name="connsiteY12" fmla="*/ 191508 h 2018589"/>
              <a:gd name="connsiteX13" fmla="*/ 1267588 w 1457054"/>
              <a:gd name="connsiteY13" fmla="*/ 176268 h 2018589"/>
              <a:gd name="connsiteX14" fmla="*/ 1243299 w 1457054"/>
              <a:gd name="connsiteY14" fmla="*/ 161505 h 2018589"/>
              <a:gd name="connsiteX15" fmla="*/ 1200913 w 1457054"/>
              <a:gd name="connsiteY15" fmla="*/ 127215 h 2018589"/>
              <a:gd name="connsiteX16" fmla="*/ 1189483 w 1457054"/>
              <a:gd name="connsiteY16" fmla="*/ 111022 h 2018589"/>
              <a:gd name="connsiteX17" fmla="*/ 1137572 w 1457054"/>
              <a:gd name="connsiteY17" fmla="*/ 91020 h 2018589"/>
              <a:gd name="connsiteX18" fmla="*/ 1026605 w 1457054"/>
              <a:gd name="connsiteY18" fmla="*/ 52920 h 2018589"/>
              <a:gd name="connsiteX19" fmla="*/ 963740 w 1457054"/>
              <a:gd name="connsiteY19" fmla="*/ 31965 h 2018589"/>
              <a:gd name="connsiteX20" fmla="*/ 902780 w 1457054"/>
              <a:gd name="connsiteY20" fmla="*/ 26726 h 2018589"/>
              <a:gd name="connsiteX21" fmla="*/ 828485 w 1457054"/>
              <a:gd name="connsiteY21" fmla="*/ 17677 h 2018589"/>
              <a:gd name="connsiteX22" fmla="*/ 723710 w 1457054"/>
              <a:gd name="connsiteY22" fmla="*/ 56 h 2018589"/>
              <a:gd name="connsiteX23" fmla="*/ 630365 w 1457054"/>
              <a:gd name="connsiteY23" fmla="*/ 11010 h 2018589"/>
              <a:gd name="connsiteX24" fmla="*/ 420339 w 1457054"/>
              <a:gd name="connsiteY24" fmla="*/ 83876 h 2018589"/>
              <a:gd name="connsiteX25" fmla="*/ 322231 w 1457054"/>
              <a:gd name="connsiteY25" fmla="*/ 158171 h 2018589"/>
              <a:gd name="connsiteX26" fmla="*/ 259843 w 1457054"/>
              <a:gd name="connsiteY26" fmla="*/ 228180 h 2018589"/>
              <a:gd name="connsiteX27" fmla="*/ 206979 w 1457054"/>
              <a:gd name="connsiteY27" fmla="*/ 292474 h 2018589"/>
              <a:gd name="connsiteX28" fmla="*/ 164593 w 1457054"/>
              <a:gd name="connsiteY28" fmla="*/ 380580 h 2018589"/>
              <a:gd name="connsiteX29" fmla="*/ 127921 w 1457054"/>
              <a:gd name="connsiteY29" fmla="*/ 577271 h 2018589"/>
              <a:gd name="connsiteX30" fmla="*/ 136970 w 1457054"/>
              <a:gd name="connsiteY30" fmla="*/ 680617 h 2018589"/>
              <a:gd name="connsiteX31" fmla="*/ 193644 w 1457054"/>
              <a:gd name="connsiteY31" fmla="*/ 825874 h 2018589"/>
              <a:gd name="connsiteX32" fmla="*/ 236506 w 1457054"/>
              <a:gd name="connsiteY32" fmla="*/ 892072 h 2018589"/>
              <a:gd name="connsiteX33" fmla="*/ 259367 w 1457054"/>
              <a:gd name="connsiteY33" fmla="*/ 921600 h 2018589"/>
              <a:gd name="connsiteX34" fmla="*/ 310801 w 1457054"/>
              <a:gd name="connsiteY34" fmla="*/ 1016374 h 2018589"/>
              <a:gd name="connsiteX35" fmla="*/ 335090 w 1457054"/>
              <a:gd name="connsiteY35" fmla="*/ 1153058 h 2018589"/>
              <a:gd name="connsiteX36" fmla="*/ 326994 w 1457054"/>
              <a:gd name="connsiteY36" fmla="*/ 1322603 h 2018589"/>
              <a:gd name="connsiteX37" fmla="*/ 292704 w 1457054"/>
              <a:gd name="connsiteY37" fmla="*/ 1397850 h 2018589"/>
              <a:gd name="connsiteX38" fmla="*/ 263653 w 1457054"/>
              <a:gd name="connsiteY38" fmla="*/ 1431664 h 2018589"/>
              <a:gd name="connsiteX39" fmla="*/ 23069 w 1457054"/>
              <a:gd name="connsiteY39" fmla="*/ 1611103 h 2018589"/>
              <a:gd name="connsiteX40" fmla="*/ 20505 w 1457054"/>
              <a:gd name="connsiteY40" fmla="*/ 1716302 h 2018589"/>
              <a:gd name="connsiteX41" fmla="*/ 336995 w 1457054"/>
              <a:gd name="connsiteY41" fmla="*/ 1465954 h 2018589"/>
              <a:gd name="connsiteX42" fmla="*/ 341758 w 1457054"/>
              <a:gd name="connsiteY42" fmla="*/ 1462620 h 2018589"/>
              <a:gd name="connsiteX43" fmla="*/ 406052 w 1457054"/>
              <a:gd name="connsiteY43" fmla="*/ 1330699 h 2018589"/>
              <a:gd name="connsiteX44" fmla="*/ 428912 w 1457054"/>
              <a:gd name="connsiteY44" fmla="*/ 1234020 h 2018589"/>
              <a:gd name="connsiteX45" fmla="*/ 452248 w 1457054"/>
              <a:gd name="connsiteY45" fmla="*/ 1156391 h 2018589"/>
              <a:gd name="connsiteX46" fmla="*/ 496063 w 1457054"/>
              <a:gd name="connsiteY46" fmla="*/ 1052569 h 2018589"/>
              <a:gd name="connsiteX47" fmla="*/ 487967 w 1457054"/>
              <a:gd name="connsiteY47" fmla="*/ 962081 h 2018589"/>
              <a:gd name="connsiteX48" fmla="*/ 490824 w 1457054"/>
              <a:gd name="connsiteY48" fmla="*/ 770152 h 2018589"/>
              <a:gd name="connsiteX49" fmla="*/ 501302 w 1457054"/>
              <a:gd name="connsiteY49" fmla="*/ 738720 h 2018589"/>
              <a:gd name="connsiteX50" fmla="*/ 560357 w 1457054"/>
              <a:gd name="connsiteY50" fmla="*/ 699191 h 2018589"/>
              <a:gd name="connsiteX51" fmla="*/ 634175 w 1457054"/>
              <a:gd name="connsiteY51" fmla="*/ 681570 h 2018589"/>
              <a:gd name="connsiteX52" fmla="*/ 771812 w 1457054"/>
              <a:gd name="connsiteY52" fmla="*/ 742054 h 2018589"/>
              <a:gd name="connsiteX53" fmla="*/ 857537 w 1457054"/>
              <a:gd name="connsiteY53" fmla="*/ 908265 h 2018589"/>
              <a:gd name="connsiteX54" fmla="*/ 850393 w 1457054"/>
              <a:gd name="connsiteY54" fmla="*/ 918742 h 2018589"/>
              <a:gd name="connsiteX55" fmla="*/ 752762 w 1457054"/>
              <a:gd name="connsiteY55" fmla="*/ 921600 h 2018589"/>
              <a:gd name="connsiteX56" fmla="*/ 673704 w 1457054"/>
              <a:gd name="connsiteY56" fmla="*/ 932554 h 2018589"/>
              <a:gd name="connsiteX57" fmla="*/ 703232 w 1457054"/>
              <a:gd name="connsiteY57" fmla="*/ 946841 h 2018589"/>
              <a:gd name="connsiteX58" fmla="*/ 1064705 w 1457054"/>
              <a:gd name="connsiteY58" fmla="*/ 946841 h 2018589"/>
              <a:gd name="connsiteX59" fmla="*/ 1086613 w 1457054"/>
              <a:gd name="connsiteY59" fmla="*/ 949222 h 2018589"/>
              <a:gd name="connsiteX60" fmla="*/ 1071373 w 1457054"/>
              <a:gd name="connsiteY60" fmla="*/ 1015421 h 2018589"/>
              <a:gd name="connsiteX61" fmla="*/ 1058038 w 1457054"/>
              <a:gd name="connsiteY61" fmla="*/ 1156867 h 2018589"/>
              <a:gd name="connsiteX62" fmla="*/ 1041846 w 1457054"/>
              <a:gd name="connsiteY62" fmla="*/ 1170679 h 2018589"/>
              <a:gd name="connsiteX63" fmla="*/ 997554 w 1457054"/>
              <a:gd name="connsiteY63" fmla="*/ 1173536 h 2018589"/>
              <a:gd name="connsiteX64" fmla="*/ 951834 w 1457054"/>
              <a:gd name="connsiteY64" fmla="*/ 1188776 h 2018589"/>
              <a:gd name="connsiteX65" fmla="*/ 808483 w 1457054"/>
              <a:gd name="connsiteY65" fmla="*/ 1164011 h 2018589"/>
              <a:gd name="connsiteX66" fmla="*/ 738474 w 1457054"/>
              <a:gd name="connsiteY66" fmla="*/ 1152105 h 2018589"/>
              <a:gd name="connsiteX67" fmla="*/ 679895 w 1457054"/>
              <a:gd name="connsiteY67" fmla="*/ 1140675 h 2018589"/>
              <a:gd name="connsiteX68" fmla="*/ 761810 w 1457054"/>
              <a:gd name="connsiteY68" fmla="*/ 1182109 h 2018589"/>
              <a:gd name="connsiteX69" fmla="*/ 946119 w 1457054"/>
              <a:gd name="connsiteY69" fmla="*/ 1240211 h 2018589"/>
              <a:gd name="connsiteX70" fmla="*/ 967074 w 1457054"/>
              <a:gd name="connsiteY70" fmla="*/ 1253070 h 2018589"/>
              <a:gd name="connsiteX71" fmla="*/ 1004222 w 1457054"/>
              <a:gd name="connsiteY71" fmla="*/ 1286408 h 2018589"/>
              <a:gd name="connsiteX72" fmla="*/ 1116617 w 1457054"/>
              <a:gd name="connsiteY72" fmla="*/ 1374990 h 2018589"/>
              <a:gd name="connsiteX73" fmla="*/ 998507 w 1457054"/>
              <a:gd name="connsiteY73" fmla="*/ 1376895 h 2018589"/>
              <a:gd name="connsiteX74" fmla="*/ 909448 w 1457054"/>
              <a:gd name="connsiteY74" fmla="*/ 1400708 h 2018589"/>
              <a:gd name="connsiteX75" fmla="*/ 881349 w 1457054"/>
              <a:gd name="connsiteY75" fmla="*/ 1481194 h 2018589"/>
              <a:gd name="connsiteX76" fmla="*/ 858965 w 1457054"/>
              <a:gd name="connsiteY76" fmla="*/ 1585969 h 2018589"/>
              <a:gd name="connsiteX77" fmla="*/ 852774 w 1457054"/>
              <a:gd name="connsiteY77" fmla="*/ 1707889 h 2018589"/>
              <a:gd name="connsiteX78" fmla="*/ 947072 w 1457054"/>
              <a:gd name="connsiteY78" fmla="*/ 1961730 h 2018589"/>
              <a:gd name="connsiteX79" fmla="*/ 978028 w 1457054"/>
              <a:gd name="connsiteY79" fmla="*/ 2007927 h 2018589"/>
              <a:gd name="connsiteX80" fmla="*/ 995649 w 1457054"/>
              <a:gd name="connsiteY80" fmla="*/ 2005545 h 2018589"/>
              <a:gd name="connsiteX81" fmla="*/ 965169 w 1457054"/>
              <a:gd name="connsiteY81" fmla="*/ 1863623 h 2018589"/>
              <a:gd name="connsiteX82" fmla="*/ 930403 w 1457054"/>
              <a:gd name="connsiteY82" fmla="*/ 1739321 h 2018589"/>
              <a:gd name="connsiteX83" fmla="*/ 933260 w 1457054"/>
              <a:gd name="connsiteY83" fmla="*/ 1626450 h 2018589"/>
              <a:gd name="connsiteX84" fmla="*/ 948024 w 1457054"/>
              <a:gd name="connsiteY84" fmla="*/ 1547869 h 2018589"/>
              <a:gd name="connsiteX85" fmla="*/ 955168 w 1457054"/>
              <a:gd name="connsiteY85" fmla="*/ 1509293 h 2018589"/>
              <a:gd name="connsiteX86" fmla="*/ 964217 w 1457054"/>
              <a:gd name="connsiteY86" fmla="*/ 1485956 h 2018589"/>
              <a:gd name="connsiteX87" fmla="*/ 988029 w 1457054"/>
              <a:gd name="connsiteY87" fmla="*/ 1463096 h 2018589"/>
              <a:gd name="connsiteX88" fmla="*/ 1128047 w 1457054"/>
              <a:gd name="connsiteY88" fmla="*/ 1449761 h 2018589"/>
              <a:gd name="connsiteX89" fmla="*/ 1259015 w 1457054"/>
              <a:gd name="connsiteY89" fmla="*/ 1462144 h 2018589"/>
              <a:gd name="connsiteX90" fmla="*/ 1317118 w 1457054"/>
              <a:gd name="connsiteY90" fmla="*/ 1442141 h 2018589"/>
              <a:gd name="connsiteX91" fmla="*/ 1336644 w 1457054"/>
              <a:gd name="connsiteY91" fmla="*/ 1404994 h 2018589"/>
              <a:gd name="connsiteX92" fmla="*/ 1429513 w 1457054"/>
              <a:gd name="connsiteY92" fmla="*/ 1216399 h 2018589"/>
              <a:gd name="connsiteX93" fmla="*/ 1453802 w 1457054"/>
              <a:gd name="connsiteY93" fmla="*/ 1015897 h 2018589"/>
              <a:gd name="connsiteX94" fmla="*/ 1445706 w 1457054"/>
              <a:gd name="connsiteY94" fmla="*/ 975416 h 2018589"/>
              <a:gd name="connsiteX95" fmla="*/ 1448087 w 1457054"/>
              <a:gd name="connsiteY95" fmla="*/ 970177 h 2018589"/>
              <a:gd name="connsiteX96" fmla="*/ 526543 w 1457054"/>
              <a:gd name="connsiteY96" fmla="*/ 447255 h 2018589"/>
              <a:gd name="connsiteX97" fmla="*/ 563690 w 1457054"/>
              <a:gd name="connsiteY97" fmla="*/ 449160 h 2018589"/>
              <a:gd name="connsiteX98" fmla="*/ 457963 w 1457054"/>
              <a:gd name="connsiteY98" fmla="*/ 509167 h 2018589"/>
              <a:gd name="connsiteX99" fmla="*/ 382239 w 1457054"/>
              <a:gd name="connsiteY99" fmla="*/ 512025 h 2018589"/>
              <a:gd name="connsiteX100" fmla="*/ 418434 w 1457054"/>
              <a:gd name="connsiteY100" fmla="*/ 423442 h 2018589"/>
              <a:gd name="connsiteX101" fmla="*/ 394622 w 1457054"/>
              <a:gd name="connsiteY101" fmla="*/ 436777 h 2018589"/>
              <a:gd name="connsiteX102" fmla="*/ 332709 w 1457054"/>
              <a:gd name="connsiteY102" fmla="*/ 490594 h 2018589"/>
              <a:gd name="connsiteX103" fmla="*/ 294133 w 1457054"/>
              <a:gd name="connsiteY103" fmla="*/ 516787 h 2018589"/>
              <a:gd name="connsiteX104" fmla="*/ 527495 w 1457054"/>
              <a:gd name="connsiteY104" fmla="*/ 316762 h 2018589"/>
              <a:gd name="connsiteX105" fmla="*/ 530353 w 1457054"/>
              <a:gd name="connsiteY105" fmla="*/ 319620 h 2018589"/>
              <a:gd name="connsiteX106" fmla="*/ 499397 w 1457054"/>
              <a:gd name="connsiteY106" fmla="*/ 363911 h 2018589"/>
              <a:gd name="connsiteX107" fmla="*/ 496063 w 1457054"/>
              <a:gd name="connsiteY107" fmla="*/ 372484 h 2018589"/>
              <a:gd name="connsiteX108" fmla="*/ 505112 w 1457054"/>
              <a:gd name="connsiteY108" fmla="*/ 373912 h 2018589"/>
              <a:gd name="connsiteX109" fmla="*/ 572263 w 1457054"/>
              <a:gd name="connsiteY109" fmla="*/ 362482 h 2018589"/>
              <a:gd name="connsiteX110" fmla="*/ 585122 w 1457054"/>
              <a:gd name="connsiteY110" fmla="*/ 362006 h 2018589"/>
              <a:gd name="connsiteX111" fmla="*/ 525590 w 1457054"/>
              <a:gd name="connsiteY111" fmla="*/ 416775 h 2018589"/>
              <a:gd name="connsiteX112" fmla="*/ 525590 w 1457054"/>
              <a:gd name="connsiteY112" fmla="*/ 416775 h 2018589"/>
              <a:gd name="connsiteX113" fmla="*/ 517494 w 1457054"/>
              <a:gd name="connsiteY113" fmla="*/ 432015 h 2018589"/>
              <a:gd name="connsiteX114" fmla="*/ 526543 w 1457054"/>
              <a:gd name="connsiteY114" fmla="*/ 447255 h 2018589"/>
              <a:gd name="connsiteX115" fmla="*/ 1088518 w 1457054"/>
              <a:gd name="connsiteY115" fmla="*/ 859211 h 2018589"/>
              <a:gd name="connsiteX116" fmla="*/ 1072802 w 1457054"/>
              <a:gd name="connsiteY116" fmla="*/ 861116 h 2018589"/>
              <a:gd name="connsiteX117" fmla="*/ 1079946 w 1457054"/>
              <a:gd name="connsiteY117" fmla="*/ 879214 h 2018589"/>
              <a:gd name="connsiteX118" fmla="*/ 1059467 w 1457054"/>
              <a:gd name="connsiteY118" fmla="*/ 906360 h 2018589"/>
              <a:gd name="connsiteX119" fmla="*/ 901828 w 1457054"/>
              <a:gd name="connsiteY119" fmla="*/ 907789 h 2018589"/>
              <a:gd name="connsiteX120" fmla="*/ 893732 w 1457054"/>
              <a:gd name="connsiteY120" fmla="*/ 895882 h 2018589"/>
              <a:gd name="connsiteX121" fmla="*/ 901352 w 1457054"/>
              <a:gd name="connsiteY121" fmla="*/ 835399 h 2018589"/>
              <a:gd name="connsiteX122" fmla="*/ 901352 w 1457054"/>
              <a:gd name="connsiteY122" fmla="*/ 835399 h 2018589"/>
              <a:gd name="connsiteX123" fmla="*/ 902780 w 1457054"/>
              <a:gd name="connsiteY123" fmla="*/ 827302 h 2018589"/>
              <a:gd name="connsiteX124" fmla="*/ 913734 w 1457054"/>
              <a:gd name="connsiteY124" fmla="*/ 730624 h 2018589"/>
              <a:gd name="connsiteX125" fmla="*/ 930879 w 1457054"/>
              <a:gd name="connsiteY125" fmla="*/ 665854 h 2018589"/>
              <a:gd name="connsiteX126" fmla="*/ 960407 w 1457054"/>
              <a:gd name="connsiteY126" fmla="*/ 645375 h 2018589"/>
              <a:gd name="connsiteX127" fmla="*/ 1150907 w 1457054"/>
              <a:gd name="connsiteY127" fmla="*/ 546315 h 2018589"/>
              <a:gd name="connsiteX128" fmla="*/ 1161860 w 1457054"/>
              <a:gd name="connsiteY128" fmla="*/ 545839 h 2018589"/>
              <a:gd name="connsiteX129" fmla="*/ 1158527 w 1457054"/>
              <a:gd name="connsiteY129" fmla="*/ 556792 h 2018589"/>
              <a:gd name="connsiteX130" fmla="*/ 1030415 w 1457054"/>
              <a:gd name="connsiteY130" fmla="*/ 718241 h 2018589"/>
              <a:gd name="connsiteX131" fmla="*/ 1035178 w 1457054"/>
              <a:gd name="connsiteY131" fmla="*/ 731100 h 2018589"/>
              <a:gd name="connsiteX132" fmla="*/ 1035178 w 1457054"/>
              <a:gd name="connsiteY132" fmla="*/ 731100 h 2018589"/>
              <a:gd name="connsiteX133" fmla="*/ 1110902 w 1457054"/>
              <a:gd name="connsiteY133" fmla="*/ 686809 h 2018589"/>
              <a:gd name="connsiteX134" fmla="*/ 1144715 w 1457054"/>
              <a:gd name="connsiteY134" fmla="*/ 666330 h 2018589"/>
              <a:gd name="connsiteX135" fmla="*/ 1150430 w 1457054"/>
              <a:gd name="connsiteY135" fmla="*/ 664425 h 2018589"/>
              <a:gd name="connsiteX136" fmla="*/ 1144715 w 1457054"/>
              <a:gd name="connsiteY136" fmla="*/ 666330 h 2018589"/>
              <a:gd name="connsiteX137" fmla="*/ 1179006 w 1457054"/>
              <a:gd name="connsiteY137" fmla="*/ 645851 h 2018589"/>
              <a:gd name="connsiteX138" fmla="*/ 1271398 w 1457054"/>
              <a:gd name="connsiteY138" fmla="*/ 589177 h 2018589"/>
              <a:gd name="connsiteX139" fmla="*/ 1286162 w 1457054"/>
              <a:gd name="connsiteY139" fmla="*/ 580129 h 2018589"/>
              <a:gd name="connsiteX140" fmla="*/ 1314260 w 1457054"/>
              <a:gd name="connsiteY140" fmla="*/ 590130 h 2018589"/>
              <a:gd name="connsiteX141" fmla="*/ 1325690 w 1457054"/>
              <a:gd name="connsiteY141" fmla="*/ 727766 h 2018589"/>
              <a:gd name="connsiteX142" fmla="*/ 1316642 w 1457054"/>
              <a:gd name="connsiteY142" fmla="*/ 768247 h 2018589"/>
              <a:gd name="connsiteX143" fmla="*/ 1316642 w 1457054"/>
              <a:gd name="connsiteY143" fmla="*/ 768247 h 2018589"/>
              <a:gd name="connsiteX144" fmla="*/ 1304735 w 1457054"/>
              <a:gd name="connsiteY144" fmla="*/ 850162 h 2018589"/>
              <a:gd name="connsiteX145" fmla="*/ 1291400 w 1457054"/>
              <a:gd name="connsiteY145" fmla="*/ 858735 h 2018589"/>
              <a:gd name="connsiteX146" fmla="*/ 1202342 w 1457054"/>
              <a:gd name="connsiteY146" fmla="*/ 858735 h 2018589"/>
              <a:gd name="connsiteX147" fmla="*/ 1088518 w 1457054"/>
              <a:gd name="connsiteY147" fmla="*/ 859211 h 2018589"/>
              <a:gd name="connsiteX148" fmla="*/ 1409034 w 1457054"/>
              <a:gd name="connsiteY148" fmla="*/ 1123054 h 2018589"/>
              <a:gd name="connsiteX149" fmla="*/ 1406177 w 1457054"/>
              <a:gd name="connsiteY149" fmla="*/ 1141151 h 2018589"/>
              <a:gd name="connsiteX150" fmla="*/ 1406177 w 1457054"/>
              <a:gd name="connsiteY150" fmla="*/ 1141151 h 2018589"/>
              <a:gd name="connsiteX151" fmla="*/ 1405700 w 1457054"/>
              <a:gd name="connsiteY151" fmla="*/ 1151153 h 2018589"/>
              <a:gd name="connsiteX152" fmla="*/ 1358075 w 1457054"/>
              <a:gd name="connsiteY152" fmla="*/ 1181633 h 2018589"/>
              <a:gd name="connsiteX153" fmla="*/ 1269969 w 1457054"/>
              <a:gd name="connsiteY153" fmla="*/ 1157820 h 2018589"/>
              <a:gd name="connsiteX154" fmla="*/ 1209962 w 1457054"/>
              <a:gd name="connsiteY154" fmla="*/ 1147342 h 2018589"/>
              <a:gd name="connsiteX155" fmla="*/ 1195674 w 1457054"/>
              <a:gd name="connsiteY155" fmla="*/ 1150676 h 2018589"/>
              <a:gd name="connsiteX156" fmla="*/ 1212343 w 1457054"/>
              <a:gd name="connsiteY156" fmla="*/ 1163535 h 2018589"/>
              <a:gd name="connsiteX157" fmla="*/ 1212343 w 1457054"/>
              <a:gd name="connsiteY157" fmla="*/ 1163535 h 2018589"/>
              <a:gd name="connsiteX158" fmla="*/ 1284733 w 1457054"/>
              <a:gd name="connsiteY158" fmla="*/ 1190205 h 2018589"/>
              <a:gd name="connsiteX159" fmla="*/ 1284733 w 1457054"/>
              <a:gd name="connsiteY159" fmla="*/ 1190205 h 2018589"/>
              <a:gd name="connsiteX160" fmla="*/ 1304735 w 1457054"/>
              <a:gd name="connsiteY160" fmla="*/ 1197349 h 2018589"/>
              <a:gd name="connsiteX161" fmla="*/ 1304735 w 1457054"/>
              <a:gd name="connsiteY161" fmla="*/ 1197349 h 2018589"/>
              <a:gd name="connsiteX162" fmla="*/ 1378078 w 1457054"/>
              <a:gd name="connsiteY162" fmla="*/ 1223543 h 2018589"/>
              <a:gd name="connsiteX163" fmla="*/ 1383793 w 1457054"/>
              <a:gd name="connsiteY163" fmla="*/ 1237354 h 2018589"/>
              <a:gd name="connsiteX164" fmla="*/ 1360457 w 1457054"/>
              <a:gd name="connsiteY164" fmla="*/ 1279740 h 2018589"/>
              <a:gd name="connsiteX165" fmla="*/ 1360457 w 1457054"/>
              <a:gd name="connsiteY165" fmla="*/ 1279740 h 2018589"/>
              <a:gd name="connsiteX166" fmla="*/ 1349503 w 1457054"/>
              <a:gd name="connsiteY166" fmla="*/ 1300219 h 2018589"/>
              <a:gd name="connsiteX167" fmla="*/ 1349503 w 1457054"/>
              <a:gd name="connsiteY167" fmla="*/ 1300219 h 2018589"/>
              <a:gd name="connsiteX168" fmla="*/ 1306640 w 1457054"/>
              <a:gd name="connsiteY168" fmla="*/ 1381181 h 2018589"/>
              <a:gd name="connsiteX169" fmla="*/ 1252348 w 1457054"/>
              <a:gd name="connsiteY169" fmla="*/ 1392611 h 2018589"/>
              <a:gd name="connsiteX170" fmla="*/ 1152335 w 1457054"/>
              <a:gd name="connsiteY170" fmla="*/ 1327841 h 2018589"/>
              <a:gd name="connsiteX171" fmla="*/ 1152335 w 1457054"/>
              <a:gd name="connsiteY171" fmla="*/ 1327841 h 2018589"/>
              <a:gd name="connsiteX172" fmla="*/ 1043274 w 1457054"/>
              <a:gd name="connsiteY172" fmla="*/ 1256404 h 2018589"/>
              <a:gd name="connsiteX173" fmla="*/ 1027082 w 1457054"/>
              <a:gd name="connsiteY173" fmla="*/ 1224971 h 2018589"/>
              <a:gd name="connsiteX174" fmla="*/ 1034225 w 1457054"/>
              <a:gd name="connsiteY174" fmla="*/ 1219733 h 2018589"/>
              <a:gd name="connsiteX175" fmla="*/ 1077564 w 1457054"/>
              <a:gd name="connsiteY175" fmla="*/ 1222590 h 2018589"/>
              <a:gd name="connsiteX176" fmla="*/ 1099472 w 1457054"/>
              <a:gd name="connsiteY176" fmla="*/ 1202588 h 2018589"/>
              <a:gd name="connsiteX177" fmla="*/ 1102329 w 1457054"/>
              <a:gd name="connsiteY177" fmla="*/ 1186871 h 2018589"/>
              <a:gd name="connsiteX178" fmla="*/ 1102329 w 1457054"/>
              <a:gd name="connsiteY178" fmla="*/ 1186871 h 2018589"/>
              <a:gd name="connsiteX179" fmla="*/ 1103282 w 1457054"/>
              <a:gd name="connsiteY179" fmla="*/ 1173060 h 2018589"/>
              <a:gd name="connsiteX180" fmla="*/ 1104710 w 1457054"/>
              <a:gd name="connsiteY180" fmla="*/ 1164964 h 2018589"/>
              <a:gd name="connsiteX181" fmla="*/ 1104710 w 1457054"/>
              <a:gd name="connsiteY181" fmla="*/ 1164964 h 2018589"/>
              <a:gd name="connsiteX182" fmla="*/ 1108044 w 1457054"/>
              <a:gd name="connsiteY182" fmla="*/ 1133531 h 2018589"/>
              <a:gd name="connsiteX183" fmla="*/ 1108044 w 1457054"/>
              <a:gd name="connsiteY183" fmla="*/ 1133531 h 2018589"/>
              <a:gd name="connsiteX184" fmla="*/ 1128047 w 1457054"/>
              <a:gd name="connsiteY184" fmla="*/ 955890 h 2018589"/>
              <a:gd name="connsiteX185" fmla="*/ 1131380 w 1457054"/>
              <a:gd name="connsiteY185" fmla="*/ 937792 h 2018589"/>
              <a:gd name="connsiteX186" fmla="*/ 1162337 w 1457054"/>
              <a:gd name="connsiteY186" fmla="*/ 912075 h 2018589"/>
              <a:gd name="connsiteX187" fmla="*/ 1325690 w 1457054"/>
              <a:gd name="connsiteY187" fmla="*/ 902550 h 2018589"/>
              <a:gd name="connsiteX188" fmla="*/ 1358552 w 1457054"/>
              <a:gd name="connsiteY188" fmla="*/ 907789 h 2018589"/>
              <a:gd name="connsiteX189" fmla="*/ 1384746 w 1457054"/>
              <a:gd name="connsiteY189" fmla="*/ 938745 h 2018589"/>
              <a:gd name="connsiteX190" fmla="*/ 1405700 w 1457054"/>
              <a:gd name="connsiteY190" fmla="*/ 1045901 h 2018589"/>
              <a:gd name="connsiteX191" fmla="*/ 1394271 w 1457054"/>
              <a:gd name="connsiteY191" fmla="*/ 1059236 h 2018589"/>
              <a:gd name="connsiteX192" fmla="*/ 1323309 w 1457054"/>
              <a:gd name="connsiteY192" fmla="*/ 1058760 h 2018589"/>
              <a:gd name="connsiteX193" fmla="*/ 1323309 w 1457054"/>
              <a:gd name="connsiteY193" fmla="*/ 1058760 h 2018589"/>
              <a:gd name="connsiteX194" fmla="*/ 1303783 w 1457054"/>
              <a:gd name="connsiteY194" fmla="*/ 1058760 h 2018589"/>
              <a:gd name="connsiteX195" fmla="*/ 1303783 w 1457054"/>
              <a:gd name="connsiteY195" fmla="*/ 1058760 h 2018589"/>
              <a:gd name="connsiteX196" fmla="*/ 1216153 w 1457054"/>
              <a:gd name="connsiteY196" fmla="*/ 1059236 h 2018589"/>
              <a:gd name="connsiteX197" fmla="*/ 1203294 w 1457054"/>
              <a:gd name="connsiteY197" fmla="*/ 1066380 h 2018589"/>
              <a:gd name="connsiteX198" fmla="*/ 1214724 w 1457054"/>
              <a:gd name="connsiteY198" fmla="*/ 1074476 h 2018589"/>
              <a:gd name="connsiteX199" fmla="*/ 1245204 w 1457054"/>
              <a:gd name="connsiteY199" fmla="*/ 1077810 h 2018589"/>
              <a:gd name="connsiteX200" fmla="*/ 1249014 w 1457054"/>
              <a:gd name="connsiteY200" fmla="*/ 1078763 h 2018589"/>
              <a:gd name="connsiteX201" fmla="*/ 1320928 w 1457054"/>
              <a:gd name="connsiteY201" fmla="*/ 1084001 h 2018589"/>
              <a:gd name="connsiteX202" fmla="*/ 1376649 w 1457054"/>
              <a:gd name="connsiteY202" fmla="*/ 1086383 h 2018589"/>
              <a:gd name="connsiteX203" fmla="*/ 1409034 w 1457054"/>
              <a:gd name="connsiteY203" fmla="*/ 1123054 h 2018589"/>
              <a:gd name="connsiteX0" fmla="*/ 1435282 w 1444249"/>
              <a:gd name="connsiteY0" fmla="*/ 970177 h 2018589"/>
              <a:gd name="connsiteX1" fmla="*/ 1426233 w 1444249"/>
              <a:gd name="connsiteY1" fmla="*/ 956842 h 2018589"/>
              <a:gd name="connsiteX2" fmla="*/ 1408612 w 1444249"/>
              <a:gd name="connsiteY2" fmla="*/ 888262 h 2018589"/>
              <a:gd name="connsiteX3" fmla="*/ 1374798 w 1444249"/>
              <a:gd name="connsiteY3" fmla="*/ 820159 h 2018589"/>
              <a:gd name="connsiteX4" fmla="*/ 1368130 w 1444249"/>
              <a:gd name="connsiteY4" fmla="*/ 787774 h 2018589"/>
              <a:gd name="connsiteX5" fmla="*/ 1366702 w 1444249"/>
              <a:gd name="connsiteY5" fmla="*/ 715384 h 2018589"/>
              <a:gd name="connsiteX6" fmla="*/ 1372893 w 1444249"/>
              <a:gd name="connsiteY6" fmla="*/ 659662 h 2018589"/>
              <a:gd name="connsiteX7" fmla="*/ 1361463 w 1444249"/>
              <a:gd name="connsiteY7" fmla="*/ 612990 h 2018589"/>
              <a:gd name="connsiteX8" fmla="*/ 1358605 w 1444249"/>
              <a:gd name="connsiteY8" fmla="*/ 563936 h 2018589"/>
              <a:gd name="connsiteX9" fmla="*/ 1374322 w 1444249"/>
              <a:gd name="connsiteY9" fmla="*/ 424871 h 2018589"/>
              <a:gd name="connsiteX10" fmla="*/ 1361939 w 1444249"/>
              <a:gd name="connsiteY10" fmla="*/ 342956 h 2018589"/>
              <a:gd name="connsiteX11" fmla="*/ 1357653 w 1444249"/>
              <a:gd name="connsiteY11" fmla="*/ 255326 h 2018589"/>
              <a:gd name="connsiteX12" fmla="*/ 1290026 w 1444249"/>
              <a:gd name="connsiteY12" fmla="*/ 191508 h 2018589"/>
              <a:gd name="connsiteX13" fmla="*/ 1254783 w 1444249"/>
              <a:gd name="connsiteY13" fmla="*/ 176268 h 2018589"/>
              <a:gd name="connsiteX14" fmla="*/ 1230494 w 1444249"/>
              <a:gd name="connsiteY14" fmla="*/ 161505 h 2018589"/>
              <a:gd name="connsiteX15" fmla="*/ 1188108 w 1444249"/>
              <a:gd name="connsiteY15" fmla="*/ 127215 h 2018589"/>
              <a:gd name="connsiteX16" fmla="*/ 1176678 w 1444249"/>
              <a:gd name="connsiteY16" fmla="*/ 111022 h 2018589"/>
              <a:gd name="connsiteX17" fmla="*/ 1124767 w 1444249"/>
              <a:gd name="connsiteY17" fmla="*/ 91020 h 2018589"/>
              <a:gd name="connsiteX18" fmla="*/ 1013800 w 1444249"/>
              <a:gd name="connsiteY18" fmla="*/ 52920 h 2018589"/>
              <a:gd name="connsiteX19" fmla="*/ 950935 w 1444249"/>
              <a:gd name="connsiteY19" fmla="*/ 31965 h 2018589"/>
              <a:gd name="connsiteX20" fmla="*/ 889975 w 1444249"/>
              <a:gd name="connsiteY20" fmla="*/ 26726 h 2018589"/>
              <a:gd name="connsiteX21" fmla="*/ 815680 w 1444249"/>
              <a:gd name="connsiteY21" fmla="*/ 17677 h 2018589"/>
              <a:gd name="connsiteX22" fmla="*/ 710905 w 1444249"/>
              <a:gd name="connsiteY22" fmla="*/ 56 h 2018589"/>
              <a:gd name="connsiteX23" fmla="*/ 617560 w 1444249"/>
              <a:gd name="connsiteY23" fmla="*/ 11010 h 2018589"/>
              <a:gd name="connsiteX24" fmla="*/ 407534 w 1444249"/>
              <a:gd name="connsiteY24" fmla="*/ 83876 h 2018589"/>
              <a:gd name="connsiteX25" fmla="*/ 309426 w 1444249"/>
              <a:gd name="connsiteY25" fmla="*/ 158171 h 2018589"/>
              <a:gd name="connsiteX26" fmla="*/ 247038 w 1444249"/>
              <a:gd name="connsiteY26" fmla="*/ 228180 h 2018589"/>
              <a:gd name="connsiteX27" fmla="*/ 194174 w 1444249"/>
              <a:gd name="connsiteY27" fmla="*/ 292474 h 2018589"/>
              <a:gd name="connsiteX28" fmla="*/ 151788 w 1444249"/>
              <a:gd name="connsiteY28" fmla="*/ 380580 h 2018589"/>
              <a:gd name="connsiteX29" fmla="*/ 115116 w 1444249"/>
              <a:gd name="connsiteY29" fmla="*/ 577271 h 2018589"/>
              <a:gd name="connsiteX30" fmla="*/ 124165 w 1444249"/>
              <a:gd name="connsiteY30" fmla="*/ 680617 h 2018589"/>
              <a:gd name="connsiteX31" fmla="*/ 180839 w 1444249"/>
              <a:gd name="connsiteY31" fmla="*/ 825874 h 2018589"/>
              <a:gd name="connsiteX32" fmla="*/ 223701 w 1444249"/>
              <a:gd name="connsiteY32" fmla="*/ 892072 h 2018589"/>
              <a:gd name="connsiteX33" fmla="*/ 246562 w 1444249"/>
              <a:gd name="connsiteY33" fmla="*/ 921600 h 2018589"/>
              <a:gd name="connsiteX34" fmla="*/ 297996 w 1444249"/>
              <a:gd name="connsiteY34" fmla="*/ 1016374 h 2018589"/>
              <a:gd name="connsiteX35" fmla="*/ 322285 w 1444249"/>
              <a:gd name="connsiteY35" fmla="*/ 1153058 h 2018589"/>
              <a:gd name="connsiteX36" fmla="*/ 314189 w 1444249"/>
              <a:gd name="connsiteY36" fmla="*/ 1322603 h 2018589"/>
              <a:gd name="connsiteX37" fmla="*/ 279899 w 1444249"/>
              <a:gd name="connsiteY37" fmla="*/ 1397850 h 2018589"/>
              <a:gd name="connsiteX38" fmla="*/ 250848 w 1444249"/>
              <a:gd name="connsiteY38" fmla="*/ 1431664 h 2018589"/>
              <a:gd name="connsiteX39" fmla="*/ 10264 w 1444249"/>
              <a:gd name="connsiteY39" fmla="*/ 1611103 h 2018589"/>
              <a:gd name="connsiteX40" fmla="*/ 7700 w 1444249"/>
              <a:gd name="connsiteY40" fmla="*/ 1716302 h 2018589"/>
              <a:gd name="connsiteX41" fmla="*/ 324190 w 1444249"/>
              <a:gd name="connsiteY41" fmla="*/ 1465954 h 2018589"/>
              <a:gd name="connsiteX42" fmla="*/ 328953 w 1444249"/>
              <a:gd name="connsiteY42" fmla="*/ 1462620 h 2018589"/>
              <a:gd name="connsiteX43" fmla="*/ 393247 w 1444249"/>
              <a:gd name="connsiteY43" fmla="*/ 1330699 h 2018589"/>
              <a:gd name="connsiteX44" fmla="*/ 416107 w 1444249"/>
              <a:gd name="connsiteY44" fmla="*/ 1234020 h 2018589"/>
              <a:gd name="connsiteX45" fmla="*/ 439443 w 1444249"/>
              <a:gd name="connsiteY45" fmla="*/ 1156391 h 2018589"/>
              <a:gd name="connsiteX46" fmla="*/ 483258 w 1444249"/>
              <a:gd name="connsiteY46" fmla="*/ 1052569 h 2018589"/>
              <a:gd name="connsiteX47" fmla="*/ 475162 w 1444249"/>
              <a:gd name="connsiteY47" fmla="*/ 962081 h 2018589"/>
              <a:gd name="connsiteX48" fmla="*/ 478019 w 1444249"/>
              <a:gd name="connsiteY48" fmla="*/ 770152 h 2018589"/>
              <a:gd name="connsiteX49" fmla="*/ 488497 w 1444249"/>
              <a:gd name="connsiteY49" fmla="*/ 738720 h 2018589"/>
              <a:gd name="connsiteX50" fmla="*/ 547552 w 1444249"/>
              <a:gd name="connsiteY50" fmla="*/ 699191 h 2018589"/>
              <a:gd name="connsiteX51" fmla="*/ 621370 w 1444249"/>
              <a:gd name="connsiteY51" fmla="*/ 681570 h 2018589"/>
              <a:gd name="connsiteX52" fmla="*/ 759007 w 1444249"/>
              <a:gd name="connsiteY52" fmla="*/ 742054 h 2018589"/>
              <a:gd name="connsiteX53" fmla="*/ 844732 w 1444249"/>
              <a:gd name="connsiteY53" fmla="*/ 908265 h 2018589"/>
              <a:gd name="connsiteX54" fmla="*/ 837588 w 1444249"/>
              <a:gd name="connsiteY54" fmla="*/ 918742 h 2018589"/>
              <a:gd name="connsiteX55" fmla="*/ 739957 w 1444249"/>
              <a:gd name="connsiteY55" fmla="*/ 921600 h 2018589"/>
              <a:gd name="connsiteX56" fmla="*/ 660899 w 1444249"/>
              <a:gd name="connsiteY56" fmla="*/ 932554 h 2018589"/>
              <a:gd name="connsiteX57" fmla="*/ 690427 w 1444249"/>
              <a:gd name="connsiteY57" fmla="*/ 946841 h 2018589"/>
              <a:gd name="connsiteX58" fmla="*/ 1051900 w 1444249"/>
              <a:gd name="connsiteY58" fmla="*/ 946841 h 2018589"/>
              <a:gd name="connsiteX59" fmla="*/ 1073808 w 1444249"/>
              <a:gd name="connsiteY59" fmla="*/ 949222 h 2018589"/>
              <a:gd name="connsiteX60" fmla="*/ 1058568 w 1444249"/>
              <a:gd name="connsiteY60" fmla="*/ 1015421 h 2018589"/>
              <a:gd name="connsiteX61" fmla="*/ 1045233 w 1444249"/>
              <a:gd name="connsiteY61" fmla="*/ 1156867 h 2018589"/>
              <a:gd name="connsiteX62" fmla="*/ 1029041 w 1444249"/>
              <a:gd name="connsiteY62" fmla="*/ 1170679 h 2018589"/>
              <a:gd name="connsiteX63" fmla="*/ 984749 w 1444249"/>
              <a:gd name="connsiteY63" fmla="*/ 1173536 h 2018589"/>
              <a:gd name="connsiteX64" fmla="*/ 939029 w 1444249"/>
              <a:gd name="connsiteY64" fmla="*/ 1188776 h 2018589"/>
              <a:gd name="connsiteX65" fmla="*/ 795678 w 1444249"/>
              <a:gd name="connsiteY65" fmla="*/ 1164011 h 2018589"/>
              <a:gd name="connsiteX66" fmla="*/ 725669 w 1444249"/>
              <a:gd name="connsiteY66" fmla="*/ 1152105 h 2018589"/>
              <a:gd name="connsiteX67" fmla="*/ 667090 w 1444249"/>
              <a:gd name="connsiteY67" fmla="*/ 1140675 h 2018589"/>
              <a:gd name="connsiteX68" fmla="*/ 749005 w 1444249"/>
              <a:gd name="connsiteY68" fmla="*/ 1182109 h 2018589"/>
              <a:gd name="connsiteX69" fmla="*/ 933314 w 1444249"/>
              <a:gd name="connsiteY69" fmla="*/ 1240211 h 2018589"/>
              <a:gd name="connsiteX70" fmla="*/ 954269 w 1444249"/>
              <a:gd name="connsiteY70" fmla="*/ 1253070 h 2018589"/>
              <a:gd name="connsiteX71" fmla="*/ 991417 w 1444249"/>
              <a:gd name="connsiteY71" fmla="*/ 1286408 h 2018589"/>
              <a:gd name="connsiteX72" fmla="*/ 1103812 w 1444249"/>
              <a:gd name="connsiteY72" fmla="*/ 1374990 h 2018589"/>
              <a:gd name="connsiteX73" fmla="*/ 985702 w 1444249"/>
              <a:gd name="connsiteY73" fmla="*/ 1376895 h 2018589"/>
              <a:gd name="connsiteX74" fmla="*/ 896643 w 1444249"/>
              <a:gd name="connsiteY74" fmla="*/ 1400708 h 2018589"/>
              <a:gd name="connsiteX75" fmla="*/ 868544 w 1444249"/>
              <a:gd name="connsiteY75" fmla="*/ 1481194 h 2018589"/>
              <a:gd name="connsiteX76" fmla="*/ 846160 w 1444249"/>
              <a:gd name="connsiteY76" fmla="*/ 1585969 h 2018589"/>
              <a:gd name="connsiteX77" fmla="*/ 839969 w 1444249"/>
              <a:gd name="connsiteY77" fmla="*/ 1707889 h 2018589"/>
              <a:gd name="connsiteX78" fmla="*/ 934267 w 1444249"/>
              <a:gd name="connsiteY78" fmla="*/ 1961730 h 2018589"/>
              <a:gd name="connsiteX79" fmla="*/ 965223 w 1444249"/>
              <a:gd name="connsiteY79" fmla="*/ 2007927 h 2018589"/>
              <a:gd name="connsiteX80" fmla="*/ 982844 w 1444249"/>
              <a:gd name="connsiteY80" fmla="*/ 2005545 h 2018589"/>
              <a:gd name="connsiteX81" fmla="*/ 952364 w 1444249"/>
              <a:gd name="connsiteY81" fmla="*/ 1863623 h 2018589"/>
              <a:gd name="connsiteX82" fmla="*/ 917598 w 1444249"/>
              <a:gd name="connsiteY82" fmla="*/ 1739321 h 2018589"/>
              <a:gd name="connsiteX83" fmla="*/ 920455 w 1444249"/>
              <a:gd name="connsiteY83" fmla="*/ 1626450 h 2018589"/>
              <a:gd name="connsiteX84" fmla="*/ 935219 w 1444249"/>
              <a:gd name="connsiteY84" fmla="*/ 1547869 h 2018589"/>
              <a:gd name="connsiteX85" fmla="*/ 942363 w 1444249"/>
              <a:gd name="connsiteY85" fmla="*/ 1509293 h 2018589"/>
              <a:gd name="connsiteX86" fmla="*/ 951412 w 1444249"/>
              <a:gd name="connsiteY86" fmla="*/ 1485956 h 2018589"/>
              <a:gd name="connsiteX87" fmla="*/ 975224 w 1444249"/>
              <a:gd name="connsiteY87" fmla="*/ 1463096 h 2018589"/>
              <a:gd name="connsiteX88" fmla="*/ 1115242 w 1444249"/>
              <a:gd name="connsiteY88" fmla="*/ 1449761 h 2018589"/>
              <a:gd name="connsiteX89" fmla="*/ 1246210 w 1444249"/>
              <a:gd name="connsiteY89" fmla="*/ 1462144 h 2018589"/>
              <a:gd name="connsiteX90" fmla="*/ 1304313 w 1444249"/>
              <a:gd name="connsiteY90" fmla="*/ 1442141 h 2018589"/>
              <a:gd name="connsiteX91" fmla="*/ 1323839 w 1444249"/>
              <a:gd name="connsiteY91" fmla="*/ 1404994 h 2018589"/>
              <a:gd name="connsiteX92" fmla="*/ 1416708 w 1444249"/>
              <a:gd name="connsiteY92" fmla="*/ 1216399 h 2018589"/>
              <a:gd name="connsiteX93" fmla="*/ 1440997 w 1444249"/>
              <a:gd name="connsiteY93" fmla="*/ 1015897 h 2018589"/>
              <a:gd name="connsiteX94" fmla="*/ 1432901 w 1444249"/>
              <a:gd name="connsiteY94" fmla="*/ 975416 h 2018589"/>
              <a:gd name="connsiteX95" fmla="*/ 1435282 w 1444249"/>
              <a:gd name="connsiteY95" fmla="*/ 970177 h 2018589"/>
              <a:gd name="connsiteX96" fmla="*/ 513738 w 1444249"/>
              <a:gd name="connsiteY96" fmla="*/ 447255 h 2018589"/>
              <a:gd name="connsiteX97" fmla="*/ 550885 w 1444249"/>
              <a:gd name="connsiteY97" fmla="*/ 449160 h 2018589"/>
              <a:gd name="connsiteX98" fmla="*/ 445158 w 1444249"/>
              <a:gd name="connsiteY98" fmla="*/ 509167 h 2018589"/>
              <a:gd name="connsiteX99" fmla="*/ 369434 w 1444249"/>
              <a:gd name="connsiteY99" fmla="*/ 512025 h 2018589"/>
              <a:gd name="connsiteX100" fmla="*/ 405629 w 1444249"/>
              <a:gd name="connsiteY100" fmla="*/ 423442 h 2018589"/>
              <a:gd name="connsiteX101" fmla="*/ 381817 w 1444249"/>
              <a:gd name="connsiteY101" fmla="*/ 436777 h 2018589"/>
              <a:gd name="connsiteX102" fmla="*/ 319904 w 1444249"/>
              <a:gd name="connsiteY102" fmla="*/ 490594 h 2018589"/>
              <a:gd name="connsiteX103" fmla="*/ 281328 w 1444249"/>
              <a:gd name="connsiteY103" fmla="*/ 516787 h 2018589"/>
              <a:gd name="connsiteX104" fmla="*/ 514690 w 1444249"/>
              <a:gd name="connsiteY104" fmla="*/ 316762 h 2018589"/>
              <a:gd name="connsiteX105" fmla="*/ 517548 w 1444249"/>
              <a:gd name="connsiteY105" fmla="*/ 319620 h 2018589"/>
              <a:gd name="connsiteX106" fmla="*/ 486592 w 1444249"/>
              <a:gd name="connsiteY106" fmla="*/ 363911 h 2018589"/>
              <a:gd name="connsiteX107" fmla="*/ 483258 w 1444249"/>
              <a:gd name="connsiteY107" fmla="*/ 372484 h 2018589"/>
              <a:gd name="connsiteX108" fmla="*/ 492307 w 1444249"/>
              <a:gd name="connsiteY108" fmla="*/ 373912 h 2018589"/>
              <a:gd name="connsiteX109" fmla="*/ 559458 w 1444249"/>
              <a:gd name="connsiteY109" fmla="*/ 362482 h 2018589"/>
              <a:gd name="connsiteX110" fmla="*/ 572317 w 1444249"/>
              <a:gd name="connsiteY110" fmla="*/ 362006 h 2018589"/>
              <a:gd name="connsiteX111" fmla="*/ 512785 w 1444249"/>
              <a:gd name="connsiteY111" fmla="*/ 416775 h 2018589"/>
              <a:gd name="connsiteX112" fmla="*/ 512785 w 1444249"/>
              <a:gd name="connsiteY112" fmla="*/ 416775 h 2018589"/>
              <a:gd name="connsiteX113" fmla="*/ 504689 w 1444249"/>
              <a:gd name="connsiteY113" fmla="*/ 432015 h 2018589"/>
              <a:gd name="connsiteX114" fmla="*/ 513738 w 1444249"/>
              <a:gd name="connsiteY114" fmla="*/ 447255 h 2018589"/>
              <a:gd name="connsiteX115" fmla="*/ 1075713 w 1444249"/>
              <a:gd name="connsiteY115" fmla="*/ 859211 h 2018589"/>
              <a:gd name="connsiteX116" fmla="*/ 1059997 w 1444249"/>
              <a:gd name="connsiteY116" fmla="*/ 861116 h 2018589"/>
              <a:gd name="connsiteX117" fmla="*/ 1067141 w 1444249"/>
              <a:gd name="connsiteY117" fmla="*/ 879214 h 2018589"/>
              <a:gd name="connsiteX118" fmla="*/ 1046662 w 1444249"/>
              <a:gd name="connsiteY118" fmla="*/ 906360 h 2018589"/>
              <a:gd name="connsiteX119" fmla="*/ 889023 w 1444249"/>
              <a:gd name="connsiteY119" fmla="*/ 907789 h 2018589"/>
              <a:gd name="connsiteX120" fmla="*/ 880927 w 1444249"/>
              <a:gd name="connsiteY120" fmla="*/ 895882 h 2018589"/>
              <a:gd name="connsiteX121" fmla="*/ 888547 w 1444249"/>
              <a:gd name="connsiteY121" fmla="*/ 835399 h 2018589"/>
              <a:gd name="connsiteX122" fmla="*/ 888547 w 1444249"/>
              <a:gd name="connsiteY122" fmla="*/ 835399 h 2018589"/>
              <a:gd name="connsiteX123" fmla="*/ 889975 w 1444249"/>
              <a:gd name="connsiteY123" fmla="*/ 827302 h 2018589"/>
              <a:gd name="connsiteX124" fmla="*/ 900929 w 1444249"/>
              <a:gd name="connsiteY124" fmla="*/ 730624 h 2018589"/>
              <a:gd name="connsiteX125" fmla="*/ 918074 w 1444249"/>
              <a:gd name="connsiteY125" fmla="*/ 665854 h 2018589"/>
              <a:gd name="connsiteX126" fmla="*/ 947602 w 1444249"/>
              <a:gd name="connsiteY126" fmla="*/ 645375 h 2018589"/>
              <a:gd name="connsiteX127" fmla="*/ 1138102 w 1444249"/>
              <a:gd name="connsiteY127" fmla="*/ 546315 h 2018589"/>
              <a:gd name="connsiteX128" fmla="*/ 1149055 w 1444249"/>
              <a:gd name="connsiteY128" fmla="*/ 545839 h 2018589"/>
              <a:gd name="connsiteX129" fmla="*/ 1145722 w 1444249"/>
              <a:gd name="connsiteY129" fmla="*/ 556792 h 2018589"/>
              <a:gd name="connsiteX130" fmla="*/ 1017610 w 1444249"/>
              <a:gd name="connsiteY130" fmla="*/ 718241 h 2018589"/>
              <a:gd name="connsiteX131" fmla="*/ 1022373 w 1444249"/>
              <a:gd name="connsiteY131" fmla="*/ 731100 h 2018589"/>
              <a:gd name="connsiteX132" fmla="*/ 1022373 w 1444249"/>
              <a:gd name="connsiteY132" fmla="*/ 731100 h 2018589"/>
              <a:gd name="connsiteX133" fmla="*/ 1098097 w 1444249"/>
              <a:gd name="connsiteY133" fmla="*/ 686809 h 2018589"/>
              <a:gd name="connsiteX134" fmla="*/ 1131910 w 1444249"/>
              <a:gd name="connsiteY134" fmla="*/ 666330 h 2018589"/>
              <a:gd name="connsiteX135" fmla="*/ 1137625 w 1444249"/>
              <a:gd name="connsiteY135" fmla="*/ 664425 h 2018589"/>
              <a:gd name="connsiteX136" fmla="*/ 1131910 w 1444249"/>
              <a:gd name="connsiteY136" fmla="*/ 666330 h 2018589"/>
              <a:gd name="connsiteX137" fmla="*/ 1166201 w 1444249"/>
              <a:gd name="connsiteY137" fmla="*/ 645851 h 2018589"/>
              <a:gd name="connsiteX138" fmla="*/ 1258593 w 1444249"/>
              <a:gd name="connsiteY138" fmla="*/ 589177 h 2018589"/>
              <a:gd name="connsiteX139" fmla="*/ 1273357 w 1444249"/>
              <a:gd name="connsiteY139" fmla="*/ 580129 h 2018589"/>
              <a:gd name="connsiteX140" fmla="*/ 1301455 w 1444249"/>
              <a:gd name="connsiteY140" fmla="*/ 590130 h 2018589"/>
              <a:gd name="connsiteX141" fmla="*/ 1312885 w 1444249"/>
              <a:gd name="connsiteY141" fmla="*/ 727766 h 2018589"/>
              <a:gd name="connsiteX142" fmla="*/ 1303837 w 1444249"/>
              <a:gd name="connsiteY142" fmla="*/ 768247 h 2018589"/>
              <a:gd name="connsiteX143" fmla="*/ 1303837 w 1444249"/>
              <a:gd name="connsiteY143" fmla="*/ 768247 h 2018589"/>
              <a:gd name="connsiteX144" fmla="*/ 1291930 w 1444249"/>
              <a:gd name="connsiteY144" fmla="*/ 850162 h 2018589"/>
              <a:gd name="connsiteX145" fmla="*/ 1278595 w 1444249"/>
              <a:gd name="connsiteY145" fmla="*/ 858735 h 2018589"/>
              <a:gd name="connsiteX146" fmla="*/ 1189537 w 1444249"/>
              <a:gd name="connsiteY146" fmla="*/ 858735 h 2018589"/>
              <a:gd name="connsiteX147" fmla="*/ 1075713 w 1444249"/>
              <a:gd name="connsiteY147" fmla="*/ 859211 h 2018589"/>
              <a:gd name="connsiteX148" fmla="*/ 1396229 w 1444249"/>
              <a:gd name="connsiteY148" fmla="*/ 1123054 h 2018589"/>
              <a:gd name="connsiteX149" fmla="*/ 1393372 w 1444249"/>
              <a:gd name="connsiteY149" fmla="*/ 1141151 h 2018589"/>
              <a:gd name="connsiteX150" fmla="*/ 1393372 w 1444249"/>
              <a:gd name="connsiteY150" fmla="*/ 1141151 h 2018589"/>
              <a:gd name="connsiteX151" fmla="*/ 1392895 w 1444249"/>
              <a:gd name="connsiteY151" fmla="*/ 1151153 h 2018589"/>
              <a:gd name="connsiteX152" fmla="*/ 1345270 w 1444249"/>
              <a:gd name="connsiteY152" fmla="*/ 1181633 h 2018589"/>
              <a:gd name="connsiteX153" fmla="*/ 1257164 w 1444249"/>
              <a:gd name="connsiteY153" fmla="*/ 1157820 h 2018589"/>
              <a:gd name="connsiteX154" fmla="*/ 1197157 w 1444249"/>
              <a:gd name="connsiteY154" fmla="*/ 1147342 h 2018589"/>
              <a:gd name="connsiteX155" fmla="*/ 1182869 w 1444249"/>
              <a:gd name="connsiteY155" fmla="*/ 1150676 h 2018589"/>
              <a:gd name="connsiteX156" fmla="*/ 1199538 w 1444249"/>
              <a:gd name="connsiteY156" fmla="*/ 1163535 h 2018589"/>
              <a:gd name="connsiteX157" fmla="*/ 1199538 w 1444249"/>
              <a:gd name="connsiteY157" fmla="*/ 1163535 h 2018589"/>
              <a:gd name="connsiteX158" fmla="*/ 1271928 w 1444249"/>
              <a:gd name="connsiteY158" fmla="*/ 1190205 h 2018589"/>
              <a:gd name="connsiteX159" fmla="*/ 1271928 w 1444249"/>
              <a:gd name="connsiteY159" fmla="*/ 1190205 h 2018589"/>
              <a:gd name="connsiteX160" fmla="*/ 1291930 w 1444249"/>
              <a:gd name="connsiteY160" fmla="*/ 1197349 h 2018589"/>
              <a:gd name="connsiteX161" fmla="*/ 1291930 w 1444249"/>
              <a:gd name="connsiteY161" fmla="*/ 1197349 h 2018589"/>
              <a:gd name="connsiteX162" fmla="*/ 1365273 w 1444249"/>
              <a:gd name="connsiteY162" fmla="*/ 1223543 h 2018589"/>
              <a:gd name="connsiteX163" fmla="*/ 1370988 w 1444249"/>
              <a:gd name="connsiteY163" fmla="*/ 1237354 h 2018589"/>
              <a:gd name="connsiteX164" fmla="*/ 1347652 w 1444249"/>
              <a:gd name="connsiteY164" fmla="*/ 1279740 h 2018589"/>
              <a:gd name="connsiteX165" fmla="*/ 1347652 w 1444249"/>
              <a:gd name="connsiteY165" fmla="*/ 1279740 h 2018589"/>
              <a:gd name="connsiteX166" fmla="*/ 1336698 w 1444249"/>
              <a:gd name="connsiteY166" fmla="*/ 1300219 h 2018589"/>
              <a:gd name="connsiteX167" fmla="*/ 1336698 w 1444249"/>
              <a:gd name="connsiteY167" fmla="*/ 1300219 h 2018589"/>
              <a:gd name="connsiteX168" fmla="*/ 1293835 w 1444249"/>
              <a:gd name="connsiteY168" fmla="*/ 1381181 h 2018589"/>
              <a:gd name="connsiteX169" fmla="*/ 1239543 w 1444249"/>
              <a:gd name="connsiteY169" fmla="*/ 1392611 h 2018589"/>
              <a:gd name="connsiteX170" fmla="*/ 1139530 w 1444249"/>
              <a:gd name="connsiteY170" fmla="*/ 1327841 h 2018589"/>
              <a:gd name="connsiteX171" fmla="*/ 1139530 w 1444249"/>
              <a:gd name="connsiteY171" fmla="*/ 1327841 h 2018589"/>
              <a:gd name="connsiteX172" fmla="*/ 1030469 w 1444249"/>
              <a:gd name="connsiteY172" fmla="*/ 1256404 h 2018589"/>
              <a:gd name="connsiteX173" fmla="*/ 1014277 w 1444249"/>
              <a:gd name="connsiteY173" fmla="*/ 1224971 h 2018589"/>
              <a:gd name="connsiteX174" fmla="*/ 1021420 w 1444249"/>
              <a:gd name="connsiteY174" fmla="*/ 1219733 h 2018589"/>
              <a:gd name="connsiteX175" fmla="*/ 1064759 w 1444249"/>
              <a:gd name="connsiteY175" fmla="*/ 1222590 h 2018589"/>
              <a:gd name="connsiteX176" fmla="*/ 1086667 w 1444249"/>
              <a:gd name="connsiteY176" fmla="*/ 1202588 h 2018589"/>
              <a:gd name="connsiteX177" fmla="*/ 1089524 w 1444249"/>
              <a:gd name="connsiteY177" fmla="*/ 1186871 h 2018589"/>
              <a:gd name="connsiteX178" fmla="*/ 1089524 w 1444249"/>
              <a:gd name="connsiteY178" fmla="*/ 1186871 h 2018589"/>
              <a:gd name="connsiteX179" fmla="*/ 1090477 w 1444249"/>
              <a:gd name="connsiteY179" fmla="*/ 1173060 h 2018589"/>
              <a:gd name="connsiteX180" fmla="*/ 1091905 w 1444249"/>
              <a:gd name="connsiteY180" fmla="*/ 1164964 h 2018589"/>
              <a:gd name="connsiteX181" fmla="*/ 1091905 w 1444249"/>
              <a:gd name="connsiteY181" fmla="*/ 1164964 h 2018589"/>
              <a:gd name="connsiteX182" fmla="*/ 1095239 w 1444249"/>
              <a:gd name="connsiteY182" fmla="*/ 1133531 h 2018589"/>
              <a:gd name="connsiteX183" fmla="*/ 1095239 w 1444249"/>
              <a:gd name="connsiteY183" fmla="*/ 1133531 h 2018589"/>
              <a:gd name="connsiteX184" fmla="*/ 1115242 w 1444249"/>
              <a:gd name="connsiteY184" fmla="*/ 955890 h 2018589"/>
              <a:gd name="connsiteX185" fmla="*/ 1118575 w 1444249"/>
              <a:gd name="connsiteY185" fmla="*/ 937792 h 2018589"/>
              <a:gd name="connsiteX186" fmla="*/ 1149532 w 1444249"/>
              <a:gd name="connsiteY186" fmla="*/ 912075 h 2018589"/>
              <a:gd name="connsiteX187" fmla="*/ 1312885 w 1444249"/>
              <a:gd name="connsiteY187" fmla="*/ 902550 h 2018589"/>
              <a:gd name="connsiteX188" fmla="*/ 1345747 w 1444249"/>
              <a:gd name="connsiteY188" fmla="*/ 907789 h 2018589"/>
              <a:gd name="connsiteX189" fmla="*/ 1371941 w 1444249"/>
              <a:gd name="connsiteY189" fmla="*/ 938745 h 2018589"/>
              <a:gd name="connsiteX190" fmla="*/ 1392895 w 1444249"/>
              <a:gd name="connsiteY190" fmla="*/ 1045901 h 2018589"/>
              <a:gd name="connsiteX191" fmla="*/ 1381466 w 1444249"/>
              <a:gd name="connsiteY191" fmla="*/ 1059236 h 2018589"/>
              <a:gd name="connsiteX192" fmla="*/ 1310504 w 1444249"/>
              <a:gd name="connsiteY192" fmla="*/ 1058760 h 2018589"/>
              <a:gd name="connsiteX193" fmla="*/ 1310504 w 1444249"/>
              <a:gd name="connsiteY193" fmla="*/ 1058760 h 2018589"/>
              <a:gd name="connsiteX194" fmla="*/ 1290978 w 1444249"/>
              <a:gd name="connsiteY194" fmla="*/ 1058760 h 2018589"/>
              <a:gd name="connsiteX195" fmla="*/ 1290978 w 1444249"/>
              <a:gd name="connsiteY195" fmla="*/ 1058760 h 2018589"/>
              <a:gd name="connsiteX196" fmla="*/ 1203348 w 1444249"/>
              <a:gd name="connsiteY196" fmla="*/ 1059236 h 2018589"/>
              <a:gd name="connsiteX197" fmla="*/ 1190489 w 1444249"/>
              <a:gd name="connsiteY197" fmla="*/ 1066380 h 2018589"/>
              <a:gd name="connsiteX198" fmla="*/ 1201919 w 1444249"/>
              <a:gd name="connsiteY198" fmla="*/ 1074476 h 2018589"/>
              <a:gd name="connsiteX199" fmla="*/ 1232399 w 1444249"/>
              <a:gd name="connsiteY199" fmla="*/ 1077810 h 2018589"/>
              <a:gd name="connsiteX200" fmla="*/ 1236209 w 1444249"/>
              <a:gd name="connsiteY200" fmla="*/ 1078763 h 2018589"/>
              <a:gd name="connsiteX201" fmla="*/ 1308123 w 1444249"/>
              <a:gd name="connsiteY201" fmla="*/ 1084001 h 2018589"/>
              <a:gd name="connsiteX202" fmla="*/ 1363844 w 1444249"/>
              <a:gd name="connsiteY202" fmla="*/ 1086383 h 2018589"/>
              <a:gd name="connsiteX203" fmla="*/ 1396229 w 1444249"/>
              <a:gd name="connsiteY203" fmla="*/ 1123054 h 2018589"/>
              <a:gd name="connsiteX0" fmla="*/ 1426954 w 1435921"/>
              <a:gd name="connsiteY0" fmla="*/ 970177 h 2018589"/>
              <a:gd name="connsiteX1" fmla="*/ 1417905 w 1435921"/>
              <a:gd name="connsiteY1" fmla="*/ 956842 h 2018589"/>
              <a:gd name="connsiteX2" fmla="*/ 1400284 w 1435921"/>
              <a:gd name="connsiteY2" fmla="*/ 888262 h 2018589"/>
              <a:gd name="connsiteX3" fmla="*/ 1366470 w 1435921"/>
              <a:gd name="connsiteY3" fmla="*/ 820159 h 2018589"/>
              <a:gd name="connsiteX4" fmla="*/ 1359802 w 1435921"/>
              <a:gd name="connsiteY4" fmla="*/ 787774 h 2018589"/>
              <a:gd name="connsiteX5" fmla="*/ 1358374 w 1435921"/>
              <a:gd name="connsiteY5" fmla="*/ 715384 h 2018589"/>
              <a:gd name="connsiteX6" fmla="*/ 1364565 w 1435921"/>
              <a:gd name="connsiteY6" fmla="*/ 659662 h 2018589"/>
              <a:gd name="connsiteX7" fmla="*/ 1353135 w 1435921"/>
              <a:gd name="connsiteY7" fmla="*/ 612990 h 2018589"/>
              <a:gd name="connsiteX8" fmla="*/ 1350277 w 1435921"/>
              <a:gd name="connsiteY8" fmla="*/ 563936 h 2018589"/>
              <a:gd name="connsiteX9" fmla="*/ 1365994 w 1435921"/>
              <a:gd name="connsiteY9" fmla="*/ 424871 h 2018589"/>
              <a:gd name="connsiteX10" fmla="*/ 1353611 w 1435921"/>
              <a:gd name="connsiteY10" fmla="*/ 342956 h 2018589"/>
              <a:gd name="connsiteX11" fmla="*/ 1349325 w 1435921"/>
              <a:gd name="connsiteY11" fmla="*/ 255326 h 2018589"/>
              <a:gd name="connsiteX12" fmla="*/ 1281698 w 1435921"/>
              <a:gd name="connsiteY12" fmla="*/ 191508 h 2018589"/>
              <a:gd name="connsiteX13" fmla="*/ 1246455 w 1435921"/>
              <a:gd name="connsiteY13" fmla="*/ 176268 h 2018589"/>
              <a:gd name="connsiteX14" fmla="*/ 1222166 w 1435921"/>
              <a:gd name="connsiteY14" fmla="*/ 161505 h 2018589"/>
              <a:gd name="connsiteX15" fmla="*/ 1179780 w 1435921"/>
              <a:gd name="connsiteY15" fmla="*/ 127215 h 2018589"/>
              <a:gd name="connsiteX16" fmla="*/ 1168350 w 1435921"/>
              <a:gd name="connsiteY16" fmla="*/ 111022 h 2018589"/>
              <a:gd name="connsiteX17" fmla="*/ 1116439 w 1435921"/>
              <a:gd name="connsiteY17" fmla="*/ 91020 h 2018589"/>
              <a:gd name="connsiteX18" fmla="*/ 1005472 w 1435921"/>
              <a:gd name="connsiteY18" fmla="*/ 52920 h 2018589"/>
              <a:gd name="connsiteX19" fmla="*/ 942607 w 1435921"/>
              <a:gd name="connsiteY19" fmla="*/ 31965 h 2018589"/>
              <a:gd name="connsiteX20" fmla="*/ 881647 w 1435921"/>
              <a:gd name="connsiteY20" fmla="*/ 26726 h 2018589"/>
              <a:gd name="connsiteX21" fmla="*/ 807352 w 1435921"/>
              <a:gd name="connsiteY21" fmla="*/ 17677 h 2018589"/>
              <a:gd name="connsiteX22" fmla="*/ 702577 w 1435921"/>
              <a:gd name="connsiteY22" fmla="*/ 56 h 2018589"/>
              <a:gd name="connsiteX23" fmla="*/ 609232 w 1435921"/>
              <a:gd name="connsiteY23" fmla="*/ 11010 h 2018589"/>
              <a:gd name="connsiteX24" fmla="*/ 399206 w 1435921"/>
              <a:gd name="connsiteY24" fmla="*/ 83876 h 2018589"/>
              <a:gd name="connsiteX25" fmla="*/ 301098 w 1435921"/>
              <a:gd name="connsiteY25" fmla="*/ 158171 h 2018589"/>
              <a:gd name="connsiteX26" fmla="*/ 238710 w 1435921"/>
              <a:gd name="connsiteY26" fmla="*/ 228180 h 2018589"/>
              <a:gd name="connsiteX27" fmla="*/ 185846 w 1435921"/>
              <a:gd name="connsiteY27" fmla="*/ 292474 h 2018589"/>
              <a:gd name="connsiteX28" fmla="*/ 143460 w 1435921"/>
              <a:gd name="connsiteY28" fmla="*/ 380580 h 2018589"/>
              <a:gd name="connsiteX29" fmla="*/ 106788 w 1435921"/>
              <a:gd name="connsiteY29" fmla="*/ 577271 h 2018589"/>
              <a:gd name="connsiteX30" fmla="*/ 115837 w 1435921"/>
              <a:gd name="connsiteY30" fmla="*/ 680617 h 2018589"/>
              <a:gd name="connsiteX31" fmla="*/ 172511 w 1435921"/>
              <a:gd name="connsiteY31" fmla="*/ 825874 h 2018589"/>
              <a:gd name="connsiteX32" fmla="*/ 215373 w 1435921"/>
              <a:gd name="connsiteY32" fmla="*/ 892072 h 2018589"/>
              <a:gd name="connsiteX33" fmla="*/ 238234 w 1435921"/>
              <a:gd name="connsiteY33" fmla="*/ 921600 h 2018589"/>
              <a:gd name="connsiteX34" fmla="*/ 289668 w 1435921"/>
              <a:gd name="connsiteY34" fmla="*/ 1016374 h 2018589"/>
              <a:gd name="connsiteX35" fmla="*/ 313957 w 1435921"/>
              <a:gd name="connsiteY35" fmla="*/ 1153058 h 2018589"/>
              <a:gd name="connsiteX36" fmla="*/ 305861 w 1435921"/>
              <a:gd name="connsiteY36" fmla="*/ 1322603 h 2018589"/>
              <a:gd name="connsiteX37" fmla="*/ 271571 w 1435921"/>
              <a:gd name="connsiteY37" fmla="*/ 1397850 h 2018589"/>
              <a:gd name="connsiteX38" fmla="*/ 242520 w 1435921"/>
              <a:gd name="connsiteY38" fmla="*/ 1431664 h 2018589"/>
              <a:gd name="connsiteX39" fmla="*/ 1936 w 1435921"/>
              <a:gd name="connsiteY39" fmla="*/ 1611103 h 2018589"/>
              <a:gd name="connsiteX40" fmla="*/ 25627 w 1435921"/>
              <a:gd name="connsiteY40" fmla="*/ 1693798 h 2018589"/>
              <a:gd name="connsiteX41" fmla="*/ 315862 w 1435921"/>
              <a:gd name="connsiteY41" fmla="*/ 1465954 h 2018589"/>
              <a:gd name="connsiteX42" fmla="*/ 320625 w 1435921"/>
              <a:gd name="connsiteY42" fmla="*/ 1462620 h 2018589"/>
              <a:gd name="connsiteX43" fmla="*/ 384919 w 1435921"/>
              <a:gd name="connsiteY43" fmla="*/ 1330699 h 2018589"/>
              <a:gd name="connsiteX44" fmla="*/ 407779 w 1435921"/>
              <a:gd name="connsiteY44" fmla="*/ 1234020 h 2018589"/>
              <a:gd name="connsiteX45" fmla="*/ 431115 w 1435921"/>
              <a:gd name="connsiteY45" fmla="*/ 1156391 h 2018589"/>
              <a:gd name="connsiteX46" fmla="*/ 474930 w 1435921"/>
              <a:gd name="connsiteY46" fmla="*/ 1052569 h 2018589"/>
              <a:gd name="connsiteX47" fmla="*/ 466834 w 1435921"/>
              <a:gd name="connsiteY47" fmla="*/ 962081 h 2018589"/>
              <a:gd name="connsiteX48" fmla="*/ 469691 w 1435921"/>
              <a:gd name="connsiteY48" fmla="*/ 770152 h 2018589"/>
              <a:gd name="connsiteX49" fmla="*/ 480169 w 1435921"/>
              <a:gd name="connsiteY49" fmla="*/ 738720 h 2018589"/>
              <a:gd name="connsiteX50" fmla="*/ 539224 w 1435921"/>
              <a:gd name="connsiteY50" fmla="*/ 699191 h 2018589"/>
              <a:gd name="connsiteX51" fmla="*/ 613042 w 1435921"/>
              <a:gd name="connsiteY51" fmla="*/ 681570 h 2018589"/>
              <a:gd name="connsiteX52" fmla="*/ 750679 w 1435921"/>
              <a:gd name="connsiteY52" fmla="*/ 742054 h 2018589"/>
              <a:gd name="connsiteX53" fmla="*/ 836404 w 1435921"/>
              <a:gd name="connsiteY53" fmla="*/ 908265 h 2018589"/>
              <a:gd name="connsiteX54" fmla="*/ 829260 w 1435921"/>
              <a:gd name="connsiteY54" fmla="*/ 918742 h 2018589"/>
              <a:gd name="connsiteX55" fmla="*/ 731629 w 1435921"/>
              <a:gd name="connsiteY55" fmla="*/ 921600 h 2018589"/>
              <a:gd name="connsiteX56" fmla="*/ 652571 w 1435921"/>
              <a:gd name="connsiteY56" fmla="*/ 932554 h 2018589"/>
              <a:gd name="connsiteX57" fmla="*/ 682099 w 1435921"/>
              <a:gd name="connsiteY57" fmla="*/ 946841 h 2018589"/>
              <a:gd name="connsiteX58" fmla="*/ 1043572 w 1435921"/>
              <a:gd name="connsiteY58" fmla="*/ 946841 h 2018589"/>
              <a:gd name="connsiteX59" fmla="*/ 1065480 w 1435921"/>
              <a:gd name="connsiteY59" fmla="*/ 949222 h 2018589"/>
              <a:gd name="connsiteX60" fmla="*/ 1050240 w 1435921"/>
              <a:gd name="connsiteY60" fmla="*/ 1015421 h 2018589"/>
              <a:gd name="connsiteX61" fmla="*/ 1036905 w 1435921"/>
              <a:gd name="connsiteY61" fmla="*/ 1156867 h 2018589"/>
              <a:gd name="connsiteX62" fmla="*/ 1020713 w 1435921"/>
              <a:gd name="connsiteY62" fmla="*/ 1170679 h 2018589"/>
              <a:gd name="connsiteX63" fmla="*/ 976421 w 1435921"/>
              <a:gd name="connsiteY63" fmla="*/ 1173536 h 2018589"/>
              <a:gd name="connsiteX64" fmla="*/ 930701 w 1435921"/>
              <a:gd name="connsiteY64" fmla="*/ 1188776 h 2018589"/>
              <a:gd name="connsiteX65" fmla="*/ 787350 w 1435921"/>
              <a:gd name="connsiteY65" fmla="*/ 1164011 h 2018589"/>
              <a:gd name="connsiteX66" fmla="*/ 717341 w 1435921"/>
              <a:gd name="connsiteY66" fmla="*/ 1152105 h 2018589"/>
              <a:gd name="connsiteX67" fmla="*/ 658762 w 1435921"/>
              <a:gd name="connsiteY67" fmla="*/ 1140675 h 2018589"/>
              <a:gd name="connsiteX68" fmla="*/ 740677 w 1435921"/>
              <a:gd name="connsiteY68" fmla="*/ 1182109 h 2018589"/>
              <a:gd name="connsiteX69" fmla="*/ 924986 w 1435921"/>
              <a:gd name="connsiteY69" fmla="*/ 1240211 h 2018589"/>
              <a:gd name="connsiteX70" fmla="*/ 945941 w 1435921"/>
              <a:gd name="connsiteY70" fmla="*/ 1253070 h 2018589"/>
              <a:gd name="connsiteX71" fmla="*/ 983089 w 1435921"/>
              <a:gd name="connsiteY71" fmla="*/ 1286408 h 2018589"/>
              <a:gd name="connsiteX72" fmla="*/ 1095484 w 1435921"/>
              <a:gd name="connsiteY72" fmla="*/ 1374990 h 2018589"/>
              <a:gd name="connsiteX73" fmla="*/ 977374 w 1435921"/>
              <a:gd name="connsiteY73" fmla="*/ 1376895 h 2018589"/>
              <a:gd name="connsiteX74" fmla="*/ 888315 w 1435921"/>
              <a:gd name="connsiteY74" fmla="*/ 1400708 h 2018589"/>
              <a:gd name="connsiteX75" fmla="*/ 860216 w 1435921"/>
              <a:gd name="connsiteY75" fmla="*/ 1481194 h 2018589"/>
              <a:gd name="connsiteX76" fmla="*/ 837832 w 1435921"/>
              <a:gd name="connsiteY76" fmla="*/ 1585969 h 2018589"/>
              <a:gd name="connsiteX77" fmla="*/ 831641 w 1435921"/>
              <a:gd name="connsiteY77" fmla="*/ 1707889 h 2018589"/>
              <a:gd name="connsiteX78" fmla="*/ 925939 w 1435921"/>
              <a:gd name="connsiteY78" fmla="*/ 1961730 h 2018589"/>
              <a:gd name="connsiteX79" fmla="*/ 956895 w 1435921"/>
              <a:gd name="connsiteY79" fmla="*/ 2007927 h 2018589"/>
              <a:gd name="connsiteX80" fmla="*/ 974516 w 1435921"/>
              <a:gd name="connsiteY80" fmla="*/ 2005545 h 2018589"/>
              <a:gd name="connsiteX81" fmla="*/ 944036 w 1435921"/>
              <a:gd name="connsiteY81" fmla="*/ 1863623 h 2018589"/>
              <a:gd name="connsiteX82" fmla="*/ 909270 w 1435921"/>
              <a:gd name="connsiteY82" fmla="*/ 1739321 h 2018589"/>
              <a:gd name="connsiteX83" fmla="*/ 912127 w 1435921"/>
              <a:gd name="connsiteY83" fmla="*/ 1626450 h 2018589"/>
              <a:gd name="connsiteX84" fmla="*/ 926891 w 1435921"/>
              <a:gd name="connsiteY84" fmla="*/ 1547869 h 2018589"/>
              <a:gd name="connsiteX85" fmla="*/ 934035 w 1435921"/>
              <a:gd name="connsiteY85" fmla="*/ 1509293 h 2018589"/>
              <a:gd name="connsiteX86" fmla="*/ 943084 w 1435921"/>
              <a:gd name="connsiteY86" fmla="*/ 1485956 h 2018589"/>
              <a:gd name="connsiteX87" fmla="*/ 966896 w 1435921"/>
              <a:gd name="connsiteY87" fmla="*/ 1463096 h 2018589"/>
              <a:gd name="connsiteX88" fmla="*/ 1106914 w 1435921"/>
              <a:gd name="connsiteY88" fmla="*/ 1449761 h 2018589"/>
              <a:gd name="connsiteX89" fmla="*/ 1237882 w 1435921"/>
              <a:gd name="connsiteY89" fmla="*/ 1462144 h 2018589"/>
              <a:gd name="connsiteX90" fmla="*/ 1295985 w 1435921"/>
              <a:gd name="connsiteY90" fmla="*/ 1442141 h 2018589"/>
              <a:gd name="connsiteX91" fmla="*/ 1315511 w 1435921"/>
              <a:gd name="connsiteY91" fmla="*/ 1404994 h 2018589"/>
              <a:gd name="connsiteX92" fmla="*/ 1408380 w 1435921"/>
              <a:gd name="connsiteY92" fmla="*/ 1216399 h 2018589"/>
              <a:gd name="connsiteX93" fmla="*/ 1432669 w 1435921"/>
              <a:gd name="connsiteY93" fmla="*/ 1015897 h 2018589"/>
              <a:gd name="connsiteX94" fmla="*/ 1424573 w 1435921"/>
              <a:gd name="connsiteY94" fmla="*/ 975416 h 2018589"/>
              <a:gd name="connsiteX95" fmla="*/ 1426954 w 1435921"/>
              <a:gd name="connsiteY95" fmla="*/ 970177 h 2018589"/>
              <a:gd name="connsiteX96" fmla="*/ 505410 w 1435921"/>
              <a:gd name="connsiteY96" fmla="*/ 447255 h 2018589"/>
              <a:gd name="connsiteX97" fmla="*/ 542557 w 1435921"/>
              <a:gd name="connsiteY97" fmla="*/ 449160 h 2018589"/>
              <a:gd name="connsiteX98" fmla="*/ 436830 w 1435921"/>
              <a:gd name="connsiteY98" fmla="*/ 509167 h 2018589"/>
              <a:gd name="connsiteX99" fmla="*/ 361106 w 1435921"/>
              <a:gd name="connsiteY99" fmla="*/ 512025 h 2018589"/>
              <a:gd name="connsiteX100" fmla="*/ 397301 w 1435921"/>
              <a:gd name="connsiteY100" fmla="*/ 423442 h 2018589"/>
              <a:gd name="connsiteX101" fmla="*/ 373489 w 1435921"/>
              <a:gd name="connsiteY101" fmla="*/ 436777 h 2018589"/>
              <a:gd name="connsiteX102" fmla="*/ 311576 w 1435921"/>
              <a:gd name="connsiteY102" fmla="*/ 490594 h 2018589"/>
              <a:gd name="connsiteX103" fmla="*/ 273000 w 1435921"/>
              <a:gd name="connsiteY103" fmla="*/ 516787 h 2018589"/>
              <a:gd name="connsiteX104" fmla="*/ 506362 w 1435921"/>
              <a:gd name="connsiteY104" fmla="*/ 316762 h 2018589"/>
              <a:gd name="connsiteX105" fmla="*/ 509220 w 1435921"/>
              <a:gd name="connsiteY105" fmla="*/ 319620 h 2018589"/>
              <a:gd name="connsiteX106" fmla="*/ 478264 w 1435921"/>
              <a:gd name="connsiteY106" fmla="*/ 363911 h 2018589"/>
              <a:gd name="connsiteX107" fmla="*/ 474930 w 1435921"/>
              <a:gd name="connsiteY107" fmla="*/ 372484 h 2018589"/>
              <a:gd name="connsiteX108" fmla="*/ 483979 w 1435921"/>
              <a:gd name="connsiteY108" fmla="*/ 373912 h 2018589"/>
              <a:gd name="connsiteX109" fmla="*/ 551130 w 1435921"/>
              <a:gd name="connsiteY109" fmla="*/ 362482 h 2018589"/>
              <a:gd name="connsiteX110" fmla="*/ 563989 w 1435921"/>
              <a:gd name="connsiteY110" fmla="*/ 362006 h 2018589"/>
              <a:gd name="connsiteX111" fmla="*/ 504457 w 1435921"/>
              <a:gd name="connsiteY111" fmla="*/ 416775 h 2018589"/>
              <a:gd name="connsiteX112" fmla="*/ 504457 w 1435921"/>
              <a:gd name="connsiteY112" fmla="*/ 416775 h 2018589"/>
              <a:gd name="connsiteX113" fmla="*/ 496361 w 1435921"/>
              <a:gd name="connsiteY113" fmla="*/ 432015 h 2018589"/>
              <a:gd name="connsiteX114" fmla="*/ 505410 w 1435921"/>
              <a:gd name="connsiteY114" fmla="*/ 447255 h 2018589"/>
              <a:gd name="connsiteX115" fmla="*/ 1067385 w 1435921"/>
              <a:gd name="connsiteY115" fmla="*/ 859211 h 2018589"/>
              <a:gd name="connsiteX116" fmla="*/ 1051669 w 1435921"/>
              <a:gd name="connsiteY116" fmla="*/ 861116 h 2018589"/>
              <a:gd name="connsiteX117" fmla="*/ 1058813 w 1435921"/>
              <a:gd name="connsiteY117" fmla="*/ 879214 h 2018589"/>
              <a:gd name="connsiteX118" fmla="*/ 1038334 w 1435921"/>
              <a:gd name="connsiteY118" fmla="*/ 906360 h 2018589"/>
              <a:gd name="connsiteX119" fmla="*/ 880695 w 1435921"/>
              <a:gd name="connsiteY119" fmla="*/ 907789 h 2018589"/>
              <a:gd name="connsiteX120" fmla="*/ 872599 w 1435921"/>
              <a:gd name="connsiteY120" fmla="*/ 895882 h 2018589"/>
              <a:gd name="connsiteX121" fmla="*/ 880219 w 1435921"/>
              <a:gd name="connsiteY121" fmla="*/ 835399 h 2018589"/>
              <a:gd name="connsiteX122" fmla="*/ 880219 w 1435921"/>
              <a:gd name="connsiteY122" fmla="*/ 835399 h 2018589"/>
              <a:gd name="connsiteX123" fmla="*/ 881647 w 1435921"/>
              <a:gd name="connsiteY123" fmla="*/ 827302 h 2018589"/>
              <a:gd name="connsiteX124" fmla="*/ 892601 w 1435921"/>
              <a:gd name="connsiteY124" fmla="*/ 730624 h 2018589"/>
              <a:gd name="connsiteX125" fmla="*/ 909746 w 1435921"/>
              <a:gd name="connsiteY125" fmla="*/ 665854 h 2018589"/>
              <a:gd name="connsiteX126" fmla="*/ 939274 w 1435921"/>
              <a:gd name="connsiteY126" fmla="*/ 645375 h 2018589"/>
              <a:gd name="connsiteX127" fmla="*/ 1129774 w 1435921"/>
              <a:gd name="connsiteY127" fmla="*/ 546315 h 2018589"/>
              <a:gd name="connsiteX128" fmla="*/ 1140727 w 1435921"/>
              <a:gd name="connsiteY128" fmla="*/ 545839 h 2018589"/>
              <a:gd name="connsiteX129" fmla="*/ 1137394 w 1435921"/>
              <a:gd name="connsiteY129" fmla="*/ 556792 h 2018589"/>
              <a:gd name="connsiteX130" fmla="*/ 1009282 w 1435921"/>
              <a:gd name="connsiteY130" fmla="*/ 718241 h 2018589"/>
              <a:gd name="connsiteX131" fmla="*/ 1014045 w 1435921"/>
              <a:gd name="connsiteY131" fmla="*/ 731100 h 2018589"/>
              <a:gd name="connsiteX132" fmla="*/ 1014045 w 1435921"/>
              <a:gd name="connsiteY132" fmla="*/ 731100 h 2018589"/>
              <a:gd name="connsiteX133" fmla="*/ 1089769 w 1435921"/>
              <a:gd name="connsiteY133" fmla="*/ 686809 h 2018589"/>
              <a:gd name="connsiteX134" fmla="*/ 1123582 w 1435921"/>
              <a:gd name="connsiteY134" fmla="*/ 666330 h 2018589"/>
              <a:gd name="connsiteX135" fmla="*/ 1129297 w 1435921"/>
              <a:gd name="connsiteY135" fmla="*/ 664425 h 2018589"/>
              <a:gd name="connsiteX136" fmla="*/ 1123582 w 1435921"/>
              <a:gd name="connsiteY136" fmla="*/ 666330 h 2018589"/>
              <a:gd name="connsiteX137" fmla="*/ 1157873 w 1435921"/>
              <a:gd name="connsiteY137" fmla="*/ 645851 h 2018589"/>
              <a:gd name="connsiteX138" fmla="*/ 1250265 w 1435921"/>
              <a:gd name="connsiteY138" fmla="*/ 589177 h 2018589"/>
              <a:gd name="connsiteX139" fmla="*/ 1265029 w 1435921"/>
              <a:gd name="connsiteY139" fmla="*/ 580129 h 2018589"/>
              <a:gd name="connsiteX140" fmla="*/ 1293127 w 1435921"/>
              <a:gd name="connsiteY140" fmla="*/ 590130 h 2018589"/>
              <a:gd name="connsiteX141" fmla="*/ 1304557 w 1435921"/>
              <a:gd name="connsiteY141" fmla="*/ 727766 h 2018589"/>
              <a:gd name="connsiteX142" fmla="*/ 1295509 w 1435921"/>
              <a:gd name="connsiteY142" fmla="*/ 768247 h 2018589"/>
              <a:gd name="connsiteX143" fmla="*/ 1295509 w 1435921"/>
              <a:gd name="connsiteY143" fmla="*/ 768247 h 2018589"/>
              <a:gd name="connsiteX144" fmla="*/ 1283602 w 1435921"/>
              <a:gd name="connsiteY144" fmla="*/ 850162 h 2018589"/>
              <a:gd name="connsiteX145" fmla="*/ 1270267 w 1435921"/>
              <a:gd name="connsiteY145" fmla="*/ 858735 h 2018589"/>
              <a:gd name="connsiteX146" fmla="*/ 1181209 w 1435921"/>
              <a:gd name="connsiteY146" fmla="*/ 858735 h 2018589"/>
              <a:gd name="connsiteX147" fmla="*/ 1067385 w 1435921"/>
              <a:gd name="connsiteY147" fmla="*/ 859211 h 2018589"/>
              <a:gd name="connsiteX148" fmla="*/ 1387901 w 1435921"/>
              <a:gd name="connsiteY148" fmla="*/ 1123054 h 2018589"/>
              <a:gd name="connsiteX149" fmla="*/ 1385044 w 1435921"/>
              <a:gd name="connsiteY149" fmla="*/ 1141151 h 2018589"/>
              <a:gd name="connsiteX150" fmla="*/ 1385044 w 1435921"/>
              <a:gd name="connsiteY150" fmla="*/ 1141151 h 2018589"/>
              <a:gd name="connsiteX151" fmla="*/ 1384567 w 1435921"/>
              <a:gd name="connsiteY151" fmla="*/ 1151153 h 2018589"/>
              <a:gd name="connsiteX152" fmla="*/ 1336942 w 1435921"/>
              <a:gd name="connsiteY152" fmla="*/ 1181633 h 2018589"/>
              <a:gd name="connsiteX153" fmla="*/ 1248836 w 1435921"/>
              <a:gd name="connsiteY153" fmla="*/ 1157820 h 2018589"/>
              <a:gd name="connsiteX154" fmla="*/ 1188829 w 1435921"/>
              <a:gd name="connsiteY154" fmla="*/ 1147342 h 2018589"/>
              <a:gd name="connsiteX155" fmla="*/ 1174541 w 1435921"/>
              <a:gd name="connsiteY155" fmla="*/ 1150676 h 2018589"/>
              <a:gd name="connsiteX156" fmla="*/ 1191210 w 1435921"/>
              <a:gd name="connsiteY156" fmla="*/ 1163535 h 2018589"/>
              <a:gd name="connsiteX157" fmla="*/ 1191210 w 1435921"/>
              <a:gd name="connsiteY157" fmla="*/ 1163535 h 2018589"/>
              <a:gd name="connsiteX158" fmla="*/ 1263600 w 1435921"/>
              <a:gd name="connsiteY158" fmla="*/ 1190205 h 2018589"/>
              <a:gd name="connsiteX159" fmla="*/ 1263600 w 1435921"/>
              <a:gd name="connsiteY159" fmla="*/ 1190205 h 2018589"/>
              <a:gd name="connsiteX160" fmla="*/ 1283602 w 1435921"/>
              <a:gd name="connsiteY160" fmla="*/ 1197349 h 2018589"/>
              <a:gd name="connsiteX161" fmla="*/ 1283602 w 1435921"/>
              <a:gd name="connsiteY161" fmla="*/ 1197349 h 2018589"/>
              <a:gd name="connsiteX162" fmla="*/ 1356945 w 1435921"/>
              <a:gd name="connsiteY162" fmla="*/ 1223543 h 2018589"/>
              <a:gd name="connsiteX163" fmla="*/ 1362660 w 1435921"/>
              <a:gd name="connsiteY163" fmla="*/ 1237354 h 2018589"/>
              <a:gd name="connsiteX164" fmla="*/ 1339324 w 1435921"/>
              <a:gd name="connsiteY164" fmla="*/ 1279740 h 2018589"/>
              <a:gd name="connsiteX165" fmla="*/ 1339324 w 1435921"/>
              <a:gd name="connsiteY165" fmla="*/ 1279740 h 2018589"/>
              <a:gd name="connsiteX166" fmla="*/ 1328370 w 1435921"/>
              <a:gd name="connsiteY166" fmla="*/ 1300219 h 2018589"/>
              <a:gd name="connsiteX167" fmla="*/ 1328370 w 1435921"/>
              <a:gd name="connsiteY167" fmla="*/ 1300219 h 2018589"/>
              <a:gd name="connsiteX168" fmla="*/ 1285507 w 1435921"/>
              <a:gd name="connsiteY168" fmla="*/ 1381181 h 2018589"/>
              <a:gd name="connsiteX169" fmla="*/ 1231215 w 1435921"/>
              <a:gd name="connsiteY169" fmla="*/ 1392611 h 2018589"/>
              <a:gd name="connsiteX170" fmla="*/ 1131202 w 1435921"/>
              <a:gd name="connsiteY170" fmla="*/ 1327841 h 2018589"/>
              <a:gd name="connsiteX171" fmla="*/ 1131202 w 1435921"/>
              <a:gd name="connsiteY171" fmla="*/ 1327841 h 2018589"/>
              <a:gd name="connsiteX172" fmla="*/ 1022141 w 1435921"/>
              <a:gd name="connsiteY172" fmla="*/ 1256404 h 2018589"/>
              <a:gd name="connsiteX173" fmla="*/ 1005949 w 1435921"/>
              <a:gd name="connsiteY173" fmla="*/ 1224971 h 2018589"/>
              <a:gd name="connsiteX174" fmla="*/ 1013092 w 1435921"/>
              <a:gd name="connsiteY174" fmla="*/ 1219733 h 2018589"/>
              <a:gd name="connsiteX175" fmla="*/ 1056431 w 1435921"/>
              <a:gd name="connsiteY175" fmla="*/ 1222590 h 2018589"/>
              <a:gd name="connsiteX176" fmla="*/ 1078339 w 1435921"/>
              <a:gd name="connsiteY176" fmla="*/ 1202588 h 2018589"/>
              <a:gd name="connsiteX177" fmla="*/ 1081196 w 1435921"/>
              <a:gd name="connsiteY177" fmla="*/ 1186871 h 2018589"/>
              <a:gd name="connsiteX178" fmla="*/ 1081196 w 1435921"/>
              <a:gd name="connsiteY178" fmla="*/ 1186871 h 2018589"/>
              <a:gd name="connsiteX179" fmla="*/ 1082149 w 1435921"/>
              <a:gd name="connsiteY179" fmla="*/ 1173060 h 2018589"/>
              <a:gd name="connsiteX180" fmla="*/ 1083577 w 1435921"/>
              <a:gd name="connsiteY180" fmla="*/ 1164964 h 2018589"/>
              <a:gd name="connsiteX181" fmla="*/ 1083577 w 1435921"/>
              <a:gd name="connsiteY181" fmla="*/ 1164964 h 2018589"/>
              <a:gd name="connsiteX182" fmla="*/ 1086911 w 1435921"/>
              <a:gd name="connsiteY182" fmla="*/ 1133531 h 2018589"/>
              <a:gd name="connsiteX183" fmla="*/ 1086911 w 1435921"/>
              <a:gd name="connsiteY183" fmla="*/ 1133531 h 2018589"/>
              <a:gd name="connsiteX184" fmla="*/ 1106914 w 1435921"/>
              <a:gd name="connsiteY184" fmla="*/ 955890 h 2018589"/>
              <a:gd name="connsiteX185" fmla="*/ 1110247 w 1435921"/>
              <a:gd name="connsiteY185" fmla="*/ 937792 h 2018589"/>
              <a:gd name="connsiteX186" fmla="*/ 1141204 w 1435921"/>
              <a:gd name="connsiteY186" fmla="*/ 912075 h 2018589"/>
              <a:gd name="connsiteX187" fmla="*/ 1304557 w 1435921"/>
              <a:gd name="connsiteY187" fmla="*/ 902550 h 2018589"/>
              <a:gd name="connsiteX188" fmla="*/ 1337419 w 1435921"/>
              <a:gd name="connsiteY188" fmla="*/ 907789 h 2018589"/>
              <a:gd name="connsiteX189" fmla="*/ 1363613 w 1435921"/>
              <a:gd name="connsiteY189" fmla="*/ 938745 h 2018589"/>
              <a:gd name="connsiteX190" fmla="*/ 1384567 w 1435921"/>
              <a:gd name="connsiteY190" fmla="*/ 1045901 h 2018589"/>
              <a:gd name="connsiteX191" fmla="*/ 1373138 w 1435921"/>
              <a:gd name="connsiteY191" fmla="*/ 1059236 h 2018589"/>
              <a:gd name="connsiteX192" fmla="*/ 1302176 w 1435921"/>
              <a:gd name="connsiteY192" fmla="*/ 1058760 h 2018589"/>
              <a:gd name="connsiteX193" fmla="*/ 1302176 w 1435921"/>
              <a:gd name="connsiteY193" fmla="*/ 1058760 h 2018589"/>
              <a:gd name="connsiteX194" fmla="*/ 1282650 w 1435921"/>
              <a:gd name="connsiteY194" fmla="*/ 1058760 h 2018589"/>
              <a:gd name="connsiteX195" fmla="*/ 1282650 w 1435921"/>
              <a:gd name="connsiteY195" fmla="*/ 1058760 h 2018589"/>
              <a:gd name="connsiteX196" fmla="*/ 1195020 w 1435921"/>
              <a:gd name="connsiteY196" fmla="*/ 1059236 h 2018589"/>
              <a:gd name="connsiteX197" fmla="*/ 1182161 w 1435921"/>
              <a:gd name="connsiteY197" fmla="*/ 1066380 h 2018589"/>
              <a:gd name="connsiteX198" fmla="*/ 1193591 w 1435921"/>
              <a:gd name="connsiteY198" fmla="*/ 1074476 h 2018589"/>
              <a:gd name="connsiteX199" fmla="*/ 1224071 w 1435921"/>
              <a:gd name="connsiteY199" fmla="*/ 1077810 h 2018589"/>
              <a:gd name="connsiteX200" fmla="*/ 1227881 w 1435921"/>
              <a:gd name="connsiteY200" fmla="*/ 1078763 h 2018589"/>
              <a:gd name="connsiteX201" fmla="*/ 1299795 w 1435921"/>
              <a:gd name="connsiteY201" fmla="*/ 1084001 h 2018589"/>
              <a:gd name="connsiteX202" fmla="*/ 1355516 w 1435921"/>
              <a:gd name="connsiteY202" fmla="*/ 1086383 h 2018589"/>
              <a:gd name="connsiteX203" fmla="*/ 1387901 w 1435921"/>
              <a:gd name="connsiteY203" fmla="*/ 1123054 h 2018589"/>
              <a:gd name="connsiteX0" fmla="*/ 1435281 w 1444248"/>
              <a:gd name="connsiteY0" fmla="*/ 970177 h 2018589"/>
              <a:gd name="connsiteX1" fmla="*/ 1426232 w 1444248"/>
              <a:gd name="connsiteY1" fmla="*/ 956842 h 2018589"/>
              <a:gd name="connsiteX2" fmla="*/ 1408611 w 1444248"/>
              <a:gd name="connsiteY2" fmla="*/ 888262 h 2018589"/>
              <a:gd name="connsiteX3" fmla="*/ 1374797 w 1444248"/>
              <a:gd name="connsiteY3" fmla="*/ 820159 h 2018589"/>
              <a:gd name="connsiteX4" fmla="*/ 1368129 w 1444248"/>
              <a:gd name="connsiteY4" fmla="*/ 787774 h 2018589"/>
              <a:gd name="connsiteX5" fmla="*/ 1366701 w 1444248"/>
              <a:gd name="connsiteY5" fmla="*/ 715384 h 2018589"/>
              <a:gd name="connsiteX6" fmla="*/ 1372892 w 1444248"/>
              <a:gd name="connsiteY6" fmla="*/ 659662 h 2018589"/>
              <a:gd name="connsiteX7" fmla="*/ 1361462 w 1444248"/>
              <a:gd name="connsiteY7" fmla="*/ 612990 h 2018589"/>
              <a:gd name="connsiteX8" fmla="*/ 1358604 w 1444248"/>
              <a:gd name="connsiteY8" fmla="*/ 563936 h 2018589"/>
              <a:gd name="connsiteX9" fmla="*/ 1374321 w 1444248"/>
              <a:gd name="connsiteY9" fmla="*/ 424871 h 2018589"/>
              <a:gd name="connsiteX10" fmla="*/ 1361938 w 1444248"/>
              <a:gd name="connsiteY10" fmla="*/ 342956 h 2018589"/>
              <a:gd name="connsiteX11" fmla="*/ 1357652 w 1444248"/>
              <a:gd name="connsiteY11" fmla="*/ 255326 h 2018589"/>
              <a:gd name="connsiteX12" fmla="*/ 1290025 w 1444248"/>
              <a:gd name="connsiteY12" fmla="*/ 191508 h 2018589"/>
              <a:gd name="connsiteX13" fmla="*/ 1254782 w 1444248"/>
              <a:gd name="connsiteY13" fmla="*/ 176268 h 2018589"/>
              <a:gd name="connsiteX14" fmla="*/ 1230493 w 1444248"/>
              <a:gd name="connsiteY14" fmla="*/ 161505 h 2018589"/>
              <a:gd name="connsiteX15" fmla="*/ 1188107 w 1444248"/>
              <a:gd name="connsiteY15" fmla="*/ 127215 h 2018589"/>
              <a:gd name="connsiteX16" fmla="*/ 1176677 w 1444248"/>
              <a:gd name="connsiteY16" fmla="*/ 111022 h 2018589"/>
              <a:gd name="connsiteX17" fmla="*/ 1124766 w 1444248"/>
              <a:gd name="connsiteY17" fmla="*/ 91020 h 2018589"/>
              <a:gd name="connsiteX18" fmla="*/ 1013799 w 1444248"/>
              <a:gd name="connsiteY18" fmla="*/ 52920 h 2018589"/>
              <a:gd name="connsiteX19" fmla="*/ 950934 w 1444248"/>
              <a:gd name="connsiteY19" fmla="*/ 31965 h 2018589"/>
              <a:gd name="connsiteX20" fmla="*/ 889974 w 1444248"/>
              <a:gd name="connsiteY20" fmla="*/ 26726 h 2018589"/>
              <a:gd name="connsiteX21" fmla="*/ 815679 w 1444248"/>
              <a:gd name="connsiteY21" fmla="*/ 17677 h 2018589"/>
              <a:gd name="connsiteX22" fmla="*/ 710904 w 1444248"/>
              <a:gd name="connsiteY22" fmla="*/ 56 h 2018589"/>
              <a:gd name="connsiteX23" fmla="*/ 617559 w 1444248"/>
              <a:gd name="connsiteY23" fmla="*/ 11010 h 2018589"/>
              <a:gd name="connsiteX24" fmla="*/ 407533 w 1444248"/>
              <a:gd name="connsiteY24" fmla="*/ 83876 h 2018589"/>
              <a:gd name="connsiteX25" fmla="*/ 309425 w 1444248"/>
              <a:gd name="connsiteY25" fmla="*/ 158171 h 2018589"/>
              <a:gd name="connsiteX26" fmla="*/ 247037 w 1444248"/>
              <a:gd name="connsiteY26" fmla="*/ 228180 h 2018589"/>
              <a:gd name="connsiteX27" fmla="*/ 194173 w 1444248"/>
              <a:gd name="connsiteY27" fmla="*/ 292474 h 2018589"/>
              <a:gd name="connsiteX28" fmla="*/ 151787 w 1444248"/>
              <a:gd name="connsiteY28" fmla="*/ 380580 h 2018589"/>
              <a:gd name="connsiteX29" fmla="*/ 115115 w 1444248"/>
              <a:gd name="connsiteY29" fmla="*/ 577271 h 2018589"/>
              <a:gd name="connsiteX30" fmla="*/ 124164 w 1444248"/>
              <a:gd name="connsiteY30" fmla="*/ 680617 h 2018589"/>
              <a:gd name="connsiteX31" fmla="*/ 180838 w 1444248"/>
              <a:gd name="connsiteY31" fmla="*/ 825874 h 2018589"/>
              <a:gd name="connsiteX32" fmla="*/ 223700 w 1444248"/>
              <a:gd name="connsiteY32" fmla="*/ 892072 h 2018589"/>
              <a:gd name="connsiteX33" fmla="*/ 246561 w 1444248"/>
              <a:gd name="connsiteY33" fmla="*/ 921600 h 2018589"/>
              <a:gd name="connsiteX34" fmla="*/ 297995 w 1444248"/>
              <a:gd name="connsiteY34" fmla="*/ 1016374 h 2018589"/>
              <a:gd name="connsiteX35" fmla="*/ 322284 w 1444248"/>
              <a:gd name="connsiteY35" fmla="*/ 1153058 h 2018589"/>
              <a:gd name="connsiteX36" fmla="*/ 314188 w 1444248"/>
              <a:gd name="connsiteY36" fmla="*/ 1322603 h 2018589"/>
              <a:gd name="connsiteX37" fmla="*/ 279898 w 1444248"/>
              <a:gd name="connsiteY37" fmla="*/ 1397850 h 2018589"/>
              <a:gd name="connsiteX38" fmla="*/ 250847 w 1444248"/>
              <a:gd name="connsiteY38" fmla="*/ 1431664 h 2018589"/>
              <a:gd name="connsiteX39" fmla="*/ 10263 w 1444248"/>
              <a:gd name="connsiteY39" fmla="*/ 1611103 h 2018589"/>
              <a:gd name="connsiteX40" fmla="*/ 7699 w 1444248"/>
              <a:gd name="connsiteY40" fmla="*/ 1716303 h 2018589"/>
              <a:gd name="connsiteX41" fmla="*/ 324189 w 1444248"/>
              <a:gd name="connsiteY41" fmla="*/ 1465954 h 2018589"/>
              <a:gd name="connsiteX42" fmla="*/ 328952 w 1444248"/>
              <a:gd name="connsiteY42" fmla="*/ 1462620 h 2018589"/>
              <a:gd name="connsiteX43" fmla="*/ 393246 w 1444248"/>
              <a:gd name="connsiteY43" fmla="*/ 1330699 h 2018589"/>
              <a:gd name="connsiteX44" fmla="*/ 416106 w 1444248"/>
              <a:gd name="connsiteY44" fmla="*/ 1234020 h 2018589"/>
              <a:gd name="connsiteX45" fmla="*/ 439442 w 1444248"/>
              <a:gd name="connsiteY45" fmla="*/ 1156391 h 2018589"/>
              <a:gd name="connsiteX46" fmla="*/ 483257 w 1444248"/>
              <a:gd name="connsiteY46" fmla="*/ 1052569 h 2018589"/>
              <a:gd name="connsiteX47" fmla="*/ 475161 w 1444248"/>
              <a:gd name="connsiteY47" fmla="*/ 962081 h 2018589"/>
              <a:gd name="connsiteX48" fmla="*/ 478018 w 1444248"/>
              <a:gd name="connsiteY48" fmla="*/ 770152 h 2018589"/>
              <a:gd name="connsiteX49" fmla="*/ 488496 w 1444248"/>
              <a:gd name="connsiteY49" fmla="*/ 738720 h 2018589"/>
              <a:gd name="connsiteX50" fmla="*/ 547551 w 1444248"/>
              <a:gd name="connsiteY50" fmla="*/ 699191 h 2018589"/>
              <a:gd name="connsiteX51" fmla="*/ 621369 w 1444248"/>
              <a:gd name="connsiteY51" fmla="*/ 681570 h 2018589"/>
              <a:gd name="connsiteX52" fmla="*/ 759006 w 1444248"/>
              <a:gd name="connsiteY52" fmla="*/ 742054 h 2018589"/>
              <a:gd name="connsiteX53" fmla="*/ 844731 w 1444248"/>
              <a:gd name="connsiteY53" fmla="*/ 908265 h 2018589"/>
              <a:gd name="connsiteX54" fmla="*/ 837587 w 1444248"/>
              <a:gd name="connsiteY54" fmla="*/ 918742 h 2018589"/>
              <a:gd name="connsiteX55" fmla="*/ 739956 w 1444248"/>
              <a:gd name="connsiteY55" fmla="*/ 921600 h 2018589"/>
              <a:gd name="connsiteX56" fmla="*/ 660898 w 1444248"/>
              <a:gd name="connsiteY56" fmla="*/ 932554 h 2018589"/>
              <a:gd name="connsiteX57" fmla="*/ 690426 w 1444248"/>
              <a:gd name="connsiteY57" fmla="*/ 946841 h 2018589"/>
              <a:gd name="connsiteX58" fmla="*/ 1051899 w 1444248"/>
              <a:gd name="connsiteY58" fmla="*/ 946841 h 2018589"/>
              <a:gd name="connsiteX59" fmla="*/ 1073807 w 1444248"/>
              <a:gd name="connsiteY59" fmla="*/ 949222 h 2018589"/>
              <a:gd name="connsiteX60" fmla="*/ 1058567 w 1444248"/>
              <a:gd name="connsiteY60" fmla="*/ 1015421 h 2018589"/>
              <a:gd name="connsiteX61" fmla="*/ 1045232 w 1444248"/>
              <a:gd name="connsiteY61" fmla="*/ 1156867 h 2018589"/>
              <a:gd name="connsiteX62" fmla="*/ 1029040 w 1444248"/>
              <a:gd name="connsiteY62" fmla="*/ 1170679 h 2018589"/>
              <a:gd name="connsiteX63" fmla="*/ 984748 w 1444248"/>
              <a:gd name="connsiteY63" fmla="*/ 1173536 h 2018589"/>
              <a:gd name="connsiteX64" fmla="*/ 939028 w 1444248"/>
              <a:gd name="connsiteY64" fmla="*/ 1188776 h 2018589"/>
              <a:gd name="connsiteX65" fmla="*/ 795677 w 1444248"/>
              <a:gd name="connsiteY65" fmla="*/ 1164011 h 2018589"/>
              <a:gd name="connsiteX66" fmla="*/ 725668 w 1444248"/>
              <a:gd name="connsiteY66" fmla="*/ 1152105 h 2018589"/>
              <a:gd name="connsiteX67" fmla="*/ 667089 w 1444248"/>
              <a:gd name="connsiteY67" fmla="*/ 1140675 h 2018589"/>
              <a:gd name="connsiteX68" fmla="*/ 749004 w 1444248"/>
              <a:gd name="connsiteY68" fmla="*/ 1182109 h 2018589"/>
              <a:gd name="connsiteX69" fmla="*/ 933313 w 1444248"/>
              <a:gd name="connsiteY69" fmla="*/ 1240211 h 2018589"/>
              <a:gd name="connsiteX70" fmla="*/ 954268 w 1444248"/>
              <a:gd name="connsiteY70" fmla="*/ 1253070 h 2018589"/>
              <a:gd name="connsiteX71" fmla="*/ 991416 w 1444248"/>
              <a:gd name="connsiteY71" fmla="*/ 1286408 h 2018589"/>
              <a:gd name="connsiteX72" fmla="*/ 1103811 w 1444248"/>
              <a:gd name="connsiteY72" fmla="*/ 1374990 h 2018589"/>
              <a:gd name="connsiteX73" fmla="*/ 985701 w 1444248"/>
              <a:gd name="connsiteY73" fmla="*/ 1376895 h 2018589"/>
              <a:gd name="connsiteX74" fmla="*/ 896642 w 1444248"/>
              <a:gd name="connsiteY74" fmla="*/ 1400708 h 2018589"/>
              <a:gd name="connsiteX75" fmla="*/ 868543 w 1444248"/>
              <a:gd name="connsiteY75" fmla="*/ 1481194 h 2018589"/>
              <a:gd name="connsiteX76" fmla="*/ 846159 w 1444248"/>
              <a:gd name="connsiteY76" fmla="*/ 1585969 h 2018589"/>
              <a:gd name="connsiteX77" fmla="*/ 839968 w 1444248"/>
              <a:gd name="connsiteY77" fmla="*/ 1707889 h 2018589"/>
              <a:gd name="connsiteX78" fmla="*/ 934266 w 1444248"/>
              <a:gd name="connsiteY78" fmla="*/ 1961730 h 2018589"/>
              <a:gd name="connsiteX79" fmla="*/ 965222 w 1444248"/>
              <a:gd name="connsiteY79" fmla="*/ 2007927 h 2018589"/>
              <a:gd name="connsiteX80" fmla="*/ 982843 w 1444248"/>
              <a:gd name="connsiteY80" fmla="*/ 2005545 h 2018589"/>
              <a:gd name="connsiteX81" fmla="*/ 952363 w 1444248"/>
              <a:gd name="connsiteY81" fmla="*/ 1863623 h 2018589"/>
              <a:gd name="connsiteX82" fmla="*/ 917597 w 1444248"/>
              <a:gd name="connsiteY82" fmla="*/ 1739321 h 2018589"/>
              <a:gd name="connsiteX83" fmla="*/ 920454 w 1444248"/>
              <a:gd name="connsiteY83" fmla="*/ 1626450 h 2018589"/>
              <a:gd name="connsiteX84" fmla="*/ 935218 w 1444248"/>
              <a:gd name="connsiteY84" fmla="*/ 1547869 h 2018589"/>
              <a:gd name="connsiteX85" fmla="*/ 942362 w 1444248"/>
              <a:gd name="connsiteY85" fmla="*/ 1509293 h 2018589"/>
              <a:gd name="connsiteX86" fmla="*/ 951411 w 1444248"/>
              <a:gd name="connsiteY86" fmla="*/ 1485956 h 2018589"/>
              <a:gd name="connsiteX87" fmla="*/ 975223 w 1444248"/>
              <a:gd name="connsiteY87" fmla="*/ 1463096 h 2018589"/>
              <a:gd name="connsiteX88" fmla="*/ 1115241 w 1444248"/>
              <a:gd name="connsiteY88" fmla="*/ 1449761 h 2018589"/>
              <a:gd name="connsiteX89" fmla="*/ 1246209 w 1444248"/>
              <a:gd name="connsiteY89" fmla="*/ 1462144 h 2018589"/>
              <a:gd name="connsiteX90" fmla="*/ 1304312 w 1444248"/>
              <a:gd name="connsiteY90" fmla="*/ 1442141 h 2018589"/>
              <a:gd name="connsiteX91" fmla="*/ 1323838 w 1444248"/>
              <a:gd name="connsiteY91" fmla="*/ 1404994 h 2018589"/>
              <a:gd name="connsiteX92" fmla="*/ 1416707 w 1444248"/>
              <a:gd name="connsiteY92" fmla="*/ 1216399 h 2018589"/>
              <a:gd name="connsiteX93" fmla="*/ 1440996 w 1444248"/>
              <a:gd name="connsiteY93" fmla="*/ 1015897 h 2018589"/>
              <a:gd name="connsiteX94" fmla="*/ 1432900 w 1444248"/>
              <a:gd name="connsiteY94" fmla="*/ 975416 h 2018589"/>
              <a:gd name="connsiteX95" fmla="*/ 1435281 w 1444248"/>
              <a:gd name="connsiteY95" fmla="*/ 970177 h 2018589"/>
              <a:gd name="connsiteX96" fmla="*/ 513737 w 1444248"/>
              <a:gd name="connsiteY96" fmla="*/ 447255 h 2018589"/>
              <a:gd name="connsiteX97" fmla="*/ 550884 w 1444248"/>
              <a:gd name="connsiteY97" fmla="*/ 449160 h 2018589"/>
              <a:gd name="connsiteX98" fmla="*/ 445157 w 1444248"/>
              <a:gd name="connsiteY98" fmla="*/ 509167 h 2018589"/>
              <a:gd name="connsiteX99" fmla="*/ 369433 w 1444248"/>
              <a:gd name="connsiteY99" fmla="*/ 512025 h 2018589"/>
              <a:gd name="connsiteX100" fmla="*/ 405628 w 1444248"/>
              <a:gd name="connsiteY100" fmla="*/ 423442 h 2018589"/>
              <a:gd name="connsiteX101" fmla="*/ 381816 w 1444248"/>
              <a:gd name="connsiteY101" fmla="*/ 436777 h 2018589"/>
              <a:gd name="connsiteX102" fmla="*/ 319903 w 1444248"/>
              <a:gd name="connsiteY102" fmla="*/ 490594 h 2018589"/>
              <a:gd name="connsiteX103" fmla="*/ 281327 w 1444248"/>
              <a:gd name="connsiteY103" fmla="*/ 516787 h 2018589"/>
              <a:gd name="connsiteX104" fmla="*/ 514689 w 1444248"/>
              <a:gd name="connsiteY104" fmla="*/ 316762 h 2018589"/>
              <a:gd name="connsiteX105" fmla="*/ 517547 w 1444248"/>
              <a:gd name="connsiteY105" fmla="*/ 319620 h 2018589"/>
              <a:gd name="connsiteX106" fmla="*/ 486591 w 1444248"/>
              <a:gd name="connsiteY106" fmla="*/ 363911 h 2018589"/>
              <a:gd name="connsiteX107" fmla="*/ 483257 w 1444248"/>
              <a:gd name="connsiteY107" fmla="*/ 372484 h 2018589"/>
              <a:gd name="connsiteX108" fmla="*/ 492306 w 1444248"/>
              <a:gd name="connsiteY108" fmla="*/ 373912 h 2018589"/>
              <a:gd name="connsiteX109" fmla="*/ 559457 w 1444248"/>
              <a:gd name="connsiteY109" fmla="*/ 362482 h 2018589"/>
              <a:gd name="connsiteX110" fmla="*/ 572316 w 1444248"/>
              <a:gd name="connsiteY110" fmla="*/ 362006 h 2018589"/>
              <a:gd name="connsiteX111" fmla="*/ 512784 w 1444248"/>
              <a:gd name="connsiteY111" fmla="*/ 416775 h 2018589"/>
              <a:gd name="connsiteX112" fmla="*/ 512784 w 1444248"/>
              <a:gd name="connsiteY112" fmla="*/ 416775 h 2018589"/>
              <a:gd name="connsiteX113" fmla="*/ 504688 w 1444248"/>
              <a:gd name="connsiteY113" fmla="*/ 432015 h 2018589"/>
              <a:gd name="connsiteX114" fmla="*/ 513737 w 1444248"/>
              <a:gd name="connsiteY114" fmla="*/ 447255 h 2018589"/>
              <a:gd name="connsiteX115" fmla="*/ 1075712 w 1444248"/>
              <a:gd name="connsiteY115" fmla="*/ 859211 h 2018589"/>
              <a:gd name="connsiteX116" fmla="*/ 1059996 w 1444248"/>
              <a:gd name="connsiteY116" fmla="*/ 861116 h 2018589"/>
              <a:gd name="connsiteX117" fmla="*/ 1067140 w 1444248"/>
              <a:gd name="connsiteY117" fmla="*/ 879214 h 2018589"/>
              <a:gd name="connsiteX118" fmla="*/ 1046661 w 1444248"/>
              <a:gd name="connsiteY118" fmla="*/ 906360 h 2018589"/>
              <a:gd name="connsiteX119" fmla="*/ 889022 w 1444248"/>
              <a:gd name="connsiteY119" fmla="*/ 907789 h 2018589"/>
              <a:gd name="connsiteX120" fmla="*/ 880926 w 1444248"/>
              <a:gd name="connsiteY120" fmla="*/ 895882 h 2018589"/>
              <a:gd name="connsiteX121" fmla="*/ 888546 w 1444248"/>
              <a:gd name="connsiteY121" fmla="*/ 835399 h 2018589"/>
              <a:gd name="connsiteX122" fmla="*/ 888546 w 1444248"/>
              <a:gd name="connsiteY122" fmla="*/ 835399 h 2018589"/>
              <a:gd name="connsiteX123" fmla="*/ 889974 w 1444248"/>
              <a:gd name="connsiteY123" fmla="*/ 827302 h 2018589"/>
              <a:gd name="connsiteX124" fmla="*/ 900928 w 1444248"/>
              <a:gd name="connsiteY124" fmla="*/ 730624 h 2018589"/>
              <a:gd name="connsiteX125" fmla="*/ 918073 w 1444248"/>
              <a:gd name="connsiteY125" fmla="*/ 665854 h 2018589"/>
              <a:gd name="connsiteX126" fmla="*/ 947601 w 1444248"/>
              <a:gd name="connsiteY126" fmla="*/ 645375 h 2018589"/>
              <a:gd name="connsiteX127" fmla="*/ 1138101 w 1444248"/>
              <a:gd name="connsiteY127" fmla="*/ 546315 h 2018589"/>
              <a:gd name="connsiteX128" fmla="*/ 1149054 w 1444248"/>
              <a:gd name="connsiteY128" fmla="*/ 545839 h 2018589"/>
              <a:gd name="connsiteX129" fmla="*/ 1145721 w 1444248"/>
              <a:gd name="connsiteY129" fmla="*/ 556792 h 2018589"/>
              <a:gd name="connsiteX130" fmla="*/ 1017609 w 1444248"/>
              <a:gd name="connsiteY130" fmla="*/ 718241 h 2018589"/>
              <a:gd name="connsiteX131" fmla="*/ 1022372 w 1444248"/>
              <a:gd name="connsiteY131" fmla="*/ 731100 h 2018589"/>
              <a:gd name="connsiteX132" fmla="*/ 1022372 w 1444248"/>
              <a:gd name="connsiteY132" fmla="*/ 731100 h 2018589"/>
              <a:gd name="connsiteX133" fmla="*/ 1098096 w 1444248"/>
              <a:gd name="connsiteY133" fmla="*/ 686809 h 2018589"/>
              <a:gd name="connsiteX134" fmla="*/ 1131909 w 1444248"/>
              <a:gd name="connsiteY134" fmla="*/ 666330 h 2018589"/>
              <a:gd name="connsiteX135" fmla="*/ 1137624 w 1444248"/>
              <a:gd name="connsiteY135" fmla="*/ 664425 h 2018589"/>
              <a:gd name="connsiteX136" fmla="*/ 1131909 w 1444248"/>
              <a:gd name="connsiteY136" fmla="*/ 666330 h 2018589"/>
              <a:gd name="connsiteX137" fmla="*/ 1166200 w 1444248"/>
              <a:gd name="connsiteY137" fmla="*/ 645851 h 2018589"/>
              <a:gd name="connsiteX138" fmla="*/ 1258592 w 1444248"/>
              <a:gd name="connsiteY138" fmla="*/ 589177 h 2018589"/>
              <a:gd name="connsiteX139" fmla="*/ 1273356 w 1444248"/>
              <a:gd name="connsiteY139" fmla="*/ 580129 h 2018589"/>
              <a:gd name="connsiteX140" fmla="*/ 1301454 w 1444248"/>
              <a:gd name="connsiteY140" fmla="*/ 590130 h 2018589"/>
              <a:gd name="connsiteX141" fmla="*/ 1312884 w 1444248"/>
              <a:gd name="connsiteY141" fmla="*/ 727766 h 2018589"/>
              <a:gd name="connsiteX142" fmla="*/ 1303836 w 1444248"/>
              <a:gd name="connsiteY142" fmla="*/ 768247 h 2018589"/>
              <a:gd name="connsiteX143" fmla="*/ 1303836 w 1444248"/>
              <a:gd name="connsiteY143" fmla="*/ 768247 h 2018589"/>
              <a:gd name="connsiteX144" fmla="*/ 1291929 w 1444248"/>
              <a:gd name="connsiteY144" fmla="*/ 850162 h 2018589"/>
              <a:gd name="connsiteX145" fmla="*/ 1278594 w 1444248"/>
              <a:gd name="connsiteY145" fmla="*/ 858735 h 2018589"/>
              <a:gd name="connsiteX146" fmla="*/ 1189536 w 1444248"/>
              <a:gd name="connsiteY146" fmla="*/ 858735 h 2018589"/>
              <a:gd name="connsiteX147" fmla="*/ 1075712 w 1444248"/>
              <a:gd name="connsiteY147" fmla="*/ 859211 h 2018589"/>
              <a:gd name="connsiteX148" fmla="*/ 1396228 w 1444248"/>
              <a:gd name="connsiteY148" fmla="*/ 1123054 h 2018589"/>
              <a:gd name="connsiteX149" fmla="*/ 1393371 w 1444248"/>
              <a:gd name="connsiteY149" fmla="*/ 1141151 h 2018589"/>
              <a:gd name="connsiteX150" fmla="*/ 1393371 w 1444248"/>
              <a:gd name="connsiteY150" fmla="*/ 1141151 h 2018589"/>
              <a:gd name="connsiteX151" fmla="*/ 1392894 w 1444248"/>
              <a:gd name="connsiteY151" fmla="*/ 1151153 h 2018589"/>
              <a:gd name="connsiteX152" fmla="*/ 1345269 w 1444248"/>
              <a:gd name="connsiteY152" fmla="*/ 1181633 h 2018589"/>
              <a:gd name="connsiteX153" fmla="*/ 1257163 w 1444248"/>
              <a:gd name="connsiteY153" fmla="*/ 1157820 h 2018589"/>
              <a:gd name="connsiteX154" fmla="*/ 1197156 w 1444248"/>
              <a:gd name="connsiteY154" fmla="*/ 1147342 h 2018589"/>
              <a:gd name="connsiteX155" fmla="*/ 1182868 w 1444248"/>
              <a:gd name="connsiteY155" fmla="*/ 1150676 h 2018589"/>
              <a:gd name="connsiteX156" fmla="*/ 1199537 w 1444248"/>
              <a:gd name="connsiteY156" fmla="*/ 1163535 h 2018589"/>
              <a:gd name="connsiteX157" fmla="*/ 1199537 w 1444248"/>
              <a:gd name="connsiteY157" fmla="*/ 1163535 h 2018589"/>
              <a:gd name="connsiteX158" fmla="*/ 1271927 w 1444248"/>
              <a:gd name="connsiteY158" fmla="*/ 1190205 h 2018589"/>
              <a:gd name="connsiteX159" fmla="*/ 1271927 w 1444248"/>
              <a:gd name="connsiteY159" fmla="*/ 1190205 h 2018589"/>
              <a:gd name="connsiteX160" fmla="*/ 1291929 w 1444248"/>
              <a:gd name="connsiteY160" fmla="*/ 1197349 h 2018589"/>
              <a:gd name="connsiteX161" fmla="*/ 1291929 w 1444248"/>
              <a:gd name="connsiteY161" fmla="*/ 1197349 h 2018589"/>
              <a:gd name="connsiteX162" fmla="*/ 1365272 w 1444248"/>
              <a:gd name="connsiteY162" fmla="*/ 1223543 h 2018589"/>
              <a:gd name="connsiteX163" fmla="*/ 1370987 w 1444248"/>
              <a:gd name="connsiteY163" fmla="*/ 1237354 h 2018589"/>
              <a:gd name="connsiteX164" fmla="*/ 1347651 w 1444248"/>
              <a:gd name="connsiteY164" fmla="*/ 1279740 h 2018589"/>
              <a:gd name="connsiteX165" fmla="*/ 1347651 w 1444248"/>
              <a:gd name="connsiteY165" fmla="*/ 1279740 h 2018589"/>
              <a:gd name="connsiteX166" fmla="*/ 1336697 w 1444248"/>
              <a:gd name="connsiteY166" fmla="*/ 1300219 h 2018589"/>
              <a:gd name="connsiteX167" fmla="*/ 1336697 w 1444248"/>
              <a:gd name="connsiteY167" fmla="*/ 1300219 h 2018589"/>
              <a:gd name="connsiteX168" fmla="*/ 1293834 w 1444248"/>
              <a:gd name="connsiteY168" fmla="*/ 1381181 h 2018589"/>
              <a:gd name="connsiteX169" fmla="*/ 1239542 w 1444248"/>
              <a:gd name="connsiteY169" fmla="*/ 1392611 h 2018589"/>
              <a:gd name="connsiteX170" fmla="*/ 1139529 w 1444248"/>
              <a:gd name="connsiteY170" fmla="*/ 1327841 h 2018589"/>
              <a:gd name="connsiteX171" fmla="*/ 1139529 w 1444248"/>
              <a:gd name="connsiteY171" fmla="*/ 1327841 h 2018589"/>
              <a:gd name="connsiteX172" fmla="*/ 1030468 w 1444248"/>
              <a:gd name="connsiteY172" fmla="*/ 1256404 h 2018589"/>
              <a:gd name="connsiteX173" fmla="*/ 1014276 w 1444248"/>
              <a:gd name="connsiteY173" fmla="*/ 1224971 h 2018589"/>
              <a:gd name="connsiteX174" fmla="*/ 1021419 w 1444248"/>
              <a:gd name="connsiteY174" fmla="*/ 1219733 h 2018589"/>
              <a:gd name="connsiteX175" fmla="*/ 1064758 w 1444248"/>
              <a:gd name="connsiteY175" fmla="*/ 1222590 h 2018589"/>
              <a:gd name="connsiteX176" fmla="*/ 1086666 w 1444248"/>
              <a:gd name="connsiteY176" fmla="*/ 1202588 h 2018589"/>
              <a:gd name="connsiteX177" fmla="*/ 1089523 w 1444248"/>
              <a:gd name="connsiteY177" fmla="*/ 1186871 h 2018589"/>
              <a:gd name="connsiteX178" fmla="*/ 1089523 w 1444248"/>
              <a:gd name="connsiteY178" fmla="*/ 1186871 h 2018589"/>
              <a:gd name="connsiteX179" fmla="*/ 1090476 w 1444248"/>
              <a:gd name="connsiteY179" fmla="*/ 1173060 h 2018589"/>
              <a:gd name="connsiteX180" fmla="*/ 1091904 w 1444248"/>
              <a:gd name="connsiteY180" fmla="*/ 1164964 h 2018589"/>
              <a:gd name="connsiteX181" fmla="*/ 1091904 w 1444248"/>
              <a:gd name="connsiteY181" fmla="*/ 1164964 h 2018589"/>
              <a:gd name="connsiteX182" fmla="*/ 1095238 w 1444248"/>
              <a:gd name="connsiteY182" fmla="*/ 1133531 h 2018589"/>
              <a:gd name="connsiteX183" fmla="*/ 1095238 w 1444248"/>
              <a:gd name="connsiteY183" fmla="*/ 1133531 h 2018589"/>
              <a:gd name="connsiteX184" fmla="*/ 1115241 w 1444248"/>
              <a:gd name="connsiteY184" fmla="*/ 955890 h 2018589"/>
              <a:gd name="connsiteX185" fmla="*/ 1118574 w 1444248"/>
              <a:gd name="connsiteY185" fmla="*/ 937792 h 2018589"/>
              <a:gd name="connsiteX186" fmla="*/ 1149531 w 1444248"/>
              <a:gd name="connsiteY186" fmla="*/ 912075 h 2018589"/>
              <a:gd name="connsiteX187" fmla="*/ 1312884 w 1444248"/>
              <a:gd name="connsiteY187" fmla="*/ 902550 h 2018589"/>
              <a:gd name="connsiteX188" fmla="*/ 1345746 w 1444248"/>
              <a:gd name="connsiteY188" fmla="*/ 907789 h 2018589"/>
              <a:gd name="connsiteX189" fmla="*/ 1371940 w 1444248"/>
              <a:gd name="connsiteY189" fmla="*/ 938745 h 2018589"/>
              <a:gd name="connsiteX190" fmla="*/ 1392894 w 1444248"/>
              <a:gd name="connsiteY190" fmla="*/ 1045901 h 2018589"/>
              <a:gd name="connsiteX191" fmla="*/ 1381465 w 1444248"/>
              <a:gd name="connsiteY191" fmla="*/ 1059236 h 2018589"/>
              <a:gd name="connsiteX192" fmla="*/ 1310503 w 1444248"/>
              <a:gd name="connsiteY192" fmla="*/ 1058760 h 2018589"/>
              <a:gd name="connsiteX193" fmla="*/ 1310503 w 1444248"/>
              <a:gd name="connsiteY193" fmla="*/ 1058760 h 2018589"/>
              <a:gd name="connsiteX194" fmla="*/ 1290977 w 1444248"/>
              <a:gd name="connsiteY194" fmla="*/ 1058760 h 2018589"/>
              <a:gd name="connsiteX195" fmla="*/ 1290977 w 1444248"/>
              <a:gd name="connsiteY195" fmla="*/ 1058760 h 2018589"/>
              <a:gd name="connsiteX196" fmla="*/ 1203347 w 1444248"/>
              <a:gd name="connsiteY196" fmla="*/ 1059236 h 2018589"/>
              <a:gd name="connsiteX197" fmla="*/ 1190488 w 1444248"/>
              <a:gd name="connsiteY197" fmla="*/ 1066380 h 2018589"/>
              <a:gd name="connsiteX198" fmla="*/ 1201918 w 1444248"/>
              <a:gd name="connsiteY198" fmla="*/ 1074476 h 2018589"/>
              <a:gd name="connsiteX199" fmla="*/ 1232398 w 1444248"/>
              <a:gd name="connsiteY199" fmla="*/ 1077810 h 2018589"/>
              <a:gd name="connsiteX200" fmla="*/ 1236208 w 1444248"/>
              <a:gd name="connsiteY200" fmla="*/ 1078763 h 2018589"/>
              <a:gd name="connsiteX201" fmla="*/ 1308122 w 1444248"/>
              <a:gd name="connsiteY201" fmla="*/ 1084001 h 2018589"/>
              <a:gd name="connsiteX202" fmla="*/ 1363843 w 1444248"/>
              <a:gd name="connsiteY202" fmla="*/ 1086383 h 2018589"/>
              <a:gd name="connsiteX203" fmla="*/ 1396228 w 1444248"/>
              <a:gd name="connsiteY203" fmla="*/ 1123054 h 2018589"/>
              <a:gd name="connsiteX0" fmla="*/ 1430500 w 1439467"/>
              <a:gd name="connsiteY0" fmla="*/ 970177 h 2018589"/>
              <a:gd name="connsiteX1" fmla="*/ 1421451 w 1439467"/>
              <a:gd name="connsiteY1" fmla="*/ 956842 h 2018589"/>
              <a:gd name="connsiteX2" fmla="*/ 1403830 w 1439467"/>
              <a:gd name="connsiteY2" fmla="*/ 888262 h 2018589"/>
              <a:gd name="connsiteX3" fmla="*/ 1370016 w 1439467"/>
              <a:gd name="connsiteY3" fmla="*/ 820159 h 2018589"/>
              <a:gd name="connsiteX4" fmla="*/ 1363348 w 1439467"/>
              <a:gd name="connsiteY4" fmla="*/ 787774 h 2018589"/>
              <a:gd name="connsiteX5" fmla="*/ 1361920 w 1439467"/>
              <a:gd name="connsiteY5" fmla="*/ 715384 h 2018589"/>
              <a:gd name="connsiteX6" fmla="*/ 1368111 w 1439467"/>
              <a:gd name="connsiteY6" fmla="*/ 659662 h 2018589"/>
              <a:gd name="connsiteX7" fmla="*/ 1356681 w 1439467"/>
              <a:gd name="connsiteY7" fmla="*/ 612990 h 2018589"/>
              <a:gd name="connsiteX8" fmla="*/ 1353823 w 1439467"/>
              <a:gd name="connsiteY8" fmla="*/ 563936 h 2018589"/>
              <a:gd name="connsiteX9" fmla="*/ 1369540 w 1439467"/>
              <a:gd name="connsiteY9" fmla="*/ 424871 h 2018589"/>
              <a:gd name="connsiteX10" fmla="*/ 1357157 w 1439467"/>
              <a:gd name="connsiteY10" fmla="*/ 342956 h 2018589"/>
              <a:gd name="connsiteX11" fmla="*/ 1352871 w 1439467"/>
              <a:gd name="connsiteY11" fmla="*/ 255326 h 2018589"/>
              <a:gd name="connsiteX12" fmla="*/ 1285244 w 1439467"/>
              <a:gd name="connsiteY12" fmla="*/ 191508 h 2018589"/>
              <a:gd name="connsiteX13" fmla="*/ 1250001 w 1439467"/>
              <a:gd name="connsiteY13" fmla="*/ 176268 h 2018589"/>
              <a:gd name="connsiteX14" fmla="*/ 1225712 w 1439467"/>
              <a:gd name="connsiteY14" fmla="*/ 161505 h 2018589"/>
              <a:gd name="connsiteX15" fmla="*/ 1183326 w 1439467"/>
              <a:gd name="connsiteY15" fmla="*/ 127215 h 2018589"/>
              <a:gd name="connsiteX16" fmla="*/ 1171896 w 1439467"/>
              <a:gd name="connsiteY16" fmla="*/ 111022 h 2018589"/>
              <a:gd name="connsiteX17" fmla="*/ 1119985 w 1439467"/>
              <a:gd name="connsiteY17" fmla="*/ 91020 h 2018589"/>
              <a:gd name="connsiteX18" fmla="*/ 1009018 w 1439467"/>
              <a:gd name="connsiteY18" fmla="*/ 52920 h 2018589"/>
              <a:gd name="connsiteX19" fmla="*/ 946153 w 1439467"/>
              <a:gd name="connsiteY19" fmla="*/ 31965 h 2018589"/>
              <a:gd name="connsiteX20" fmla="*/ 885193 w 1439467"/>
              <a:gd name="connsiteY20" fmla="*/ 26726 h 2018589"/>
              <a:gd name="connsiteX21" fmla="*/ 810898 w 1439467"/>
              <a:gd name="connsiteY21" fmla="*/ 17677 h 2018589"/>
              <a:gd name="connsiteX22" fmla="*/ 706123 w 1439467"/>
              <a:gd name="connsiteY22" fmla="*/ 56 h 2018589"/>
              <a:gd name="connsiteX23" fmla="*/ 612778 w 1439467"/>
              <a:gd name="connsiteY23" fmla="*/ 11010 h 2018589"/>
              <a:gd name="connsiteX24" fmla="*/ 402752 w 1439467"/>
              <a:gd name="connsiteY24" fmla="*/ 83876 h 2018589"/>
              <a:gd name="connsiteX25" fmla="*/ 304644 w 1439467"/>
              <a:gd name="connsiteY25" fmla="*/ 158171 h 2018589"/>
              <a:gd name="connsiteX26" fmla="*/ 242256 w 1439467"/>
              <a:gd name="connsiteY26" fmla="*/ 228180 h 2018589"/>
              <a:gd name="connsiteX27" fmla="*/ 189392 w 1439467"/>
              <a:gd name="connsiteY27" fmla="*/ 292474 h 2018589"/>
              <a:gd name="connsiteX28" fmla="*/ 147006 w 1439467"/>
              <a:gd name="connsiteY28" fmla="*/ 380580 h 2018589"/>
              <a:gd name="connsiteX29" fmla="*/ 110334 w 1439467"/>
              <a:gd name="connsiteY29" fmla="*/ 577271 h 2018589"/>
              <a:gd name="connsiteX30" fmla="*/ 119383 w 1439467"/>
              <a:gd name="connsiteY30" fmla="*/ 680617 h 2018589"/>
              <a:gd name="connsiteX31" fmla="*/ 176057 w 1439467"/>
              <a:gd name="connsiteY31" fmla="*/ 825874 h 2018589"/>
              <a:gd name="connsiteX32" fmla="*/ 218919 w 1439467"/>
              <a:gd name="connsiteY32" fmla="*/ 892072 h 2018589"/>
              <a:gd name="connsiteX33" fmla="*/ 241780 w 1439467"/>
              <a:gd name="connsiteY33" fmla="*/ 921600 h 2018589"/>
              <a:gd name="connsiteX34" fmla="*/ 293214 w 1439467"/>
              <a:gd name="connsiteY34" fmla="*/ 1016374 h 2018589"/>
              <a:gd name="connsiteX35" fmla="*/ 317503 w 1439467"/>
              <a:gd name="connsiteY35" fmla="*/ 1153058 h 2018589"/>
              <a:gd name="connsiteX36" fmla="*/ 309407 w 1439467"/>
              <a:gd name="connsiteY36" fmla="*/ 1322603 h 2018589"/>
              <a:gd name="connsiteX37" fmla="*/ 275117 w 1439467"/>
              <a:gd name="connsiteY37" fmla="*/ 1397850 h 2018589"/>
              <a:gd name="connsiteX38" fmla="*/ 246066 w 1439467"/>
              <a:gd name="connsiteY38" fmla="*/ 1431664 h 2018589"/>
              <a:gd name="connsiteX39" fmla="*/ 5482 w 1439467"/>
              <a:gd name="connsiteY39" fmla="*/ 1611103 h 2018589"/>
              <a:gd name="connsiteX40" fmla="*/ 2918 w 1439467"/>
              <a:gd name="connsiteY40" fmla="*/ 1716303 h 2018589"/>
              <a:gd name="connsiteX41" fmla="*/ 319408 w 1439467"/>
              <a:gd name="connsiteY41" fmla="*/ 1465954 h 2018589"/>
              <a:gd name="connsiteX42" fmla="*/ 324171 w 1439467"/>
              <a:gd name="connsiteY42" fmla="*/ 1462620 h 2018589"/>
              <a:gd name="connsiteX43" fmla="*/ 388465 w 1439467"/>
              <a:gd name="connsiteY43" fmla="*/ 1330699 h 2018589"/>
              <a:gd name="connsiteX44" fmla="*/ 411325 w 1439467"/>
              <a:gd name="connsiteY44" fmla="*/ 1234020 h 2018589"/>
              <a:gd name="connsiteX45" fmla="*/ 434661 w 1439467"/>
              <a:gd name="connsiteY45" fmla="*/ 1156391 h 2018589"/>
              <a:gd name="connsiteX46" fmla="*/ 478476 w 1439467"/>
              <a:gd name="connsiteY46" fmla="*/ 1052569 h 2018589"/>
              <a:gd name="connsiteX47" fmla="*/ 470380 w 1439467"/>
              <a:gd name="connsiteY47" fmla="*/ 962081 h 2018589"/>
              <a:gd name="connsiteX48" fmla="*/ 473237 w 1439467"/>
              <a:gd name="connsiteY48" fmla="*/ 770152 h 2018589"/>
              <a:gd name="connsiteX49" fmla="*/ 483715 w 1439467"/>
              <a:gd name="connsiteY49" fmla="*/ 738720 h 2018589"/>
              <a:gd name="connsiteX50" fmla="*/ 542770 w 1439467"/>
              <a:gd name="connsiteY50" fmla="*/ 699191 h 2018589"/>
              <a:gd name="connsiteX51" fmla="*/ 616588 w 1439467"/>
              <a:gd name="connsiteY51" fmla="*/ 681570 h 2018589"/>
              <a:gd name="connsiteX52" fmla="*/ 754225 w 1439467"/>
              <a:gd name="connsiteY52" fmla="*/ 742054 h 2018589"/>
              <a:gd name="connsiteX53" fmla="*/ 839950 w 1439467"/>
              <a:gd name="connsiteY53" fmla="*/ 908265 h 2018589"/>
              <a:gd name="connsiteX54" fmla="*/ 832806 w 1439467"/>
              <a:gd name="connsiteY54" fmla="*/ 918742 h 2018589"/>
              <a:gd name="connsiteX55" fmla="*/ 735175 w 1439467"/>
              <a:gd name="connsiteY55" fmla="*/ 921600 h 2018589"/>
              <a:gd name="connsiteX56" fmla="*/ 656117 w 1439467"/>
              <a:gd name="connsiteY56" fmla="*/ 932554 h 2018589"/>
              <a:gd name="connsiteX57" fmla="*/ 685645 w 1439467"/>
              <a:gd name="connsiteY57" fmla="*/ 946841 h 2018589"/>
              <a:gd name="connsiteX58" fmla="*/ 1047118 w 1439467"/>
              <a:gd name="connsiteY58" fmla="*/ 946841 h 2018589"/>
              <a:gd name="connsiteX59" fmla="*/ 1069026 w 1439467"/>
              <a:gd name="connsiteY59" fmla="*/ 949222 h 2018589"/>
              <a:gd name="connsiteX60" fmla="*/ 1053786 w 1439467"/>
              <a:gd name="connsiteY60" fmla="*/ 1015421 h 2018589"/>
              <a:gd name="connsiteX61" fmla="*/ 1040451 w 1439467"/>
              <a:gd name="connsiteY61" fmla="*/ 1156867 h 2018589"/>
              <a:gd name="connsiteX62" fmla="*/ 1024259 w 1439467"/>
              <a:gd name="connsiteY62" fmla="*/ 1170679 h 2018589"/>
              <a:gd name="connsiteX63" fmla="*/ 979967 w 1439467"/>
              <a:gd name="connsiteY63" fmla="*/ 1173536 h 2018589"/>
              <a:gd name="connsiteX64" fmla="*/ 934247 w 1439467"/>
              <a:gd name="connsiteY64" fmla="*/ 1188776 h 2018589"/>
              <a:gd name="connsiteX65" fmla="*/ 790896 w 1439467"/>
              <a:gd name="connsiteY65" fmla="*/ 1164011 h 2018589"/>
              <a:gd name="connsiteX66" fmla="*/ 720887 w 1439467"/>
              <a:gd name="connsiteY66" fmla="*/ 1152105 h 2018589"/>
              <a:gd name="connsiteX67" fmla="*/ 662308 w 1439467"/>
              <a:gd name="connsiteY67" fmla="*/ 1140675 h 2018589"/>
              <a:gd name="connsiteX68" fmla="*/ 744223 w 1439467"/>
              <a:gd name="connsiteY68" fmla="*/ 1182109 h 2018589"/>
              <a:gd name="connsiteX69" fmla="*/ 928532 w 1439467"/>
              <a:gd name="connsiteY69" fmla="*/ 1240211 h 2018589"/>
              <a:gd name="connsiteX70" fmla="*/ 949487 w 1439467"/>
              <a:gd name="connsiteY70" fmla="*/ 1253070 h 2018589"/>
              <a:gd name="connsiteX71" fmla="*/ 986635 w 1439467"/>
              <a:gd name="connsiteY71" fmla="*/ 1286408 h 2018589"/>
              <a:gd name="connsiteX72" fmla="*/ 1099030 w 1439467"/>
              <a:gd name="connsiteY72" fmla="*/ 1374990 h 2018589"/>
              <a:gd name="connsiteX73" fmla="*/ 980920 w 1439467"/>
              <a:gd name="connsiteY73" fmla="*/ 1376895 h 2018589"/>
              <a:gd name="connsiteX74" fmla="*/ 891861 w 1439467"/>
              <a:gd name="connsiteY74" fmla="*/ 1400708 h 2018589"/>
              <a:gd name="connsiteX75" fmla="*/ 863762 w 1439467"/>
              <a:gd name="connsiteY75" fmla="*/ 1481194 h 2018589"/>
              <a:gd name="connsiteX76" fmla="*/ 841378 w 1439467"/>
              <a:gd name="connsiteY76" fmla="*/ 1585969 h 2018589"/>
              <a:gd name="connsiteX77" fmla="*/ 835187 w 1439467"/>
              <a:gd name="connsiteY77" fmla="*/ 1707889 h 2018589"/>
              <a:gd name="connsiteX78" fmla="*/ 929485 w 1439467"/>
              <a:gd name="connsiteY78" fmla="*/ 1961730 h 2018589"/>
              <a:gd name="connsiteX79" fmla="*/ 960441 w 1439467"/>
              <a:gd name="connsiteY79" fmla="*/ 2007927 h 2018589"/>
              <a:gd name="connsiteX80" fmla="*/ 978062 w 1439467"/>
              <a:gd name="connsiteY80" fmla="*/ 2005545 h 2018589"/>
              <a:gd name="connsiteX81" fmla="*/ 947582 w 1439467"/>
              <a:gd name="connsiteY81" fmla="*/ 1863623 h 2018589"/>
              <a:gd name="connsiteX82" fmla="*/ 912816 w 1439467"/>
              <a:gd name="connsiteY82" fmla="*/ 1739321 h 2018589"/>
              <a:gd name="connsiteX83" fmla="*/ 915673 w 1439467"/>
              <a:gd name="connsiteY83" fmla="*/ 1626450 h 2018589"/>
              <a:gd name="connsiteX84" fmla="*/ 930437 w 1439467"/>
              <a:gd name="connsiteY84" fmla="*/ 1547869 h 2018589"/>
              <a:gd name="connsiteX85" fmla="*/ 937581 w 1439467"/>
              <a:gd name="connsiteY85" fmla="*/ 1509293 h 2018589"/>
              <a:gd name="connsiteX86" fmla="*/ 946630 w 1439467"/>
              <a:gd name="connsiteY86" fmla="*/ 1485956 h 2018589"/>
              <a:gd name="connsiteX87" fmla="*/ 970442 w 1439467"/>
              <a:gd name="connsiteY87" fmla="*/ 1463096 h 2018589"/>
              <a:gd name="connsiteX88" fmla="*/ 1110460 w 1439467"/>
              <a:gd name="connsiteY88" fmla="*/ 1449761 h 2018589"/>
              <a:gd name="connsiteX89" fmla="*/ 1241428 w 1439467"/>
              <a:gd name="connsiteY89" fmla="*/ 1462144 h 2018589"/>
              <a:gd name="connsiteX90" fmla="*/ 1299531 w 1439467"/>
              <a:gd name="connsiteY90" fmla="*/ 1442141 h 2018589"/>
              <a:gd name="connsiteX91" fmla="*/ 1319057 w 1439467"/>
              <a:gd name="connsiteY91" fmla="*/ 1404994 h 2018589"/>
              <a:gd name="connsiteX92" fmla="*/ 1411926 w 1439467"/>
              <a:gd name="connsiteY92" fmla="*/ 1216399 h 2018589"/>
              <a:gd name="connsiteX93" fmla="*/ 1436215 w 1439467"/>
              <a:gd name="connsiteY93" fmla="*/ 1015897 h 2018589"/>
              <a:gd name="connsiteX94" fmla="*/ 1428119 w 1439467"/>
              <a:gd name="connsiteY94" fmla="*/ 975416 h 2018589"/>
              <a:gd name="connsiteX95" fmla="*/ 1430500 w 1439467"/>
              <a:gd name="connsiteY95" fmla="*/ 970177 h 2018589"/>
              <a:gd name="connsiteX96" fmla="*/ 508956 w 1439467"/>
              <a:gd name="connsiteY96" fmla="*/ 447255 h 2018589"/>
              <a:gd name="connsiteX97" fmla="*/ 546103 w 1439467"/>
              <a:gd name="connsiteY97" fmla="*/ 449160 h 2018589"/>
              <a:gd name="connsiteX98" fmla="*/ 440376 w 1439467"/>
              <a:gd name="connsiteY98" fmla="*/ 509167 h 2018589"/>
              <a:gd name="connsiteX99" fmla="*/ 364652 w 1439467"/>
              <a:gd name="connsiteY99" fmla="*/ 512025 h 2018589"/>
              <a:gd name="connsiteX100" fmla="*/ 400847 w 1439467"/>
              <a:gd name="connsiteY100" fmla="*/ 423442 h 2018589"/>
              <a:gd name="connsiteX101" fmla="*/ 377035 w 1439467"/>
              <a:gd name="connsiteY101" fmla="*/ 436777 h 2018589"/>
              <a:gd name="connsiteX102" fmla="*/ 315122 w 1439467"/>
              <a:gd name="connsiteY102" fmla="*/ 490594 h 2018589"/>
              <a:gd name="connsiteX103" fmla="*/ 276546 w 1439467"/>
              <a:gd name="connsiteY103" fmla="*/ 516787 h 2018589"/>
              <a:gd name="connsiteX104" fmla="*/ 509908 w 1439467"/>
              <a:gd name="connsiteY104" fmla="*/ 316762 h 2018589"/>
              <a:gd name="connsiteX105" fmla="*/ 512766 w 1439467"/>
              <a:gd name="connsiteY105" fmla="*/ 319620 h 2018589"/>
              <a:gd name="connsiteX106" fmla="*/ 481810 w 1439467"/>
              <a:gd name="connsiteY106" fmla="*/ 363911 h 2018589"/>
              <a:gd name="connsiteX107" fmla="*/ 478476 w 1439467"/>
              <a:gd name="connsiteY107" fmla="*/ 372484 h 2018589"/>
              <a:gd name="connsiteX108" fmla="*/ 487525 w 1439467"/>
              <a:gd name="connsiteY108" fmla="*/ 373912 h 2018589"/>
              <a:gd name="connsiteX109" fmla="*/ 554676 w 1439467"/>
              <a:gd name="connsiteY109" fmla="*/ 362482 h 2018589"/>
              <a:gd name="connsiteX110" fmla="*/ 567535 w 1439467"/>
              <a:gd name="connsiteY110" fmla="*/ 362006 h 2018589"/>
              <a:gd name="connsiteX111" fmla="*/ 508003 w 1439467"/>
              <a:gd name="connsiteY111" fmla="*/ 416775 h 2018589"/>
              <a:gd name="connsiteX112" fmla="*/ 508003 w 1439467"/>
              <a:gd name="connsiteY112" fmla="*/ 416775 h 2018589"/>
              <a:gd name="connsiteX113" fmla="*/ 499907 w 1439467"/>
              <a:gd name="connsiteY113" fmla="*/ 432015 h 2018589"/>
              <a:gd name="connsiteX114" fmla="*/ 508956 w 1439467"/>
              <a:gd name="connsiteY114" fmla="*/ 447255 h 2018589"/>
              <a:gd name="connsiteX115" fmla="*/ 1070931 w 1439467"/>
              <a:gd name="connsiteY115" fmla="*/ 859211 h 2018589"/>
              <a:gd name="connsiteX116" fmla="*/ 1055215 w 1439467"/>
              <a:gd name="connsiteY116" fmla="*/ 861116 h 2018589"/>
              <a:gd name="connsiteX117" fmla="*/ 1062359 w 1439467"/>
              <a:gd name="connsiteY117" fmla="*/ 879214 h 2018589"/>
              <a:gd name="connsiteX118" fmla="*/ 1041880 w 1439467"/>
              <a:gd name="connsiteY118" fmla="*/ 906360 h 2018589"/>
              <a:gd name="connsiteX119" fmla="*/ 884241 w 1439467"/>
              <a:gd name="connsiteY119" fmla="*/ 907789 h 2018589"/>
              <a:gd name="connsiteX120" fmla="*/ 876145 w 1439467"/>
              <a:gd name="connsiteY120" fmla="*/ 895882 h 2018589"/>
              <a:gd name="connsiteX121" fmla="*/ 883765 w 1439467"/>
              <a:gd name="connsiteY121" fmla="*/ 835399 h 2018589"/>
              <a:gd name="connsiteX122" fmla="*/ 883765 w 1439467"/>
              <a:gd name="connsiteY122" fmla="*/ 835399 h 2018589"/>
              <a:gd name="connsiteX123" fmla="*/ 885193 w 1439467"/>
              <a:gd name="connsiteY123" fmla="*/ 827302 h 2018589"/>
              <a:gd name="connsiteX124" fmla="*/ 896147 w 1439467"/>
              <a:gd name="connsiteY124" fmla="*/ 730624 h 2018589"/>
              <a:gd name="connsiteX125" fmla="*/ 913292 w 1439467"/>
              <a:gd name="connsiteY125" fmla="*/ 665854 h 2018589"/>
              <a:gd name="connsiteX126" fmla="*/ 942820 w 1439467"/>
              <a:gd name="connsiteY126" fmla="*/ 645375 h 2018589"/>
              <a:gd name="connsiteX127" fmla="*/ 1133320 w 1439467"/>
              <a:gd name="connsiteY127" fmla="*/ 546315 h 2018589"/>
              <a:gd name="connsiteX128" fmla="*/ 1144273 w 1439467"/>
              <a:gd name="connsiteY128" fmla="*/ 545839 h 2018589"/>
              <a:gd name="connsiteX129" fmla="*/ 1140940 w 1439467"/>
              <a:gd name="connsiteY129" fmla="*/ 556792 h 2018589"/>
              <a:gd name="connsiteX130" fmla="*/ 1012828 w 1439467"/>
              <a:gd name="connsiteY130" fmla="*/ 718241 h 2018589"/>
              <a:gd name="connsiteX131" fmla="*/ 1017591 w 1439467"/>
              <a:gd name="connsiteY131" fmla="*/ 731100 h 2018589"/>
              <a:gd name="connsiteX132" fmla="*/ 1017591 w 1439467"/>
              <a:gd name="connsiteY132" fmla="*/ 731100 h 2018589"/>
              <a:gd name="connsiteX133" fmla="*/ 1093315 w 1439467"/>
              <a:gd name="connsiteY133" fmla="*/ 686809 h 2018589"/>
              <a:gd name="connsiteX134" fmla="*/ 1127128 w 1439467"/>
              <a:gd name="connsiteY134" fmla="*/ 666330 h 2018589"/>
              <a:gd name="connsiteX135" fmla="*/ 1132843 w 1439467"/>
              <a:gd name="connsiteY135" fmla="*/ 664425 h 2018589"/>
              <a:gd name="connsiteX136" fmla="*/ 1127128 w 1439467"/>
              <a:gd name="connsiteY136" fmla="*/ 666330 h 2018589"/>
              <a:gd name="connsiteX137" fmla="*/ 1161419 w 1439467"/>
              <a:gd name="connsiteY137" fmla="*/ 645851 h 2018589"/>
              <a:gd name="connsiteX138" fmla="*/ 1253811 w 1439467"/>
              <a:gd name="connsiteY138" fmla="*/ 589177 h 2018589"/>
              <a:gd name="connsiteX139" fmla="*/ 1268575 w 1439467"/>
              <a:gd name="connsiteY139" fmla="*/ 580129 h 2018589"/>
              <a:gd name="connsiteX140" fmla="*/ 1296673 w 1439467"/>
              <a:gd name="connsiteY140" fmla="*/ 590130 h 2018589"/>
              <a:gd name="connsiteX141" fmla="*/ 1308103 w 1439467"/>
              <a:gd name="connsiteY141" fmla="*/ 727766 h 2018589"/>
              <a:gd name="connsiteX142" fmla="*/ 1299055 w 1439467"/>
              <a:gd name="connsiteY142" fmla="*/ 768247 h 2018589"/>
              <a:gd name="connsiteX143" fmla="*/ 1299055 w 1439467"/>
              <a:gd name="connsiteY143" fmla="*/ 768247 h 2018589"/>
              <a:gd name="connsiteX144" fmla="*/ 1287148 w 1439467"/>
              <a:gd name="connsiteY144" fmla="*/ 850162 h 2018589"/>
              <a:gd name="connsiteX145" fmla="*/ 1273813 w 1439467"/>
              <a:gd name="connsiteY145" fmla="*/ 858735 h 2018589"/>
              <a:gd name="connsiteX146" fmla="*/ 1184755 w 1439467"/>
              <a:gd name="connsiteY146" fmla="*/ 858735 h 2018589"/>
              <a:gd name="connsiteX147" fmla="*/ 1070931 w 1439467"/>
              <a:gd name="connsiteY147" fmla="*/ 859211 h 2018589"/>
              <a:gd name="connsiteX148" fmla="*/ 1391447 w 1439467"/>
              <a:gd name="connsiteY148" fmla="*/ 1123054 h 2018589"/>
              <a:gd name="connsiteX149" fmla="*/ 1388590 w 1439467"/>
              <a:gd name="connsiteY149" fmla="*/ 1141151 h 2018589"/>
              <a:gd name="connsiteX150" fmla="*/ 1388590 w 1439467"/>
              <a:gd name="connsiteY150" fmla="*/ 1141151 h 2018589"/>
              <a:gd name="connsiteX151" fmla="*/ 1388113 w 1439467"/>
              <a:gd name="connsiteY151" fmla="*/ 1151153 h 2018589"/>
              <a:gd name="connsiteX152" fmla="*/ 1340488 w 1439467"/>
              <a:gd name="connsiteY152" fmla="*/ 1181633 h 2018589"/>
              <a:gd name="connsiteX153" fmla="*/ 1252382 w 1439467"/>
              <a:gd name="connsiteY153" fmla="*/ 1157820 h 2018589"/>
              <a:gd name="connsiteX154" fmla="*/ 1192375 w 1439467"/>
              <a:gd name="connsiteY154" fmla="*/ 1147342 h 2018589"/>
              <a:gd name="connsiteX155" fmla="*/ 1178087 w 1439467"/>
              <a:gd name="connsiteY155" fmla="*/ 1150676 h 2018589"/>
              <a:gd name="connsiteX156" fmla="*/ 1194756 w 1439467"/>
              <a:gd name="connsiteY156" fmla="*/ 1163535 h 2018589"/>
              <a:gd name="connsiteX157" fmla="*/ 1194756 w 1439467"/>
              <a:gd name="connsiteY157" fmla="*/ 1163535 h 2018589"/>
              <a:gd name="connsiteX158" fmla="*/ 1267146 w 1439467"/>
              <a:gd name="connsiteY158" fmla="*/ 1190205 h 2018589"/>
              <a:gd name="connsiteX159" fmla="*/ 1267146 w 1439467"/>
              <a:gd name="connsiteY159" fmla="*/ 1190205 h 2018589"/>
              <a:gd name="connsiteX160" fmla="*/ 1287148 w 1439467"/>
              <a:gd name="connsiteY160" fmla="*/ 1197349 h 2018589"/>
              <a:gd name="connsiteX161" fmla="*/ 1287148 w 1439467"/>
              <a:gd name="connsiteY161" fmla="*/ 1197349 h 2018589"/>
              <a:gd name="connsiteX162" fmla="*/ 1360491 w 1439467"/>
              <a:gd name="connsiteY162" fmla="*/ 1223543 h 2018589"/>
              <a:gd name="connsiteX163" fmla="*/ 1366206 w 1439467"/>
              <a:gd name="connsiteY163" fmla="*/ 1237354 h 2018589"/>
              <a:gd name="connsiteX164" fmla="*/ 1342870 w 1439467"/>
              <a:gd name="connsiteY164" fmla="*/ 1279740 h 2018589"/>
              <a:gd name="connsiteX165" fmla="*/ 1342870 w 1439467"/>
              <a:gd name="connsiteY165" fmla="*/ 1279740 h 2018589"/>
              <a:gd name="connsiteX166" fmla="*/ 1331916 w 1439467"/>
              <a:gd name="connsiteY166" fmla="*/ 1300219 h 2018589"/>
              <a:gd name="connsiteX167" fmla="*/ 1331916 w 1439467"/>
              <a:gd name="connsiteY167" fmla="*/ 1300219 h 2018589"/>
              <a:gd name="connsiteX168" fmla="*/ 1289053 w 1439467"/>
              <a:gd name="connsiteY168" fmla="*/ 1381181 h 2018589"/>
              <a:gd name="connsiteX169" fmla="*/ 1234761 w 1439467"/>
              <a:gd name="connsiteY169" fmla="*/ 1392611 h 2018589"/>
              <a:gd name="connsiteX170" fmla="*/ 1134748 w 1439467"/>
              <a:gd name="connsiteY170" fmla="*/ 1327841 h 2018589"/>
              <a:gd name="connsiteX171" fmla="*/ 1134748 w 1439467"/>
              <a:gd name="connsiteY171" fmla="*/ 1327841 h 2018589"/>
              <a:gd name="connsiteX172" fmla="*/ 1025687 w 1439467"/>
              <a:gd name="connsiteY172" fmla="*/ 1256404 h 2018589"/>
              <a:gd name="connsiteX173" fmla="*/ 1009495 w 1439467"/>
              <a:gd name="connsiteY173" fmla="*/ 1224971 h 2018589"/>
              <a:gd name="connsiteX174" fmla="*/ 1016638 w 1439467"/>
              <a:gd name="connsiteY174" fmla="*/ 1219733 h 2018589"/>
              <a:gd name="connsiteX175" fmla="*/ 1059977 w 1439467"/>
              <a:gd name="connsiteY175" fmla="*/ 1222590 h 2018589"/>
              <a:gd name="connsiteX176" fmla="*/ 1081885 w 1439467"/>
              <a:gd name="connsiteY176" fmla="*/ 1202588 h 2018589"/>
              <a:gd name="connsiteX177" fmla="*/ 1084742 w 1439467"/>
              <a:gd name="connsiteY177" fmla="*/ 1186871 h 2018589"/>
              <a:gd name="connsiteX178" fmla="*/ 1084742 w 1439467"/>
              <a:gd name="connsiteY178" fmla="*/ 1186871 h 2018589"/>
              <a:gd name="connsiteX179" fmla="*/ 1085695 w 1439467"/>
              <a:gd name="connsiteY179" fmla="*/ 1173060 h 2018589"/>
              <a:gd name="connsiteX180" fmla="*/ 1087123 w 1439467"/>
              <a:gd name="connsiteY180" fmla="*/ 1164964 h 2018589"/>
              <a:gd name="connsiteX181" fmla="*/ 1087123 w 1439467"/>
              <a:gd name="connsiteY181" fmla="*/ 1164964 h 2018589"/>
              <a:gd name="connsiteX182" fmla="*/ 1090457 w 1439467"/>
              <a:gd name="connsiteY182" fmla="*/ 1133531 h 2018589"/>
              <a:gd name="connsiteX183" fmla="*/ 1090457 w 1439467"/>
              <a:gd name="connsiteY183" fmla="*/ 1133531 h 2018589"/>
              <a:gd name="connsiteX184" fmla="*/ 1110460 w 1439467"/>
              <a:gd name="connsiteY184" fmla="*/ 955890 h 2018589"/>
              <a:gd name="connsiteX185" fmla="*/ 1113793 w 1439467"/>
              <a:gd name="connsiteY185" fmla="*/ 937792 h 2018589"/>
              <a:gd name="connsiteX186" fmla="*/ 1144750 w 1439467"/>
              <a:gd name="connsiteY186" fmla="*/ 912075 h 2018589"/>
              <a:gd name="connsiteX187" fmla="*/ 1308103 w 1439467"/>
              <a:gd name="connsiteY187" fmla="*/ 902550 h 2018589"/>
              <a:gd name="connsiteX188" fmla="*/ 1340965 w 1439467"/>
              <a:gd name="connsiteY188" fmla="*/ 907789 h 2018589"/>
              <a:gd name="connsiteX189" fmla="*/ 1367159 w 1439467"/>
              <a:gd name="connsiteY189" fmla="*/ 938745 h 2018589"/>
              <a:gd name="connsiteX190" fmla="*/ 1388113 w 1439467"/>
              <a:gd name="connsiteY190" fmla="*/ 1045901 h 2018589"/>
              <a:gd name="connsiteX191" fmla="*/ 1376684 w 1439467"/>
              <a:gd name="connsiteY191" fmla="*/ 1059236 h 2018589"/>
              <a:gd name="connsiteX192" fmla="*/ 1305722 w 1439467"/>
              <a:gd name="connsiteY192" fmla="*/ 1058760 h 2018589"/>
              <a:gd name="connsiteX193" fmla="*/ 1305722 w 1439467"/>
              <a:gd name="connsiteY193" fmla="*/ 1058760 h 2018589"/>
              <a:gd name="connsiteX194" fmla="*/ 1286196 w 1439467"/>
              <a:gd name="connsiteY194" fmla="*/ 1058760 h 2018589"/>
              <a:gd name="connsiteX195" fmla="*/ 1286196 w 1439467"/>
              <a:gd name="connsiteY195" fmla="*/ 1058760 h 2018589"/>
              <a:gd name="connsiteX196" fmla="*/ 1198566 w 1439467"/>
              <a:gd name="connsiteY196" fmla="*/ 1059236 h 2018589"/>
              <a:gd name="connsiteX197" fmla="*/ 1185707 w 1439467"/>
              <a:gd name="connsiteY197" fmla="*/ 1066380 h 2018589"/>
              <a:gd name="connsiteX198" fmla="*/ 1197137 w 1439467"/>
              <a:gd name="connsiteY198" fmla="*/ 1074476 h 2018589"/>
              <a:gd name="connsiteX199" fmla="*/ 1227617 w 1439467"/>
              <a:gd name="connsiteY199" fmla="*/ 1077810 h 2018589"/>
              <a:gd name="connsiteX200" fmla="*/ 1231427 w 1439467"/>
              <a:gd name="connsiteY200" fmla="*/ 1078763 h 2018589"/>
              <a:gd name="connsiteX201" fmla="*/ 1303341 w 1439467"/>
              <a:gd name="connsiteY201" fmla="*/ 1084001 h 2018589"/>
              <a:gd name="connsiteX202" fmla="*/ 1359062 w 1439467"/>
              <a:gd name="connsiteY202" fmla="*/ 1086383 h 2018589"/>
              <a:gd name="connsiteX203" fmla="*/ 1391447 w 1439467"/>
              <a:gd name="connsiteY203" fmla="*/ 1123054 h 2018589"/>
              <a:gd name="connsiteX0" fmla="*/ 1432967 w 1441934"/>
              <a:gd name="connsiteY0" fmla="*/ 970177 h 2018589"/>
              <a:gd name="connsiteX1" fmla="*/ 1423918 w 1441934"/>
              <a:gd name="connsiteY1" fmla="*/ 956842 h 2018589"/>
              <a:gd name="connsiteX2" fmla="*/ 1406297 w 1441934"/>
              <a:gd name="connsiteY2" fmla="*/ 888262 h 2018589"/>
              <a:gd name="connsiteX3" fmla="*/ 1372483 w 1441934"/>
              <a:gd name="connsiteY3" fmla="*/ 820159 h 2018589"/>
              <a:gd name="connsiteX4" fmla="*/ 1365815 w 1441934"/>
              <a:gd name="connsiteY4" fmla="*/ 787774 h 2018589"/>
              <a:gd name="connsiteX5" fmla="*/ 1364387 w 1441934"/>
              <a:gd name="connsiteY5" fmla="*/ 715384 h 2018589"/>
              <a:gd name="connsiteX6" fmla="*/ 1370578 w 1441934"/>
              <a:gd name="connsiteY6" fmla="*/ 659662 h 2018589"/>
              <a:gd name="connsiteX7" fmla="*/ 1359148 w 1441934"/>
              <a:gd name="connsiteY7" fmla="*/ 612990 h 2018589"/>
              <a:gd name="connsiteX8" fmla="*/ 1356290 w 1441934"/>
              <a:gd name="connsiteY8" fmla="*/ 563936 h 2018589"/>
              <a:gd name="connsiteX9" fmla="*/ 1372007 w 1441934"/>
              <a:gd name="connsiteY9" fmla="*/ 424871 h 2018589"/>
              <a:gd name="connsiteX10" fmla="*/ 1359624 w 1441934"/>
              <a:gd name="connsiteY10" fmla="*/ 342956 h 2018589"/>
              <a:gd name="connsiteX11" fmla="*/ 1355338 w 1441934"/>
              <a:gd name="connsiteY11" fmla="*/ 255326 h 2018589"/>
              <a:gd name="connsiteX12" fmla="*/ 1287711 w 1441934"/>
              <a:gd name="connsiteY12" fmla="*/ 191508 h 2018589"/>
              <a:gd name="connsiteX13" fmla="*/ 1252468 w 1441934"/>
              <a:gd name="connsiteY13" fmla="*/ 176268 h 2018589"/>
              <a:gd name="connsiteX14" fmla="*/ 1228179 w 1441934"/>
              <a:gd name="connsiteY14" fmla="*/ 161505 h 2018589"/>
              <a:gd name="connsiteX15" fmla="*/ 1185793 w 1441934"/>
              <a:gd name="connsiteY15" fmla="*/ 127215 h 2018589"/>
              <a:gd name="connsiteX16" fmla="*/ 1174363 w 1441934"/>
              <a:gd name="connsiteY16" fmla="*/ 111022 h 2018589"/>
              <a:gd name="connsiteX17" fmla="*/ 1122452 w 1441934"/>
              <a:gd name="connsiteY17" fmla="*/ 91020 h 2018589"/>
              <a:gd name="connsiteX18" fmla="*/ 1011485 w 1441934"/>
              <a:gd name="connsiteY18" fmla="*/ 52920 h 2018589"/>
              <a:gd name="connsiteX19" fmla="*/ 948620 w 1441934"/>
              <a:gd name="connsiteY19" fmla="*/ 31965 h 2018589"/>
              <a:gd name="connsiteX20" fmla="*/ 887660 w 1441934"/>
              <a:gd name="connsiteY20" fmla="*/ 26726 h 2018589"/>
              <a:gd name="connsiteX21" fmla="*/ 813365 w 1441934"/>
              <a:gd name="connsiteY21" fmla="*/ 17677 h 2018589"/>
              <a:gd name="connsiteX22" fmla="*/ 708590 w 1441934"/>
              <a:gd name="connsiteY22" fmla="*/ 56 h 2018589"/>
              <a:gd name="connsiteX23" fmla="*/ 615245 w 1441934"/>
              <a:gd name="connsiteY23" fmla="*/ 11010 h 2018589"/>
              <a:gd name="connsiteX24" fmla="*/ 405219 w 1441934"/>
              <a:gd name="connsiteY24" fmla="*/ 83876 h 2018589"/>
              <a:gd name="connsiteX25" fmla="*/ 307111 w 1441934"/>
              <a:gd name="connsiteY25" fmla="*/ 158171 h 2018589"/>
              <a:gd name="connsiteX26" fmla="*/ 244723 w 1441934"/>
              <a:gd name="connsiteY26" fmla="*/ 228180 h 2018589"/>
              <a:gd name="connsiteX27" fmla="*/ 191859 w 1441934"/>
              <a:gd name="connsiteY27" fmla="*/ 292474 h 2018589"/>
              <a:gd name="connsiteX28" fmla="*/ 149473 w 1441934"/>
              <a:gd name="connsiteY28" fmla="*/ 380580 h 2018589"/>
              <a:gd name="connsiteX29" fmla="*/ 112801 w 1441934"/>
              <a:gd name="connsiteY29" fmla="*/ 577271 h 2018589"/>
              <a:gd name="connsiteX30" fmla="*/ 121850 w 1441934"/>
              <a:gd name="connsiteY30" fmla="*/ 680617 h 2018589"/>
              <a:gd name="connsiteX31" fmla="*/ 178524 w 1441934"/>
              <a:gd name="connsiteY31" fmla="*/ 825874 h 2018589"/>
              <a:gd name="connsiteX32" fmla="*/ 221386 w 1441934"/>
              <a:gd name="connsiteY32" fmla="*/ 892072 h 2018589"/>
              <a:gd name="connsiteX33" fmla="*/ 244247 w 1441934"/>
              <a:gd name="connsiteY33" fmla="*/ 921600 h 2018589"/>
              <a:gd name="connsiteX34" fmla="*/ 295681 w 1441934"/>
              <a:gd name="connsiteY34" fmla="*/ 1016374 h 2018589"/>
              <a:gd name="connsiteX35" fmla="*/ 319970 w 1441934"/>
              <a:gd name="connsiteY35" fmla="*/ 1153058 h 2018589"/>
              <a:gd name="connsiteX36" fmla="*/ 311874 w 1441934"/>
              <a:gd name="connsiteY36" fmla="*/ 1322603 h 2018589"/>
              <a:gd name="connsiteX37" fmla="*/ 277584 w 1441934"/>
              <a:gd name="connsiteY37" fmla="*/ 1397850 h 2018589"/>
              <a:gd name="connsiteX38" fmla="*/ 248533 w 1441934"/>
              <a:gd name="connsiteY38" fmla="*/ 1431664 h 2018589"/>
              <a:gd name="connsiteX39" fmla="*/ 7949 w 1441934"/>
              <a:gd name="connsiteY39" fmla="*/ 1611103 h 2018589"/>
              <a:gd name="connsiteX40" fmla="*/ 1635 w 1441934"/>
              <a:gd name="connsiteY40" fmla="*/ 1697549 h 2018589"/>
              <a:gd name="connsiteX41" fmla="*/ 321875 w 1441934"/>
              <a:gd name="connsiteY41" fmla="*/ 1465954 h 2018589"/>
              <a:gd name="connsiteX42" fmla="*/ 326638 w 1441934"/>
              <a:gd name="connsiteY42" fmla="*/ 1462620 h 2018589"/>
              <a:gd name="connsiteX43" fmla="*/ 390932 w 1441934"/>
              <a:gd name="connsiteY43" fmla="*/ 1330699 h 2018589"/>
              <a:gd name="connsiteX44" fmla="*/ 413792 w 1441934"/>
              <a:gd name="connsiteY44" fmla="*/ 1234020 h 2018589"/>
              <a:gd name="connsiteX45" fmla="*/ 437128 w 1441934"/>
              <a:gd name="connsiteY45" fmla="*/ 1156391 h 2018589"/>
              <a:gd name="connsiteX46" fmla="*/ 480943 w 1441934"/>
              <a:gd name="connsiteY46" fmla="*/ 1052569 h 2018589"/>
              <a:gd name="connsiteX47" fmla="*/ 472847 w 1441934"/>
              <a:gd name="connsiteY47" fmla="*/ 962081 h 2018589"/>
              <a:gd name="connsiteX48" fmla="*/ 475704 w 1441934"/>
              <a:gd name="connsiteY48" fmla="*/ 770152 h 2018589"/>
              <a:gd name="connsiteX49" fmla="*/ 486182 w 1441934"/>
              <a:gd name="connsiteY49" fmla="*/ 738720 h 2018589"/>
              <a:gd name="connsiteX50" fmla="*/ 545237 w 1441934"/>
              <a:gd name="connsiteY50" fmla="*/ 699191 h 2018589"/>
              <a:gd name="connsiteX51" fmla="*/ 619055 w 1441934"/>
              <a:gd name="connsiteY51" fmla="*/ 681570 h 2018589"/>
              <a:gd name="connsiteX52" fmla="*/ 756692 w 1441934"/>
              <a:gd name="connsiteY52" fmla="*/ 742054 h 2018589"/>
              <a:gd name="connsiteX53" fmla="*/ 842417 w 1441934"/>
              <a:gd name="connsiteY53" fmla="*/ 908265 h 2018589"/>
              <a:gd name="connsiteX54" fmla="*/ 835273 w 1441934"/>
              <a:gd name="connsiteY54" fmla="*/ 918742 h 2018589"/>
              <a:gd name="connsiteX55" fmla="*/ 737642 w 1441934"/>
              <a:gd name="connsiteY55" fmla="*/ 921600 h 2018589"/>
              <a:gd name="connsiteX56" fmla="*/ 658584 w 1441934"/>
              <a:gd name="connsiteY56" fmla="*/ 932554 h 2018589"/>
              <a:gd name="connsiteX57" fmla="*/ 688112 w 1441934"/>
              <a:gd name="connsiteY57" fmla="*/ 946841 h 2018589"/>
              <a:gd name="connsiteX58" fmla="*/ 1049585 w 1441934"/>
              <a:gd name="connsiteY58" fmla="*/ 946841 h 2018589"/>
              <a:gd name="connsiteX59" fmla="*/ 1071493 w 1441934"/>
              <a:gd name="connsiteY59" fmla="*/ 949222 h 2018589"/>
              <a:gd name="connsiteX60" fmla="*/ 1056253 w 1441934"/>
              <a:gd name="connsiteY60" fmla="*/ 1015421 h 2018589"/>
              <a:gd name="connsiteX61" fmla="*/ 1042918 w 1441934"/>
              <a:gd name="connsiteY61" fmla="*/ 1156867 h 2018589"/>
              <a:gd name="connsiteX62" fmla="*/ 1026726 w 1441934"/>
              <a:gd name="connsiteY62" fmla="*/ 1170679 h 2018589"/>
              <a:gd name="connsiteX63" fmla="*/ 982434 w 1441934"/>
              <a:gd name="connsiteY63" fmla="*/ 1173536 h 2018589"/>
              <a:gd name="connsiteX64" fmla="*/ 936714 w 1441934"/>
              <a:gd name="connsiteY64" fmla="*/ 1188776 h 2018589"/>
              <a:gd name="connsiteX65" fmla="*/ 793363 w 1441934"/>
              <a:gd name="connsiteY65" fmla="*/ 1164011 h 2018589"/>
              <a:gd name="connsiteX66" fmla="*/ 723354 w 1441934"/>
              <a:gd name="connsiteY66" fmla="*/ 1152105 h 2018589"/>
              <a:gd name="connsiteX67" fmla="*/ 664775 w 1441934"/>
              <a:gd name="connsiteY67" fmla="*/ 1140675 h 2018589"/>
              <a:gd name="connsiteX68" fmla="*/ 746690 w 1441934"/>
              <a:gd name="connsiteY68" fmla="*/ 1182109 h 2018589"/>
              <a:gd name="connsiteX69" fmla="*/ 930999 w 1441934"/>
              <a:gd name="connsiteY69" fmla="*/ 1240211 h 2018589"/>
              <a:gd name="connsiteX70" fmla="*/ 951954 w 1441934"/>
              <a:gd name="connsiteY70" fmla="*/ 1253070 h 2018589"/>
              <a:gd name="connsiteX71" fmla="*/ 989102 w 1441934"/>
              <a:gd name="connsiteY71" fmla="*/ 1286408 h 2018589"/>
              <a:gd name="connsiteX72" fmla="*/ 1101497 w 1441934"/>
              <a:gd name="connsiteY72" fmla="*/ 1374990 h 2018589"/>
              <a:gd name="connsiteX73" fmla="*/ 983387 w 1441934"/>
              <a:gd name="connsiteY73" fmla="*/ 1376895 h 2018589"/>
              <a:gd name="connsiteX74" fmla="*/ 894328 w 1441934"/>
              <a:gd name="connsiteY74" fmla="*/ 1400708 h 2018589"/>
              <a:gd name="connsiteX75" fmla="*/ 866229 w 1441934"/>
              <a:gd name="connsiteY75" fmla="*/ 1481194 h 2018589"/>
              <a:gd name="connsiteX76" fmla="*/ 843845 w 1441934"/>
              <a:gd name="connsiteY76" fmla="*/ 1585969 h 2018589"/>
              <a:gd name="connsiteX77" fmla="*/ 837654 w 1441934"/>
              <a:gd name="connsiteY77" fmla="*/ 1707889 h 2018589"/>
              <a:gd name="connsiteX78" fmla="*/ 931952 w 1441934"/>
              <a:gd name="connsiteY78" fmla="*/ 1961730 h 2018589"/>
              <a:gd name="connsiteX79" fmla="*/ 962908 w 1441934"/>
              <a:gd name="connsiteY79" fmla="*/ 2007927 h 2018589"/>
              <a:gd name="connsiteX80" fmla="*/ 980529 w 1441934"/>
              <a:gd name="connsiteY80" fmla="*/ 2005545 h 2018589"/>
              <a:gd name="connsiteX81" fmla="*/ 950049 w 1441934"/>
              <a:gd name="connsiteY81" fmla="*/ 1863623 h 2018589"/>
              <a:gd name="connsiteX82" fmla="*/ 915283 w 1441934"/>
              <a:gd name="connsiteY82" fmla="*/ 1739321 h 2018589"/>
              <a:gd name="connsiteX83" fmla="*/ 918140 w 1441934"/>
              <a:gd name="connsiteY83" fmla="*/ 1626450 h 2018589"/>
              <a:gd name="connsiteX84" fmla="*/ 932904 w 1441934"/>
              <a:gd name="connsiteY84" fmla="*/ 1547869 h 2018589"/>
              <a:gd name="connsiteX85" fmla="*/ 940048 w 1441934"/>
              <a:gd name="connsiteY85" fmla="*/ 1509293 h 2018589"/>
              <a:gd name="connsiteX86" fmla="*/ 949097 w 1441934"/>
              <a:gd name="connsiteY86" fmla="*/ 1485956 h 2018589"/>
              <a:gd name="connsiteX87" fmla="*/ 972909 w 1441934"/>
              <a:gd name="connsiteY87" fmla="*/ 1463096 h 2018589"/>
              <a:gd name="connsiteX88" fmla="*/ 1112927 w 1441934"/>
              <a:gd name="connsiteY88" fmla="*/ 1449761 h 2018589"/>
              <a:gd name="connsiteX89" fmla="*/ 1243895 w 1441934"/>
              <a:gd name="connsiteY89" fmla="*/ 1462144 h 2018589"/>
              <a:gd name="connsiteX90" fmla="*/ 1301998 w 1441934"/>
              <a:gd name="connsiteY90" fmla="*/ 1442141 h 2018589"/>
              <a:gd name="connsiteX91" fmla="*/ 1321524 w 1441934"/>
              <a:gd name="connsiteY91" fmla="*/ 1404994 h 2018589"/>
              <a:gd name="connsiteX92" fmla="*/ 1414393 w 1441934"/>
              <a:gd name="connsiteY92" fmla="*/ 1216399 h 2018589"/>
              <a:gd name="connsiteX93" fmla="*/ 1438682 w 1441934"/>
              <a:gd name="connsiteY93" fmla="*/ 1015897 h 2018589"/>
              <a:gd name="connsiteX94" fmla="*/ 1430586 w 1441934"/>
              <a:gd name="connsiteY94" fmla="*/ 975416 h 2018589"/>
              <a:gd name="connsiteX95" fmla="*/ 1432967 w 1441934"/>
              <a:gd name="connsiteY95" fmla="*/ 970177 h 2018589"/>
              <a:gd name="connsiteX96" fmla="*/ 511423 w 1441934"/>
              <a:gd name="connsiteY96" fmla="*/ 447255 h 2018589"/>
              <a:gd name="connsiteX97" fmla="*/ 548570 w 1441934"/>
              <a:gd name="connsiteY97" fmla="*/ 449160 h 2018589"/>
              <a:gd name="connsiteX98" fmla="*/ 442843 w 1441934"/>
              <a:gd name="connsiteY98" fmla="*/ 509167 h 2018589"/>
              <a:gd name="connsiteX99" fmla="*/ 367119 w 1441934"/>
              <a:gd name="connsiteY99" fmla="*/ 512025 h 2018589"/>
              <a:gd name="connsiteX100" fmla="*/ 403314 w 1441934"/>
              <a:gd name="connsiteY100" fmla="*/ 423442 h 2018589"/>
              <a:gd name="connsiteX101" fmla="*/ 379502 w 1441934"/>
              <a:gd name="connsiteY101" fmla="*/ 436777 h 2018589"/>
              <a:gd name="connsiteX102" fmla="*/ 317589 w 1441934"/>
              <a:gd name="connsiteY102" fmla="*/ 490594 h 2018589"/>
              <a:gd name="connsiteX103" fmla="*/ 279013 w 1441934"/>
              <a:gd name="connsiteY103" fmla="*/ 516787 h 2018589"/>
              <a:gd name="connsiteX104" fmla="*/ 512375 w 1441934"/>
              <a:gd name="connsiteY104" fmla="*/ 316762 h 2018589"/>
              <a:gd name="connsiteX105" fmla="*/ 515233 w 1441934"/>
              <a:gd name="connsiteY105" fmla="*/ 319620 h 2018589"/>
              <a:gd name="connsiteX106" fmla="*/ 484277 w 1441934"/>
              <a:gd name="connsiteY106" fmla="*/ 363911 h 2018589"/>
              <a:gd name="connsiteX107" fmla="*/ 480943 w 1441934"/>
              <a:gd name="connsiteY107" fmla="*/ 372484 h 2018589"/>
              <a:gd name="connsiteX108" fmla="*/ 489992 w 1441934"/>
              <a:gd name="connsiteY108" fmla="*/ 373912 h 2018589"/>
              <a:gd name="connsiteX109" fmla="*/ 557143 w 1441934"/>
              <a:gd name="connsiteY109" fmla="*/ 362482 h 2018589"/>
              <a:gd name="connsiteX110" fmla="*/ 570002 w 1441934"/>
              <a:gd name="connsiteY110" fmla="*/ 362006 h 2018589"/>
              <a:gd name="connsiteX111" fmla="*/ 510470 w 1441934"/>
              <a:gd name="connsiteY111" fmla="*/ 416775 h 2018589"/>
              <a:gd name="connsiteX112" fmla="*/ 510470 w 1441934"/>
              <a:gd name="connsiteY112" fmla="*/ 416775 h 2018589"/>
              <a:gd name="connsiteX113" fmla="*/ 502374 w 1441934"/>
              <a:gd name="connsiteY113" fmla="*/ 432015 h 2018589"/>
              <a:gd name="connsiteX114" fmla="*/ 511423 w 1441934"/>
              <a:gd name="connsiteY114" fmla="*/ 447255 h 2018589"/>
              <a:gd name="connsiteX115" fmla="*/ 1073398 w 1441934"/>
              <a:gd name="connsiteY115" fmla="*/ 859211 h 2018589"/>
              <a:gd name="connsiteX116" fmla="*/ 1057682 w 1441934"/>
              <a:gd name="connsiteY116" fmla="*/ 861116 h 2018589"/>
              <a:gd name="connsiteX117" fmla="*/ 1064826 w 1441934"/>
              <a:gd name="connsiteY117" fmla="*/ 879214 h 2018589"/>
              <a:gd name="connsiteX118" fmla="*/ 1044347 w 1441934"/>
              <a:gd name="connsiteY118" fmla="*/ 906360 h 2018589"/>
              <a:gd name="connsiteX119" fmla="*/ 886708 w 1441934"/>
              <a:gd name="connsiteY119" fmla="*/ 907789 h 2018589"/>
              <a:gd name="connsiteX120" fmla="*/ 878612 w 1441934"/>
              <a:gd name="connsiteY120" fmla="*/ 895882 h 2018589"/>
              <a:gd name="connsiteX121" fmla="*/ 886232 w 1441934"/>
              <a:gd name="connsiteY121" fmla="*/ 835399 h 2018589"/>
              <a:gd name="connsiteX122" fmla="*/ 886232 w 1441934"/>
              <a:gd name="connsiteY122" fmla="*/ 835399 h 2018589"/>
              <a:gd name="connsiteX123" fmla="*/ 887660 w 1441934"/>
              <a:gd name="connsiteY123" fmla="*/ 827302 h 2018589"/>
              <a:gd name="connsiteX124" fmla="*/ 898614 w 1441934"/>
              <a:gd name="connsiteY124" fmla="*/ 730624 h 2018589"/>
              <a:gd name="connsiteX125" fmla="*/ 915759 w 1441934"/>
              <a:gd name="connsiteY125" fmla="*/ 665854 h 2018589"/>
              <a:gd name="connsiteX126" fmla="*/ 945287 w 1441934"/>
              <a:gd name="connsiteY126" fmla="*/ 645375 h 2018589"/>
              <a:gd name="connsiteX127" fmla="*/ 1135787 w 1441934"/>
              <a:gd name="connsiteY127" fmla="*/ 546315 h 2018589"/>
              <a:gd name="connsiteX128" fmla="*/ 1146740 w 1441934"/>
              <a:gd name="connsiteY128" fmla="*/ 545839 h 2018589"/>
              <a:gd name="connsiteX129" fmla="*/ 1143407 w 1441934"/>
              <a:gd name="connsiteY129" fmla="*/ 556792 h 2018589"/>
              <a:gd name="connsiteX130" fmla="*/ 1015295 w 1441934"/>
              <a:gd name="connsiteY130" fmla="*/ 718241 h 2018589"/>
              <a:gd name="connsiteX131" fmla="*/ 1020058 w 1441934"/>
              <a:gd name="connsiteY131" fmla="*/ 731100 h 2018589"/>
              <a:gd name="connsiteX132" fmla="*/ 1020058 w 1441934"/>
              <a:gd name="connsiteY132" fmla="*/ 731100 h 2018589"/>
              <a:gd name="connsiteX133" fmla="*/ 1095782 w 1441934"/>
              <a:gd name="connsiteY133" fmla="*/ 686809 h 2018589"/>
              <a:gd name="connsiteX134" fmla="*/ 1129595 w 1441934"/>
              <a:gd name="connsiteY134" fmla="*/ 666330 h 2018589"/>
              <a:gd name="connsiteX135" fmla="*/ 1135310 w 1441934"/>
              <a:gd name="connsiteY135" fmla="*/ 664425 h 2018589"/>
              <a:gd name="connsiteX136" fmla="*/ 1129595 w 1441934"/>
              <a:gd name="connsiteY136" fmla="*/ 666330 h 2018589"/>
              <a:gd name="connsiteX137" fmla="*/ 1163886 w 1441934"/>
              <a:gd name="connsiteY137" fmla="*/ 645851 h 2018589"/>
              <a:gd name="connsiteX138" fmla="*/ 1256278 w 1441934"/>
              <a:gd name="connsiteY138" fmla="*/ 589177 h 2018589"/>
              <a:gd name="connsiteX139" fmla="*/ 1271042 w 1441934"/>
              <a:gd name="connsiteY139" fmla="*/ 580129 h 2018589"/>
              <a:gd name="connsiteX140" fmla="*/ 1299140 w 1441934"/>
              <a:gd name="connsiteY140" fmla="*/ 590130 h 2018589"/>
              <a:gd name="connsiteX141" fmla="*/ 1310570 w 1441934"/>
              <a:gd name="connsiteY141" fmla="*/ 727766 h 2018589"/>
              <a:gd name="connsiteX142" fmla="*/ 1301522 w 1441934"/>
              <a:gd name="connsiteY142" fmla="*/ 768247 h 2018589"/>
              <a:gd name="connsiteX143" fmla="*/ 1301522 w 1441934"/>
              <a:gd name="connsiteY143" fmla="*/ 768247 h 2018589"/>
              <a:gd name="connsiteX144" fmla="*/ 1289615 w 1441934"/>
              <a:gd name="connsiteY144" fmla="*/ 850162 h 2018589"/>
              <a:gd name="connsiteX145" fmla="*/ 1276280 w 1441934"/>
              <a:gd name="connsiteY145" fmla="*/ 858735 h 2018589"/>
              <a:gd name="connsiteX146" fmla="*/ 1187222 w 1441934"/>
              <a:gd name="connsiteY146" fmla="*/ 858735 h 2018589"/>
              <a:gd name="connsiteX147" fmla="*/ 1073398 w 1441934"/>
              <a:gd name="connsiteY147" fmla="*/ 859211 h 2018589"/>
              <a:gd name="connsiteX148" fmla="*/ 1393914 w 1441934"/>
              <a:gd name="connsiteY148" fmla="*/ 1123054 h 2018589"/>
              <a:gd name="connsiteX149" fmla="*/ 1391057 w 1441934"/>
              <a:gd name="connsiteY149" fmla="*/ 1141151 h 2018589"/>
              <a:gd name="connsiteX150" fmla="*/ 1391057 w 1441934"/>
              <a:gd name="connsiteY150" fmla="*/ 1141151 h 2018589"/>
              <a:gd name="connsiteX151" fmla="*/ 1390580 w 1441934"/>
              <a:gd name="connsiteY151" fmla="*/ 1151153 h 2018589"/>
              <a:gd name="connsiteX152" fmla="*/ 1342955 w 1441934"/>
              <a:gd name="connsiteY152" fmla="*/ 1181633 h 2018589"/>
              <a:gd name="connsiteX153" fmla="*/ 1254849 w 1441934"/>
              <a:gd name="connsiteY153" fmla="*/ 1157820 h 2018589"/>
              <a:gd name="connsiteX154" fmla="*/ 1194842 w 1441934"/>
              <a:gd name="connsiteY154" fmla="*/ 1147342 h 2018589"/>
              <a:gd name="connsiteX155" fmla="*/ 1180554 w 1441934"/>
              <a:gd name="connsiteY155" fmla="*/ 1150676 h 2018589"/>
              <a:gd name="connsiteX156" fmla="*/ 1197223 w 1441934"/>
              <a:gd name="connsiteY156" fmla="*/ 1163535 h 2018589"/>
              <a:gd name="connsiteX157" fmla="*/ 1197223 w 1441934"/>
              <a:gd name="connsiteY157" fmla="*/ 1163535 h 2018589"/>
              <a:gd name="connsiteX158" fmla="*/ 1269613 w 1441934"/>
              <a:gd name="connsiteY158" fmla="*/ 1190205 h 2018589"/>
              <a:gd name="connsiteX159" fmla="*/ 1269613 w 1441934"/>
              <a:gd name="connsiteY159" fmla="*/ 1190205 h 2018589"/>
              <a:gd name="connsiteX160" fmla="*/ 1289615 w 1441934"/>
              <a:gd name="connsiteY160" fmla="*/ 1197349 h 2018589"/>
              <a:gd name="connsiteX161" fmla="*/ 1289615 w 1441934"/>
              <a:gd name="connsiteY161" fmla="*/ 1197349 h 2018589"/>
              <a:gd name="connsiteX162" fmla="*/ 1362958 w 1441934"/>
              <a:gd name="connsiteY162" fmla="*/ 1223543 h 2018589"/>
              <a:gd name="connsiteX163" fmla="*/ 1368673 w 1441934"/>
              <a:gd name="connsiteY163" fmla="*/ 1237354 h 2018589"/>
              <a:gd name="connsiteX164" fmla="*/ 1345337 w 1441934"/>
              <a:gd name="connsiteY164" fmla="*/ 1279740 h 2018589"/>
              <a:gd name="connsiteX165" fmla="*/ 1345337 w 1441934"/>
              <a:gd name="connsiteY165" fmla="*/ 1279740 h 2018589"/>
              <a:gd name="connsiteX166" fmla="*/ 1334383 w 1441934"/>
              <a:gd name="connsiteY166" fmla="*/ 1300219 h 2018589"/>
              <a:gd name="connsiteX167" fmla="*/ 1334383 w 1441934"/>
              <a:gd name="connsiteY167" fmla="*/ 1300219 h 2018589"/>
              <a:gd name="connsiteX168" fmla="*/ 1291520 w 1441934"/>
              <a:gd name="connsiteY168" fmla="*/ 1381181 h 2018589"/>
              <a:gd name="connsiteX169" fmla="*/ 1237228 w 1441934"/>
              <a:gd name="connsiteY169" fmla="*/ 1392611 h 2018589"/>
              <a:gd name="connsiteX170" fmla="*/ 1137215 w 1441934"/>
              <a:gd name="connsiteY170" fmla="*/ 1327841 h 2018589"/>
              <a:gd name="connsiteX171" fmla="*/ 1137215 w 1441934"/>
              <a:gd name="connsiteY171" fmla="*/ 1327841 h 2018589"/>
              <a:gd name="connsiteX172" fmla="*/ 1028154 w 1441934"/>
              <a:gd name="connsiteY172" fmla="*/ 1256404 h 2018589"/>
              <a:gd name="connsiteX173" fmla="*/ 1011962 w 1441934"/>
              <a:gd name="connsiteY173" fmla="*/ 1224971 h 2018589"/>
              <a:gd name="connsiteX174" fmla="*/ 1019105 w 1441934"/>
              <a:gd name="connsiteY174" fmla="*/ 1219733 h 2018589"/>
              <a:gd name="connsiteX175" fmla="*/ 1062444 w 1441934"/>
              <a:gd name="connsiteY175" fmla="*/ 1222590 h 2018589"/>
              <a:gd name="connsiteX176" fmla="*/ 1084352 w 1441934"/>
              <a:gd name="connsiteY176" fmla="*/ 1202588 h 2018589"/>
              <a:gd name="connsiteX177" fmla="*/ 1087209 w 1441934"/>
              <a:gd name="connsiteY177" fmla="*/ 1186871 h 2018589"/>
              <a:gd name="connsiteX178" fmla="*/ 1087209 w 1441934"/>
              <a:gd name="connsiteY178" fmla="*/ 1186871 h 2018589"/>
              <a:gd name="connsiteX179" fmla="*/ 1088162 w 1441934"/>
              <a:gd name="connsiteY179" fmla="*/ 1173060 h 2018589"/>
              <a:gd name="connsiteX180" fmla="*/ 1089590 w 1441934"/>
              <a:gd name="connsiteY180" fmla="*/ 1164964 h 2018589"/>
              <a:gd name="connsiteX181" fmla="*/ 1089590 w 1441934"/>
              <a:gd name="connsiteY181" fmla="*/ 1164964 h 2018589"/>
              <a:gd name="connsiteX182" fmla="*/ 1092924 w 1441934"/>
              <a:gd name="connsiteY182" fmla="*/ 1133531 h 2018589"/>
              <a:gd name="connsiteX183" fmla="*/ 1092924 w 1441934"/>
              <a:gd name="connsiteY183" fmla="*/ 1133531 h 2018589"/>
              <a:gd name="connsiteX184" fmla="*/ 1112927 w 1441934"/>
              <a:gd name="connsiteY184" fmla="*/ 955890 h 2018589"/>
              <a:gd name="connsiteX185" fmla="*/ 1116260 w 1441934"/>
              <a:gd name="connsiteY185" fmla="*/ 937792 h 2018589"/>
              <a:gd name="connsiteX186" fmla="*/ 1147217 w 1441934"/>
              <a:gd name="connsiteY186" fmla="*/ 912075 h 2018589"/>
              <a:gd name="connsiteX187" fmla="*/ 1310570 w 1441934"/>
              <a:gd name="connsiteY187" fmla="*/ 902550 h 2018589"/>
              <a:gd name="connsiteX188" fmla="*/ 1343432 w 1441934"/>
              <a:gd name="connsiteY188" fmla="*/ 907789 h 2018589"/>
              <a:gd name="connsiteX189" fmla="*/ 1369626 w 1441934"/>
              <a:gd name="connsiteY189" fmla="*/ 938745 h 2018589"/>
              <a:gd name="connsiteX190" fmla="*/ 1390580 w 1441934"/>
              <a:gd name="connsiteY190" fmla="*/ 1045901 h 2018589"/>
              <a:gd name="connsiteX191" fmla="*/ 1379151 w 1441934"/>
              <a:gd name="connsiteY191" fmla="*/ 1059236 h 2018589"/>
              <a:gd name="connsiteX192" fmla="*/ 1308189 w 1441934"/>
              <a:gd name="connsiteY192" fmla="*/ 1058760 h 2018589"/>
              <a:gd name="connsiteX193" fmla="*/ 1308189 w 1441934"/>
              <a:gd name="connsiteY193" fmla="*/ 1058760 h 2018589"/>
              <a:gd name="connsiteX194" fmla="*/ 1288663 w 1441934"/>
              <a:gd name="connsiteY194" fmla="*/ 1058760 h 2018589"/>
              <a:gd name="connsiteX195" fmla="*/ 1288663 w 1441934"/>
              <a:gd name="connsiteY195" fmla="*/ 1058760 h 2018589"/>
              <a:gd name="connsiteX196" fmla="*/ 1201033 w 1441934"/>
              <a:gd name="connsiteY196" fmla="*/ 1059236 h 2018589"/>
              <a:gd name="connsiteX197" fmla="*/ 1188174 w 1441934"/>
              <a:gd name="connsiteY197" fmla="*/ 1066380 h 2018589"/>
              <a:gd name="connsiteX198" fmla="*/ 1199604 w 1441934"/>
              <a:gd name="connsiteY198" fmla="*/ 1074476 h 2018589"/>
              <a:gd name="connsiteX199" fmla="*/ 1230084 w 1441934"/>
              <a:gd name="connsiteY199" fmla="*/ 1077810 h 2018589"/>
              <a:gd name="connsiteX200" fmla="*/ 1233894 w 1441934"/>
              <a:gd name="connsiteY200" fmla="*/ 1078763 h 2018589"/>
              <a:gd name="connsiteX201" fmla="*/ 1305808 w 1441934"/>
              <a:gd name="connsiteY201" fmla="*/ 1084001 h 2018589"/>
              <a:gd name="connsiteX202" fmla="*/ 1361529 w 1441934"/>
              <a:gd name="connsiteY202" fmla="*/ 1086383 h 2018589"/>
              <a:gd name="connsiteX203" fmla="*/ 1393914 w 1441934"/>
              <a:gd name="connsiteY203" fmla="*/ 1123054 h 2018589"/>
              <a:gd name="connsiteX0" fmla="*/ 1432967 w 1441934"/>
              <a:gd name="connsiteY0" fmla="*/ 970177 h 2018589"/>
              <a:gd name="connsiteX1" fmla="*/ 1423918 w 1441934"/>
              <a:gd name="connsiteY1" fmla="*/ 956842 h 2018589"/>
              <a:gd name="connsiteX2" fmla="*/ 1406297 w 1441934"/>
              <a:gd name="connsiteY2" fmla="*/ 888262 h 2018589"/>
              <a:gd name="connsiteX3" fmla="*/ 1372483 w 1441934"/>
              <a:gd name="connsiteY3" fmla="*/ 820159 h 2018589"/>
              <a:gd name="connsiteX4" fmla="*/ 1365815 w 1441934"/>
              <a:gd name="connsiteY4" fmla="*/ 787774 h 2018589"/>
              <a:gd name="connsiteX5" fmla="*/ 1364387 w 1441934"/>
              <a:gd name="connsiteY5" fmla="*/ 715384 h 2018589"/>
              <a:gd name="connsiteX6" fmla="*/ 1370578 w 1441934"/>
              <a:gd name="connsiteY6" fmla="*/ 659662 h 2018589"/>
              <a:gd name="connsiteX7" fmla="*/ 1359148 w 1441934"/>
              <a:gd name="connsiteY7" fmla="*/ 612990 h 2018589"/>
              <a:gd name="connsiteX8" fmla="*/ 1356290 w 1441934"/>
              <a:gd name="connsiteY8" fmla="*/ 563936 h 2018589"/>
              <a:gd name="connsiteX9" fmla="*/ 1372007 w 1441934"/>
              <a:gd name="connsiteY9" fmla="*/ 424871 h 2018589"/>
              <a:gd name="connsiteX10" fmla="*/ 1359624 w 1441934"/>
              <a:gd name="connsiteY10" fmla="*/ 342956 h 2018589"/>
              <a:gd name="connsiteX11" fmla="*/ 1355338 w 1441934"/>
              <a:gd name="connsiteY11" fmla="*/ 255326 h 2018589"/>
              <a:gd name="connsiteX12" fmla="*/ 1287711 w 1441934"/>
              <a:gd name="connsiteY12" fmla="*/ 191508 h 2018589"/>
              <a:gd name="connsiteX13" fmla="*/ 1252468 w 1441934"/>
              <a:gd name="connsiteY13" fmla="*/ 176268 h 2018589"/>
              <a:gd name="connsiteX14" fmla="*/ 1228179 w 1441934"/>
              <a:gd name="connsiteY14" fmla="*/ 161505 h 2018589"/>
              <a:gd name="connsiteX15" fmla="*/ 1185793 w 1441934"/>
              <a:gd name="connsiteY15" fmla="*/ 127215 h 2018589"/>
              <a:gd name="connsiteX16" fmla="*/ 1174363 w 1441934"/>
              <a:gd name="connsiteY16" fmla="*/ 111022 h 2018589"/>
              <a:gd name="connsiteX17" fmla="*/ 1122452 w 1441934"/>
              <a:gd name="connsiteY17" fmla="*/ 91020 h 2018589"/>
              <a:gd name="connsiteX18" fmla="*/ 1011485 w 1441934"/>
              <a:gd name="connsiteY18" fmla="*/ 52920 h 2018589"/>
              <a:gd name="connsiteX19" fmla="*/ 948620 w 1441934"/>
              <a:gd name="connsiteY19" fmla="*/ 31965 h 2018589"/>
              <a:gd name="connsiteX20" fmla="*/ 887660 w 1441934"/>
              <a:gd name="connsiteY20" fmla="*/ 26726 h 2018589"/>
              <a:gd name="connsiteX21" fmla="*/ 813365 w 1441934"/>
              <a:gd name="connsiteY21" fmla="*/ 17677 h 2018589"/>
              <a:gd name="connsiteX22" fmla="*/ 708590 w 1441934"/>
              <a:gd name="connsiteY22" fmla="*/ 56 h 2018589"/>
              <a:gd name="connsiteX23" fmla="*/ 615245 w 1441934"/>
              <a:gd name="connsiteY23" fmla="*/ 11010 h 2018589"/>
              <a:gd name="connsiteX24" fmla="*/ 405219 w 1441934"/>
              <a:gd name="connsiteY24" fmla="*/ 83876 h 2018589"/>
              <a:gd name="connsiteX25" fmla="*/ 307111 w 1441934"/>
              <a:gd name="connsiteY25" fmla="*/ 158171 h 2018589"/>
              <a:gd name="connsiteX26" fmla="*/ 244723 w 1441934"/>
              <a:gd name="connsiteY26" fmla="*/ 228180 h 2018589"/>
              <a:gd name="connsiteX27" fmla="*/ 191859 w 1441934"/>
              <a:gd name="connsiteY27" fmla="*/ 292474 h 2018589"/>
              <a:gd name="connsiteX28" fmla="*/ 149473 w 1441934"/>
              <a:gd name="connsiteY28" fmla="*/ 380580 h 2018589"/>
              <a:gd name="connsiteX29" fmla="*/ 112801 w 1441934"/>
              <a:gd name="connsiteY29" fmla="*/ 577271 h 2018589"/>
              <a:gd name="connsiteX30" fmla="*/ 121850 w 1441934"/>
              <a:gd name="connsiteY30" fmla="*/ 680617 h 2018589"/>
              <a:gd name="connsiteX31" fmla="*/ 178524 w 1441934"/>
              <a:gd name="connsiteY31" fmla="*/ 825874 h 2018589"/>
              <a:gd name="connsiteX32" fmla="*/ 221386 w 1441934"/>
              <a:gd name="connsiteY32" fmla="*/ 892072 h 2018589"/>
              <a:gd name="connsiteX33" fmla="*/ 244247 w 1441934"/>
              <a:gd name="connsiteY33" fmla="*/ 921600 h 2018589"/>
              <a:gd name="connsiteX34" fmla="*/ 295681 w 1441934"/>
              <a:gd name="connsiteY34" fmla="*/ 1016374 h 2018589"/>
              <a:gd name="connsiteX35" fmla="*/ 319970 w 1441934"/>
              <a:gd name="connsiteY35" fmla="*/ 1153058 h 2018589"/>
              <a:gd name="connsiteX36" fmla="*/ 311874 w 1441934"/>
              <a:gd name="connsiteY36" fmla="*/ 1322603 h 2018589"/>
              <a:gd name="connsiteX37" fmla="*/ 277584 w 1441934"/>
              <a:gd name="connsiteY37" fmla="*/ 1397850 h 2018589"/>
              <a:gd name="connsiteX38" fmla="*/ 248533 w 1441934"/>
              <a:gd name="connsiteY38" fmla="*/ 1431664 h 2018589"/>
              <a:gd name="connsiteX39" fmla="*/ 7949 w 1441934"/>
              <a:gd name="connsiteY39" fmla="*/ 1611103 h 2018589"/>
              <a:gd name="connsiteX40" fmla="*/ 1635 w 1441934"/>
              <a:gd name="connsiteY40" fmla="*/ 1697549 h 2018589"/>
              <a:gd name="connsiteX41" fmla="*/ 321875 w 1441934"/>
              <a:gd name="connsiteY41" fmla="*/ 1465954 h 2018589"/>
              <a:gd name="connsiteX42" fmla="*/ 326638 w 1441934"/>
              <a:gd name="connsiteY42" fmla="*/ 1462620 h 2018589"/>
              <a:gd name="connsiteX43" fmla="*/ 390932 w 1441934"/>
              <a:gd name="connsiteY43" fmla="*/ 1330699 h 2018589"/>
              <a:gd name="connsiteX44" fmla="*/ 413792 w 1441934"/>
              <a:gd name="connsiteY44" fmla="*/ 1234020 h 2018589"/>
              <a:gd name="connsiteX45" fmla="*/ 437128 w 1441934"/>
              <a:gd name="connsiteY45" fmla="*/ 1156391 h 2018589"/>
              <a:gd name="connsiteX46" fmla="*/ 480943 w 1441934"/>
              <a:gd name="connsiteY46" fmla="*/ 1052569 h 2018589"/>
              <a:gd name="connsiteX47" fmla="*/ 472847 w 1441934"/>
              <a:gd name="connsiteY47" fmla="*/ 962081 h 2018589"/>
              <a:gd name="connsiteX48" fmla="*/ 475704 w 1441934"/>
              <a:gd name="connsiteY48" fmla="*/ 770152 h 2018589"/>
              <a:gd name="connsiteX49" fmla="*/ 486182 w 1441934"/>
              <a:gd name="connsiteY49" fmla="*/ 738720 h 2018589"/>
              <a:gd name="connsiteX50" fmla="*/ 545237 w 1441934"/>
              <a:gd name="connsiteY50" fmla="*/ 699191 h 2018589"/>
              <a:gd name="connsiteX51" fmla="*/ 619055 w 1441934"/>
              <a:gd name="connsiteY51" fmla="*/ 681570 h 2018589"/>
              <a:gd name="connsiteX52" fmla="*/ 756692 w 1441934"/>
              <a:gd name="connsiteY52" fmla="*/ 742054 h 2018589"/>
              <a:gd name="connsiteX53" fmla="*/ 842417 w 1441934"/>
              <a:gd name="connsiteY53" fmla="*/ 908265 h 2018589"/>
              <a:gd name="connsiteX54" fmla="*/ 835273 w 1441934"/>
              <a:gd name="connsiteY54" fmla="*/ 918742 h 2018589"/>
              <a:gd name="connsiteX55" fmla="*/ 737642 w 1441934"/>
              <a:gd name="connsiteY55" fmla="*/ 921600 h 2018589"/>
              <a:gd name="connsiteX56" fmla="*/ 658584 w 1441934"/>
              <a:gd name="connsiteY56" fmla="*/ 932554 h 2018589"/>
              <a:gd name="connsiteX57" fmla="*/ 688112 w 1441934"/>
              <a:gd name="connsiteY57" fmla="*/ 946841 h 2018589"/>
              <a:gd name="connsiteX58" fmla="*/ 1049585 w 1441934"/>
              <a:gd name="connsiteY58" fmla="*/ 946841 h 2018589"/>
              <a:gd name="connsiteX59" fmla="*/ 1071493 w 1441934"/>
              <a:gd name="connsiteY59" fmla="*/ 949222 h 2018589"/>
              <a:gd name="connsiteX60" fmla="*/ 1056253 w 1441934"/>
              <a:gd name="connsiteY60" fmla="*/ 1015421 h 2018589"/>
              <a:gd name="connsiteX61" fmla="*/ 1042918 w 1441934"/>
              <a:gd name="connsiteY61" fmla="*/ 1156867 h 2018589"/>
              <a:gd name="connsiteX62" fmla="*/ 1026726 w 1441934"/>
              <a:gd name="connsiteY62" fmla="*/ 1170679 h 2018589"/>
              <a:gd name="connsiteX63" fmla="*/ 982434 w 1441934"/>
              <a:gd name="connsiteY63" fmla="*/ 1173536 h 2018589"/>
              <a:gd name="connsiteX64" fmla="*/ 936714 w 1441934"/>
              <a:gd name="connsiteY64" fmla="*/ 1188776 h 2018589"/>
              <a:gd name="connsiteX65" fmla="*/ 793363 w 1441934"/>
              <a:gd name="connsiteY65" fmla="*/ 1164011 h 2018589"/>
              <a:gd name="connsiteX66" fmla="*/ 723354 w 1441934"/>
              <a:gd name="connsiteY66" fmla="*/ 1152105 h 2018589"/>
              <a:gd name="connsiteX67" fmla="*/ 664775 w 1441934"/>
              <a:gd name="connsiteY67" fmla="*/ 1140675 h 2018589"/>
              <a:gd name="connsiteX68" fmla="*/ 746690 w 1441934"/>
              <a:gd name="connsiteY68" fmla="*/ 1182109 h 2018589"/>
              <a:gd name="connsiteX69" fmla="*/ 930999 w 1441934"/>
              <a:gd name="connsiteY69" fmla="*/ 1240211 h 2018589"/>
              <a:gd name="connsiteX70" fmla="*/ 951954 w 1441934"/>
              <a:gd name="connsiteY70" fmla="*/ 1253070 h 2018589"/>
              <a:gd name="connsiteX71" fmla="*/ 989102 w 1441934"/>
              <a:gd name="connsiteY71" fmla="*/ 1286408 h 2018589"/>
              <a:gd name="connsiteX72" fmla="*/ 1101497 w 1441934"/>
              <a:gd name="connsiteY72" fmla="*/ 1374990 h 2018589"/>
              <a:gd name="connsiteX73" fmla="*/ 983387 w 1441934"/>
              <a:gd name="connsiteY73" fmla="*/ 1376895 h 2018589"/>
              <a:gd name="connsiteX74" fmla="*/ 894328 w 1441934"/>
              <a:gd name="connsiteY74" fmla="*/ 1400708 h 2018589"/>
              <a:gd name="connsiteX75" fmla="*/ 866229 w 1441934"/>
              <a:gd name="connsiteY75" fmla="*/ 1481194 h 2018589"/>
              <a:gd name="connsiteX76" fmla="*/ 843845 w 1441934"/>
              <a:gd name="connsiteY76" fmla="*/ 1585969 h 2018589"/>
              <a:gd name="connsiteX77" fmla="*/ 837654 w 1441934"/>
              <a:gd name="connsiteY77" fmla="*/ 1707889 h 2018589"/>
              <a:gd name="connsiteX78" fmla="*/ 931952 w 1441934"/>
              <a:gd name="connsiteY78" fmla="*/ 1961730 h 2018589"/>
              <a:gd name="connsiteX79" fmla="*/ 962908 w 1441934"/>
              <a:gd name="connsiteY79" fmla="*/ 2007927 h 2018589"/>
              <a:gd name="connsiteX80" fmla="*/ 980529 w 1441934"/>
              <a:gd name="connsiteY80" fmla="*/ 2005545 h 2018589"/>
              <a:gd name="connsiteX81" fmla="*/ 950049 w 1441934"/>
              <a:gd name="connsiteY81" fmla="*/ 1863623 h 2018589"/>
              <a:gd name="connsiteX82" fmla="*/ 915283 w 1441934"/>
              <a:gd name="connsiteY82" fmla="*/ 1739321 h 2018589"/>
              <a:gd name="connsiteX83" fmla="*/ 918140 w 1441934"/>
              <a:gd name="connsiteY83" fmla="*/ 1626450 h 2018589"/>
              <a:gd name="connsiteX84" fmla="*/ 932904 w 1441934"/>
              <a:gd name="connsiteY84" fmla="*/ 1547869 h 2018589"/>
              <a:gd name="connsiteX85" fmla="*/ 940048 w 1441934"/>
              <a:gd name="connsiteY85" fmla="*/ 1509293 h 2018589"/>
              <a:gd name="connsiteX86" fmla="*/ 949097 w 1441934"/>
              <a:gd name="connsiteY86" fmla="*/ 1485956 h 2018589"/>
              <a:gd name="connsiteX87" fmla="*/ 972909 w 1441934"/>
              <a:gd name="connsiteY87" fmla="*/ 1463096 h 2018589"/>
              <a:gd name="connsiteX88" fmla="*/ 1112927 w 1441934"/>
              <a:gd name="connsiteY88" fmla="*/ 1449761 h 2018589"/>
              <a:gd name="connsiteX89" fmla="*/ 1243895 w 1441934"/>
              <a:gd name="connsiteY89" fmla="*/ 1462144 h 2018589"/>
              <a:gd name="connsiteX90" fmla="*/ 1301998 w 1441934"/>
              <a:gd name="connsiteY90" fmla="*/ 1442141 h 2018589"/>
              <a:gd name="connsiteX91" fmla="*/ 1321524 w 1441934"/>
              <a:gd name="connsiteY91" fmla="*/ 1404994 h 2018589"/>
              <a:gd name="connsiteX92" fmla="*/ 1414393 w 1441934"/>
              <a:gd name="connsiteY92" fmla="*/ 1216399 h 2018589"/>
              <a:gd name="connsiteX93" fmla="*/ 1438682 w 1441934"/>
              <a:gd name="connsiteY93" fmla="*/ 1015897 h 2018589"/>
              <a:gd name="connsiteX94" fmla="*/ 1430586 w 1441934"/>
              <a:gd name="connsiteY94" fmla="*/ 975416 h 2018589"/>
              <a:gd name="connsiteX95" fmla="*/ 1432967 w 1441934"/>
              <a:gd name="connsiteY95" fmla="*/ 970177 h 2018589"/>
              <a:gd name="connsiteX96" fmla="*/ 511423 w 1441934"/>
              <a:gd name="connsiteY96" fmla="*/ 447255 h 2018589"/>
              <a:gd name="connsiteX97" fmla="*/ 548570 w 1441934"/>
              <a:gd name="connsiteY97" fmla="*/ 449160 h 2018589"/>
              <a:gd name="connsiteX98" fmla="*/ 442843 w 1441934"/>
              <a:gd name="connsiteY98" fmla="*/ 509167 h 2018589"/>
              <a:gd name="connsiteX99" fmla="*/ 367119 w 1441934"/>
              <a:gd name="connsiteY99" fmla="*/ 512025 h 2018589"/>
              <a:gd name="connsiteX100" fmla="*/ 403314 w 1441934"/>
              <a:gd name="connsiteY100" fmla="*/ 423442 h 2018589"/>
              <a:gd name="connsiteX101" fmla="*/ 379502 w 1441934"/>
              <a:gd name="connsiteY101" fmla="*/ 436777 h 2018589"/>
              <a:gd name="connsiteX102" fmla="*/ 317589 w 1441934"/>
              <a:gd name="connsiteY102" fmla="*/ 490594 h 2018589"/>
              <a:gd name="connsiteX103" fmla="*/ 279013 w 1441934"/>
              <a:gd name="connsiteY103" fmla="*/ 516787 h 2018589"/>
              <a:gd name="connsiteX104" fmla="*/ 512375 w 1441934"/>
              <a:gd name="connsiteY104" fmla="*/ 316762 h 2018589"/>
              <a:gd name="connsiteX105" fmla="*/ 515233 w 1441934"/>
              <a:gd name="connsiteY105" fmla="*/ 319620 h 2018589"/>
              <a:gd name="connsiteX106" fmla="*/ 484277 w 1441934"/>
              <a:gd name="connsiteY106" fmla="*/ 363911 h 2018589"/>
              <a:gd name="connsiteX107" fmla="*/ 480943 w 1441934"/>
              <a:gd name="connsiteY107" fmla="*/ 372484 h 2018589"/>
              <a:gd name="connsiteX108" fmla="*/ 489992 w 1441934"/>
              <a:gd name="connsiteY108" fmla="*/ 373912 h 2018589"/>
              <a:gd name="connsiteX109" fmla="*/ 557143 w 1441934"/>
              <a:gd name="connsiteY109" fmla="*/ 362482 h 2018589"/>
              <a:gd name="connsiteX110" fmla="*/ 570002 w 1441934"/>
              <a:gd name="connsiteY110" fmla="*/ 362006 h 2018589"/>
              <a:gd name="connsiteX111" fmla="*/ 510470 w 1441934"/>
              <a:gd name="connsiteY111" fmla="*/ 416775 h 2018589"/>
              <a:gd name="connsiteX112" fmla="*/ 510470 w 1441934"/>
              <a:gd name="connsiteY112" fmla="*/ 416775 h 2018589"/>
              <a:gd name="connsiteX113" fmla="*/ 502374 w 1441934"/>
              <a:gd name="connsiteY113" fmla="*/ 432015 h 2018589"/>
              <a:gd name="connsiteX114" fmla="*/ 511423 w 1441934"/>
              <a:gd name="connsiteY114" fmla="*/ 447255 h 2018589"/>
              <a:gd name="connsiteX115" fmla="*/ 1073398 w 1441934"/>
              <a:gd name="connsiteY115" fmla="*/ 859211 h 2018589"/>
              <a:gd name="connsiteX116" fmla="*/ 1057682 w 1441934"/>
              <a:gd name="connsiteY116" fmla="*/ 861116 h 2018589"/>
              <a:gd name="connsiteX117" fmla="*/ 1064826 w 1441934"/>
              <a:gd name="connsiteY117" fmla="*/ 879214 h 2018589"/>
              <a:gd name="connsiteX118" fmla="*/ 1044347 w 1441934"/>
              <a:gd name="connsiteY118" fmla="*/ 906360 h 2018589"/>
              <a:gd name="connsiteX119" fmla="*/ 886708 w 1441934"/>
              <a:gd name="connsiteY119" fmla="*/ 907789 h 2018589"/>
              <a:gd name="connsiteX120" fmla="*/ 878612 w 1441934"/>
              <a:gd name="connsiteY120" fmla="*/ 895882 h 2018589"/>
              <a:gd name="connsiteX121" fmla="*/ 886232 w 1441934"/>
              <a:gd name="connsiteY121" fmla="*/ 835399 h 2018589"/>
              <a:gd name="connsiteX122" fmla="*/ 886232 w 1441934"/>
              <a:gd name="connsiteY122" fmla="*/ 835399 h 2018589"/>
              <a:gd name="connsiteX123" fmla="*/ 887660 w 1441934"/>
              <a:gd name="connsiteY123" fmla="*/ 827302 h 2018589"/>
              <a:gd name="connsiteX124" fmla="*/ 898614 w 1441934"/>
              <a:gd name="connsiteY124" fmla="*/ 730624 h 2018589"/>
              <a:gd name="connsiteX125" fmla="*/ 915759 w 1441934"/>
              <a:gd name="connsiteY125" fmla="*/ 665854 h 2018589"/>
              <a:gd name="connsiteX126" fmla="*/ 945287 w 1441934"/>
              <a:gd name="connsiteY126" fmla="*/ 645375 h 2018589"/>
              <a:gd name="connsiteX127" fmla="*/ 1135787 w 1441934"/>
              <a:gd name="connsiteY127" fmla="*/ 546315 h 2018589"/>
              <a:gd name="connsiteX128" fmla="*/ 1146740 w 1441934"/>
              <a:gd name="connsiteY128" fmla="*/ 545839 h 2018589"/>
              <a:gd name="connsiteX129" fmla="*/ 1143407 w 1441934"/>
              <a:gd name="connsiteY129" fmla="*/ 556792 h 2018589"/>
              <a:gd name="connsiteX130" fmla="*/ 1015295 w 1441934"/>
              <a:gd name="connsiteY130" fmla="*/ 718241 h 2018589"/>
              <a:gd name="connsiteX131" fmla="*/ 1020058 w 1441934"/>
              <a:gd name="connsiteY131" fmla="*/ 731100 h 2018589"/>
              <a:gd name="connsiteX132" fmla="*/ 1020058 w 1441934"/>
              <a:gd name="connsiteY132" fmla="*/ 731100 h 2018589"/>
              <a:gd name="connsiteX133" fmla="*/ 1095782 w 1441934"/>
              <a:gd name="connsiteY133" fmla="*/ 686809 h 2018589"/>
              <a:gd name="connsiteX134" fmla="*/ 1129595 w 1441934"/>
              <a:gd name="connsiteY134" fmla="*/ 666330 h 2018589"/>
              <a:gd name="connsiteX135" fmla="*/ 1135310 w 1441934"/>
              <a:gd name="connsiteY135" fmla="*/ 664425 h 2018589"/>
              <a:gd name="connsiteX136" fmla="*/ 1129595 w 1441934"/>
              <a:gd name="connsiteY136" fmla="*/ 666330 h 2018589"/>
              <a:gd name="connsiteX137" fmla="*/ 1163886 w 1441934"/>
              <a:gd name="connsiteY137" fmla="*/ 645851 h 2018589"/>
              <a:gd name="connsiteX138" fmla="*/ 1256278 w 1441934"/>
              <a:gd name="connsiteY138" fmla="*/ 589177 h 2018589"/>
              <a:gd name="connsiteX139" fmla="*/ 1271042 w 1441934"/>
              <a:gd name="connsiteY139" fmla="*/ 580129 h 2018589"/>
              <a:gd name="connsiteX140" fmla="*/ 1299140 w 1441934"/>
              <a:gd name="connsiteY140" fmla="*/ 590130 h 2018589"/>
              <a:gd name="connsiteX141" fmla="*/ 1310570 w 1441934"/>
              <a:gd name="connsiteY141" fmla="*/ 727766 h 2018589"/>
              <a:gd name="connsiteX142" fmla="*/ 1301522 w 1441934"/>
              <a:gd name="connsiteY142" fmla="*/ 768247 h 2018589"/>
              <a:gd name="connsiteX143" fmla="*/ 1301522 w 1441934"/>
              <a:gd name="connsiteY143" fmla="*/ 768247 h 2018589"/>
              <a:gd name="connsiteX144" fmla="*/ 1289615 w 1441934"/>
              <a:gd name="connsiteY144" fmla="*/ 850162 h 2018589"/>
              <a:gd name="connsiteX145" fmla="*/ 1276280 w 1441934"/>
              <a:gd name="connsiteY145" fmla="*/ 858735 h 2018589"/>
              <a:gd name="connsiteX146" fmla="*/ 1187222 w 1441934"/>
              <a:gd name="connsiteY146" fmla="*/ 858735 h 2018589"/>
              <a:gd name="connsiteX147" fmla="*/ 1073398 w 1441934"/>
              <a:gd name="connsiteY147" fmla="*/ 859211 h 2018589"/>
              <a:gd name="connsiteX148" fmla="*/ 1393914 w 1441934"/>
              <a:gd name="connsiteY148" fmla="*/ 1123054 h 2018589"/>
              <a:gd name="connsiteX149" fmla="*/ 1391057 w 1441934"/>
              <a:gd name="connsiteY149" fmla="*/ 1141151 h 2018589"/>
              <a:gd name="connsiteX150" fmla="*/ 1391057 w 1441934"/>
              <a:gd name="connsiteY150" fmla="*/ 1141151 h 2018589"/>
              <a:gd name="connsiteX151" fmla="*/ 1390580 w 1441934"/>
              <a:gd name="connsiteY151" fmla="*/ 1151153 h 2018589"/>
              <a:gd name="connsiteX152" fmla="*/ 1342955 w 1441934"/>
              <a:gd name="connsiteY152" fmla="*/ 1181633 h 2018589"/>
              <a:gd name="connsiteX153" fmla="*/ 1254849 w 1441934"/>
              <a:gd name="connsiteY153" fmla="*/ 1157820 h 2018589"/>
              <a:gd name="connsiteX154" fmla="*/ 1194842 w 1441934"/>
              <a:gd name="connsiteY154" fmla="*/ 1147342 h 2018589"/>
              <a:gd name="connsiteX155" fmla="*/ 1180554 w 1441934"/>
              <a:gd name="connsiteY155" fmla="*/ 1150676 h 2018589"/>
              <a:gd name="connsiteX156" fmla="*/ 1197223 w 1441934"/>
              <a:gd name="connsiteY156" fmla="*/ 1163535 h 2018589"/>
              <a:gd name="connsiteX157" fmla="*/ 1197223 w 1441934"/>
              <a:gd name="connsiteY157" fmla="*/ 1163535 h 2018589"/>
              <a:gd name="connsiteX158" fmla="*/ 1269613 w 1441934"/>
              <a:gd name="connsiteY158" fmla="*/ 1190205 h 2018589"/>
              <a:gd name="connsiteX159" fmla="*/ 1269613 w 1441934"/>
              <a:gd name="connsiteY159" fmla="*/ 1190205 h 2018589"/>
              <a:gd name="connsiteX160" fmla="*/ 1289615 w 1441934"/>
              <a:gd name="connsiteY160" fmla="*/ 1197349 h 2018589"/>
              <a:gd name="connsiteX161" fmla="*/ 1289615 w 1441934"/>
              <a:gd name="connsiteY161" fmla="*/ 1197349 h 2018589"/>
              <a:gd name="connsiteX162" fmla="*/ 1362958 w 1441934"/>
              <a:gd name="connsiteY162" fmla="*/ 1223543 h 2018589"/>
              <a:gd name="connsiteX163" fmla="*/ 1368673 w 1441934"/>
              <a:gd name="connsiteY163" fmla="*/ 1237354 h 2018589"/>
              <a:gd name="connsiteX164" fmla="*/ 1345337 w 1441934"/>
              <a:gd name="connsiteY164" fmla="*/ 1279740 h 2018589"/>
              <a:gd name="connsiteX165" fmla="*/ 1345337 w 1441934"/>
              <a:gd name="connsiteY165" fmla="*/ 1279740 h 2018589"/>
              <a:gd name="connsiteX166" fmla="*/ 1334383 w 1441934"/>
              <a:gd name="connsiteY166" fmla="*/ 1300219 h 2018589"/>
              <a:gd name="connsiteX167" fmla="*/ 1334383 w 1441934"/>
              <a:gd name="connsiteY167" fmla="*/ 1300219 h 2018589"/>
              <a:gd name="connsiteX168" fmla="*/ 1291520 w 1441934"/>
              <a:gd name="connsiteY168" fmla="*/ 1381181 h 2018589"/>
              <a:gd name="connsiteX169" fmla="*/ 1237228 w 1441934"/>
              <a:gd name="connsiteY169" fmla="*/ 1392611 h 2018589"/>
              <a:gd name="connsiteX170" fmla="*/ 1137215 w 1441934"/>
              <a:gd name="connsiteY170" fmla="*/ 1327841 h 2018589"/>
              <a:gd name="connsiteX171" fmla="*/ 1137215 w 1441934"/>
              <a:gd name="connsiteY171" fmla="*/ 1327841 h 2018589"/>
              <a:gd name="connsiteX172" fmla="*/ 1028154 w 1441934"/>
              <a:gd name="connsiteY172" fmla="*/ 1256404 h 2018589"/>
              <a:gd name="connsiteX173" fmla="*/ 1011962 w 1441934"/>
              <a:gd name="connsiteY173" fmla="*/ 1224971 h 2018589"/>
              <a:gd name="connsiteX174" fmla="*/ 1019105 w 1441934"/>
              <a:gd name="connsiteY174" fmla="*/ 1219733 h 2018589"/>
              <a:gd name="connsiteX175" fmla="*/ 1062444 w 1441934"/>
              <a:gd name="connsiteY175" fmla="*/ 1222590 h 2018589"/>
              <a:gd name="connsiteX176" fmla="*/ 1084352 w 1441934"/>
              <a:gd name="connsiteY176" fmla="*/ 1202588 h 2018589"/>
              <a:gd name="connsiteX177" fmla="*/ 1087209 w 1441934"/>
              <a:gd name="connsiteY177" fmla="*/ 1186871 h 2018589"/>
              <a:gd name="connsiteX178" fmla="*/ 1087209 w 1441934"/>
              <a:gd name="connsiteY178" fmla="*/ 1186871 h 2018589"/>
              <a:gd name="connsiteX179" fmla="*/ 1088162 w 1441934"/>
              <a:gd name="connsiteY179" fmla="*/ 1173060 h 2018589"/>
              <a:gd name="connsiteX180" fmla="*/ 1089590 w 1441934"/>
              <a:gd name="connsiteY180" fmla="*/ 1164964 h 2018589"/>
              <a:gd name="connsiteX181" fmla="*/ 1089590 w 1441934"/>
              <a:gd name="connsiteY181" fmla="*/ 1164964 h 2018589"/>
              <a:gd name="connsiteX182" fmla="*/ 1092924 w 1441934"/>
              <a:gd name="connsiteY182" fmla="*/ 1133531 h 2018589"/>
              <a:gd name="connsiteX183" fmla="*/ 1092924 w 1441934"/>
              <a:gd name="connsiteY183" fmla="*/ 1133531 h 2018589"/>
              <a:gd name="connsiteX184" fmla="*/ 1112927 w 1441934"/>
              <a:gd name="connsiteY184" fmla="*/ 955890 h 2018589"/>
              <a:gd name="connsiteX185" fmla="*/ 1116260 w 1441934"/>
              <a:gd name="connsiteY185" fmla="*/ 937792 h 2018589"/>
              <a:gd name="connsiteX186" fmla="*/ 1147217 w 1441934"/>
              <a:gd name="connsiteY186" fmla="*/ 912075 h 2018589"/>
              <a:gd name="connsiteX187" fmla="*/ 1310570 w 1441934"/>
              <a:gd name="connsiteY187" fmla="*/ 902550 h 2018589"/>
              <a:gd name="connsiteX188" fmla="*/ 1343432 w 1441934"/>
              <a:gd name="connsiteY188" fmla="*/ 907789 h 2018589"/>
              <a:gd name="connsiteX189" fmla="*/ 1369626 w 1441934"/>
              <a:gd name="connsiteY189" fmla="*/ 938745 h 2018589"/>
              <a:gd name="connsiteX190" fmla="*/ 1390580 w 1441934"/>
              <a:gd name="connsiteY190" fmla="*/ 1045901 h 2018589"/>
              <a:gd name="connsiteX191" fmla="*/ 1379151 w 1441934"/>
              <a:gd name="connsiteY191" fmla="*/ 1059236 h 2018589"/>
              <a:gd name="connsiteX192" fmla="*/ 1308189 w 1441934"/>
              <a:gd name="connsiteY192" fmla="*/ 1058760 h 2018589"/>
              <a:gd name="connsiteX193" fmla="*/ 1308189 w 1441934"/>
              <a:gd name="connsiteY193" fmla="*/ 1058760 h 2018589"/>
              <a:gd name="connsiteX194" fmla="*/ 1288663 w 1441934"/>
              <a:gd name="connsiteY194" fmla="*/ 1058760 h 2018589"/>
              <a:gd name="connsiteX195" fmla="*/ 1288663 w 1441934"/>
              <a:gd name="connsiteY195" fmla="*/ 1058760 h 2018589"/>
              <a:gd name="connsiteX196" fmla="*/ 1201033 w 1441934"/>
              <a:gd name="connsiteY196" fmla="*/ 1059236 h 2018589"/>
              <a:gd name="connsiteX197" fmla="*/ 1188174 w 1441934"/>
              <a:gd name="connsiteY197" fmla="*/ 1066380 h 2018589"/>
              <a:gd name="connsiteX198" fmla="*/ 1199604 w 1441934"/>
              <a:gd name="connsiteY198" fmla="*/ 1074476 h 2018589"/>
              <a:gd name="connsiteX199" fmla="*/ 1230084 w 1441934"/>
              <a:gd name="connsiteY199" fmla="*/ 1077810 h 2018589"/>
              <a:gd name="connsiteX200" fmla="*/ 1233894 w 1441934"/>
              <a:gd name="connsiteY200" fmla="*/ 1078763 h 2018589"/>
              <a:gd name="connsiteX201" fmla="*/ 1305808 w 1441934"/>
              <a:gd name="connsiteY201" fmla="*/ 1084001 h 2018589"/>
              <a:gd name="connsiteX202" fmla="*/ 1361529 w 1441934"/>
              <a:gd name="connsiteY202" fmla="*/ 1086383 h 2018589"/>
              <a:gd name="connsiteX203" fmla="*/ 1393914 w 1441934"/>
              <a:gd name="connsiteY203" fmla="*/ 1123054 h 2018589"/>
              <a:gd name="connsiteX0" fmla="*/ 1432967 w 1441934"/>
              <a:gd name="connsiteY0" fmla="*/ 970177 h 2017379"/>
              <a:gd name="connsiteX1" fmla="*/ 1423918 w 1441934"/>
              <a:gd name="connsiteY1" fmla="*/ 956842 h 2017379"/>
              <a:gd name="connsiteX2" fmla="*/ 1406297 w 1441934"/>
              <a:gd name="connsiteY2" fmla="*/ 888262 h 2017379"/>
              <a:gd name="connsiteX3" fmla="*/ 1372483 w 1441934"/>
              <a:gd name="connsiteY3" fmla="*/ 820159 h 2017379"/>
              <a:gd name="connsiteX4" fmla="*/ 1365815 w 1441934"/>
              <a:gd name="connsiteY4" fmla="*/ 787774 h 2017379"/>
              <a:gd name="connsiteX5" fmla="*/ 1364387 w 1441934"/>
              <a:gd name="connsiteY5" fmla="*/ 715384 h 2017379"/>
              <a:gd name="connsiteX6" fmla="*/ 1370578 w 1441934"/>
              <a:gd name="connsiteY6" fmla="*/ 659662 h 2017379"/>
              <a:gd name="connsiteX7" fmla="*/ 1359148 w 1441934"/>
              <a:gd name="connsiteY7" fmla="*/ 612990 h 2017379"/>
              <a:gd name="connsiteX8" fmla="*/ 1356290 w 1441934"/>
              <a:gd name="connsiteY8" fmla="*/ 563936 h 2017379"/>
              <a:gd name="connsiteX9" fmla="*/ 1372007 w 1441934"/>
              <a:gd name="connsiteY9" fmla="*/ 424871 h 2017379"/>
              <a:gd name="connsiteX10" fmla="*/ 1359624 w 1441934"/>
              <a:gd name="connsiteY10" fmla="*/ 342956 h 2017379"/>
              <a:gd name="connsiteX11" fmla="*/ 1355338 w 1441934"/>
              <a:gd name="connsiteY11" fmla="*/ 255326 h 2017379"/>
              <a:gd name="connsiteX12" fmla="*/ 1287711 w 1441934"/>
              <a:gd name="connsiteY12" fmla="*/ 191508 h 2017379"/>
              <a:gd name="connsiteX13" fmla="*/ 1252468 w 1441934"/>
              <a:gd name="connsiteY13" fmla="*/ 176268 h 2017379"/>
              <a:gd name="connsiteX14" fmla="*/ 1228179 w 1441934"/>
              <a:gd name="connsiteY14" fmla="*/ 161505 h 2017379"/>
              <a:gd name="connsiteX15" fmla="*/ 1185793 w 1441934"/>
              <a:gd name="connsiteY15" fmla="*/ 127215 h 2017379"/>
              <a:gd name="connsiteX16" fmla="*/ 1174363 w 1441934"/>
              <a:gd name="connsiteY16" fmla="*/ 111022 h 2017379"/>
              <a:gd name="connsiteX17" fmla="*/ 1122452 w 1441934"/>
              <a:gd name="connsiteY17" fmla="*/ 91020 h 2017379"/>
              <a:gd name="connsiteX18" fmla="*/ 1011485 w 1441934"/>
              <a:gd name="connsiteY18" fmla="*/ 52920 h 2017379"/>
              <a:gd name="connsiteX19" fmla="*/ 948620 w 1441934"/>
              <a:gd name="connsiteY19" fmla="*/ 31965 h 2017379"/>
              <a:gd name="connsiteX20" fmla="*/ 887660 w 1441934"/>
              <a:gd name="connsiteY20" fmla="*/ 26726 h 2017379"/>
              <a:gd name="connsiteX21" fmla="*/ 813365 w 1441934"/>
              <a:gd name="connsiteY21" fmla="*/ 17677 h 2017379"/>
              <a:gd name="connsiteX22" fmla="*/ 708590 w 1441934"/>
              <a:gd name="connsiteY22" fmla="*/ 56 h 2017379"/>
              <a:gd name="connsiteX23" fmla="*/ 615245 w 1441934"/>
              <a:gd name="connsiteY23" fmla="*/ 11010 h 2017379"/>
              <a:gd name="connsiteX24" fmla="*/ 405219 w 1441934"/>
              <a:gd name="connsiteY24" fmla="*/ 83876 h 2017379"/>
              <a:gd name="connsiteX25" fmla="*/ 307111 w 1441934"/>
              <a:gd name="connsiteY25" fmla="*/ 158171 h 2017379"/>
              <a:gd name="connsiteX26" fmla="*/ 244723 w 1441934"/>
              <a:gd name="connsiteY26" fmla="*/ 228180 h 2017379"/>
              <a:gd name="connsiteX27" fmla="*/ 191859 w 1441934"/>
              <a:gd name="connsiteY27" fmla="*/ 292474 h 2017379"/>
              <a:gd name="connsiteX28" fmla="*/ 149473 w 1441934"/>
              <a:gd name="connsiteY28" fmla="*/ 380580 h 2017379"/>
              <a:gd name="connsiteX29" fmla="*/ 112801 w 1441934"/>
              <a:gd name="connsiteY29" fmla="*/ 577271 h 2017379"/>
              <a:gd name="connsiteX30" fmla="*/ 121850 w 1441934"/>
              <a:gd name="connsiteY30" fmla="*/ 680617 h 2017379"/>
              <a:gd name="connsiteX31" fmla="*/ 178524 w 1441934"/>
              <a:gd name="connsiteY31" fmla="*/ 825874 h 2017379"/>
              <a:gd name="connsiteX32" fmla="*/ 221386 w 1441934"/>
              <a:gd name="connsiteY32" fmla="*/ 892072 h 2017379"/>
              <a:gd name="connsiteX33" fmla="*/ 244247 w 1441934"/>
              <a:gd name="connsiteY33" fmla="*/ 921600 h 2017379"/>
              <a:gd name="connsiteX34" fmla="*/ 295681 w 1441934"/>
              <a:gd name="connsiteY34" fmla="*/ 1016374 h 2017379"/>
              <a:gd name="connsiteX35" fmla="*/ 319970 w 1441934"/>
              <a:gd name="connsiteY35" fmla="*/ 1153058 h 2017379"/>
              <a:gd name="connsiteX36" fmla="*/ 311874 w 1441934"/>
              <a:gd name="connsiteY36" fmla="*/ 1322603 h 2017379"/>
              <a:gd name="connsiteX37" fmla="*/ 277584 w 1441934"/>
              <a:gd name="connsiteY37" fmla="*/ 1397850 h 2017379"/>
              <a:gd name="connsiteX38" fmla="*/ 248533 w 1441934"/>
              <a:gd name="connsiteY38" fmla="*/ 1431664 h 2017379"/>
              <a:gd name="connsiteX39" fmla="*/ 7949 w 1441934"/>
              <a:gd name="connsiteY39" fmla="*/ 1611103 h 2017379"/>
              <a:gd name="connsiteX40" fmla="*/ 1635 w 1441934"/>
              <a:gd name="connsiteY40" fmla="*/ 1697549 h 2017379"/>
              <a:gd name="connsiteX41" fmla="*/ 321875 w 1441934"/>
              <a:gd name="connsiteY41" fmla="*/ 1465954 h 2017379"/>
              <a:gd name="connsiteX42" fmla="*/ 326638 w 1441934"/>
              <a:gd name="connsiteY42" fmla="*/ 1462620 h 2017379"/>
              <a:gd name="connsiteX43" fmla="*/ 390932 w 1441934"/>
              <a:gd name="connsiteY43" fmla="*/ 1330699 h 2017379"/>
              <a:gd name="connsiteX44" fmla="*/ 413792 w 1441934"/>
              <a:gd name="connsiteY44" fmla="*/ 1234020 h 2017379"/>
              <a:gd name="connsiteX45" fmla="*/ 437128 w 1441934"/>
              <a:gd name="connsiteY45" fmla="*/ 1156391 h 2017379"/>
              <a:gd name="connsiteX46" fmla="*/ 480943 w 1441934"/>
              <a:gd name="connsiteY46" fmla="*/ 1052569 h 2017379"/>
              <a:gd name="connsiteX47" fmla="*/ 472847 w 1441934"/>
              <a:gd name="connsiteY47" fmla="*/ 962081 h 2017379"/>
              <a:gd name="connsiteX48" fmla="*/ 475704 w 1441934"/>
              <a:gd name="connsiteY48" fmla="*/ 770152 h 2017379"/>
              <a:gd name="connsiteX49" fmla="*/ 486182 w 1441934"/>
              <a:gd name="connsiteY49" fmla="*/ 738720 h 2017379"/>
              <a:gd name="connsiteX50" fmla="*/ 545237 w 1441934"/>
              <a:gd name="connsiteY50" fmla="*/ 699191 h 2017379"/>
              <a:gd name="connsiteX51" fmla="*/ 619055 w 1441934"/>
              <a:gd name="connsiteY51" fmla="*/ 681570 h 2017379"/>
              <a:gd name="connsiteX52" fmla="*/ 756692 w 1441934"/>
              <a:gd name="connsiteY52" fmla="*/ 742054 h 2017379"/>
              <a:gd name="connsiteX53" fmla="*/ 842417 w 1441934"/>
              <a:gd name="connsiteY53" fmla="*/ 908265 h 2017379"/>
              <a:gd name="connsiteX54" fmla="*/ 835273 w 1441934"/>
              <a:gd name="connsiteY54" fmla="*/ 918742 h 2017379"/>
              <a:gd name="connsiteX55" fmla="*/ 737642 w 1441934"/>
              <a:gd name="connsiteY55" fmla="*/ 921600 h 2017379"/>
              <a:gd name="connsiteX56" fmla="*/ 658584 w 1441934"/>
              <a:gd name="connsiteY56" fmla="*/ 932554 h 2017379"/>
              <a:gd name="connsiteX57" fmla="*/ 688112 w 1441934"/>
              <a:gd name="connsiteY57" fmla="*/ 946841 h 2017379"/>
              <a:gd name="connsiteX58" fmla="*/ 1049585 w 1441934"/>
              <a:gd name="connsiteY58" fmla="*/ 946841 h 2017379"/>
              <a:gd name="connsiteX59" fmla="*/ 1071493 w 1441934"/>
              <a:gd name="connsiteY59" fmla="*/ 949222 h 2017379"/>
              <a:gd name="connsiteX60" fmla="*/ 1056253 w 1441934"/>
              <a:gd name="connsiteY60" fmla="*/ 1015421 h 2017379"/>
              <a:gd name="connsiteX61" fmla="*/ 1042918 w 1441934"/>
              <a:gd name="connsiteY61" fmla="*/ 1156867 h 2017379"/>
              <a:gd name="connsiteX62" fmla="*/ 1026726 w 1441934"/>
              <a:gd name="connsiteY62" fmla="*/ 1170679 h 2017379"/>
              <a:gd name="connsiteX63" fmla="*/ 982434 w 1441934"/>
              <a:gd name="connsiteY63" fmla="*/ 1173536 h 2017379"/>
              <a:gd name="connsiteX64" fmla="*/ 936714 w 1441934"/>
              <a:gd name="connsiteY64" fmla="*/ 1188776 h 2017379"/>
              <a:gd name="connsiteX65" fmla="*/ 793363 w 1441934"/>
              <a:gd name="connsiteY65" fmla="*/ 1164011 h 2017379"/>
              <a:gd name="connsiteX66" fmla="*/ 723354 w 1441934"/>
              <a:gd name="connsiteY66" fmla="*/ 1152105 h 2017379"/>
              <a:gd name="connsiteX67" fmla="*/ 664775 w 1441934"/>
              <a:gd name="connsiteY67" fmla="*/ 1140675 h 2017379"/>
              <a:gd name="connsiteX68" fmla="*/ 746690 w 1441934"/>
              <a:gd name="connsiteY68" fmla="*/ 1182109 h 2017379"/>
              <a:gd name="connsiteX69" fmla="*/ 930999 w 1441934"/>
              <a:gd name="connsiteY69" fmla="*/ 1240211 h 2017379"/>
              <a:gd name="connsiteX70" fmla="*/ 951954 w 1441934"/>
              <a:gd name="connsiteY70" fmla="*/ 1253070 h 2017379"/>
              <a:gd name="connsiteX71" fmla="*/ 989102 w 1441934"/>
              <a:gd name="connsiteY71" fmla="*/ 1286408 h 2017379"/>
              <a:gd name="connsiteX72" fmla="*/ 1101497 w 1441934"/>
              <a:gd name="connsiteY72" fmla="*/ 1374990 h 2017379"/>
              <a:gd name="connsiteX73" fmla="*/ 983387 w 1441934"/>
              <a:gd name="connsiteY73" fmla="*/ 1376895 h 2017379"/>
              <a:gd name="connsiteX74" fmla="*/ 894328 w 1441934"/>
              <a:gd name="connsiteY74" fmla="*/ 1400708 h 2017379"/>
              <a:gd name="connsiteX75" fmla="*/ 866229 w 1441934"/>
              <a:gd name="connsiteY75" fmla="*/ 1481194 h 2017379"/>
              <a:gd name="connsiteX76" fmla="*/ 843845 w 1441934"/>
              <a:gd name="connsiteY76" fmla="*/ 1585969 h 2017379"/>
              <a:gd name="connsiteX77" fmla="*/ 837654 w 1441934"/>
              <a:gd name="connsiteY77" fmla="*/ 1707889 h 2017379"/>
              <a:gd name="connsiteX78" fmla="*/ 931952 w 1441934"/>
              <a:gd name="connsiteY78" fmla="*/ 1961730 h 2017379"/>
              <a:gd name="connsiteX79" fmla="*/ 962908 w 1441934"/>
              <a:gd name="connsiteY79" fmla="*/ 2007927 h 2017379"/>
              <a:gd name="connsiteX80" fmla="*/ 1014286 w 1441934"/>
              <a:gd name="connsiteY80" fmla="*/ 2005545 h 2017379"/>
              <a:gd name="connsiteX81" fmla="*/ 950049 w 1441934"/>
              <a:gd name="connsiteY81" fmla="*/ 1863623 h 2017379"/>
              <a:gd name="connsiteX82" fmla="*/ 915283 w 1441934"/>
              <a:gd name="connsiteY82" fmla="*/ 1739321 h 2017379"/>
              <a:gd name="connsiteX83" fmla="*/ 918140 w 1441934"/>
              <a:gd name="connsiteY83" fmla="*/ 1626450 h 2017379"/>
              <a:gd name="connsiteX84" fmla="*/ 932904 w 1441934"/>
              <a:gd name="connsiteY84" fmla="*/ 1547869 h 2017379"/>
              <a:gd name="connsiteX85" fmla="*/ 940048 w 1441934"/>
              <a:gd name="connsiteY85" fmla="*/ 1509293 h 2017379"/>
              <a:gd name="connsiteX86" fmla="*/ 949097 w 1441934"/>
              <a:gd name="connsiteY86" fmla="*/ 1485956 h 2017379"/>
              <a:gd name="connsiteX87" fmla="*/ 972909 w 1441934"/>
              <a:gd name="connsiteY87" fmla="*/ 1463096 h 2017379"/>
              <a:gd name="connsiteX88" fmla="*/ 1112927 w 1441934"/>
              <a:gd name="connsiteY88" fmla="*/ 1449761 h 2017379"/>
              <a:gd name="connsiteX89" fmla="*/ 1243895 w 1441934"/>
              <a:gd name="connsiteY89" fmla="*/ 1462144 h 2017379"/>
              <a:gd name="connsiteX90" fmla="*/ 1301998 w 1441934"/>
              <a:gd name="connsiteY90" fmla="*/ 1442141 h 2017379"/>
              <a:gd name="connsiteX91" fmla="*/ 1321524 w 1441934"/>
              <a:gd name="connsiteY91" fmla="*/ 1404994 h 2017379"/>
              <a:gd name="connsiteX92" fmla="*/ 1414393 w 1441934"/>
              <a:gd name="connsiteY92" fmla="*/ 1216399 h 2017379"/>
              <a:gd name="connsiteX93" fmla="*/ 1438682 w 1441934"/>
              <a:gd name="connsiteY93" fmla="*/ 1015897 h 2017379"/>
              <a:gd name="connsiteX94" fmla="*/ 1430586 w 1441934"/>
              <a:gd name="connsiteY94" fmla="*/ 975416 h 2017379"/>
              <a:gd name="connsiteX95" fmla="*/ 1432967 w 1441934"/>
              <a:gd name="connsiteY95" fmla="*/ 970177 h 2017379"/>
              <a:gd name="connsiteX96" fmla="*/ 511423 w 1441934"/>
              <a:gd name="connsiteY96" fmla="*/ 447255 h 2017379"/>
              <a:gd name="connsiteX97" fmla="*/ 548570 w 1441934"/>
              <a:gd name="connsiteY97" fmla="*/ 449160 h 2017379"/>
              <a:gd name="connsiteX98" fmla="*/ 442843 w 1441934"/>
              <a:gd name="connsiteY98" fmla="*/ 509167 h 2017379"/>
              <a:gd name="connsiteX99" fmla="*/ 367119 w 1441934"/>
              <a:gd name="connsiteY99" fmla="*/ 512025 h 2017379"/>
              <a:gd name="connsiteX100" fmla="*/ 403314 w 1441934"/>
              <a:gd name="connsiteY100" fmla="*/ 423442 h 2017379"/>
              <a:gd name="connsiteX101" fmla="*/ 379502 w 1441934"/>
              <a:gd name="connsiteY101" fmla="*/ 436777 h 2017379"/>
              <a:gd name="connsiteX102" fmla="*/ 317589 w 1441934"/>
              <a:gd name="connsiteY102" fmla="*/ 490594 h 2017379"/>
              <a:gd name="connsiteX103" fmla="*/ 279013 w 1441934"/>
              <a:gd name="connsiteY103" fmla="*/ 516787 h 2017379"/>
              <a:gd name="connsiteX104" fmla="*/ 512375 w 1441934"/>
              <a:gd name="connsiteY104" fmla="*/ 316762 h 2017379"/>
              <a:gd name="connsiteX105" fmla="*/ 515233 w 1441934"/>
              <a:gd name="connsiteY105" fmla="*/ 319620 h 2017379"/>
              <a:gd name="connsiteX106" fmla="*/ 484277 w 1441934"/>
              <a:gd name="connsiteY106" fmla="*/ 363911 h 2017379"/>
              <a:gd name="connsiteX107" fmla="*/ 480943 w 1441934"/>
              <a:gd name="connsiteY107" fmla="*/ 372484 h 2017379"/>
              <a:gd name="connsiteX108" fmla="*/ 489992 w 1441934"/>
              <a:gd name="connsiteY108" fmla="*/ 373912 h 2017379"/>
              <a:gd name="connsiteX109" fmla="*/ 557143 w 1441934"/>
              <a:gd name="connsiteY109" fmla="*/ 362482 h 2017379"/>
              <a:gd name="connsiteX110" fmla="*/ 570002 w 1441934"/>
              <a:gd name="connsiteY110" fmla="*/ 362006 h 2017379"/>
              <a:gd name="connsiteX111" fmla="*/ 510470 w 1441934"/>
              <a:gd name="connsiteY111" fmla="*/ 416775 h 2017379"/>
              <a:gd name="connsiteX112" fmla="*/ 510470 w 1441934"/>
              <a:gd name="connsiteY112" fmla="*/ 416775 h 2017379"/>
              <a:gd name="connsiteX113" fmla="*/ 502374 w 1441934"/>
              <a:gd name="connsiteY113" fmla="*/ 432015 h 2017379"/>
              <a:gd name="connsiteX114" fmla="*/ 511423 w 1441934"/>
              <a:gd name="connsiteY114" fmla="*/ 447255 h 2017379"/>
              <a:gd name="connsiteX115" fmla="*/ 1073398 w 1441934"/>
              <a:gd name="connsiteY115" fmla="*/ 859211 h 2017379"/>
              <a:gd name="connsiteX116" fmla="*/ 1057682 w 1441934"/>
              <a:gd name="connsiteY116" fmla="*/ 861116 h 2017379"/>
              <a:gd name="connsiteX117" fmla="*/ 1064826 w 1441934"/>
              <a:gd name="connsiteY117" fmla="*/ 879214 h 2017379"/>
              <a:gd name="connsiteX118" fmla="*/ 1044347 w 1441934"/>
              <a:gd name="connsiteY118" fmla="*/ 906360 h 2017379"/>
              <a:gd name="connsiteX119" fmla="*/ 886708 w 1441934"/>
              <a:gd name="connsiteY119" fmla="*/ 907789 h 2017379"/>
              <a:gd name="connsiteX120" fmla="*/ 878612 w 1441934"/>
              <a:gd name="connsiteY120" fmla="*/ 895882 h 2017379"/>
              <a:gd name="connsiteX121" fmla="*/ 886232 w 1441934"/>
              <a:gd name="connsiteY121" fmla="*/ 835399 h 2017379"/>
              <a:gd name="connsiteX122" fmla="*/ 886232 w 1441934"/>
              <a:gd name="connsiteY122" fmla="*/ 835399 h 2017379"/>
              <a:gd name="connsiteX123" fmla="*/ 887660 w 1441934"/>
              <a:gd name="connsiteY123" fmla="*/ 827302 h 2017379"/>
              <a:gd name="connsiteX124" fmla="*/ 898614 w 1441934"/>
              <a:gd name="connsiteY124" fmla="*/ 730624 h 2017379"/>
              <a:gd name="connsiteX125" fmla="*/ 915759 w 1441934"/>
              <a:gd name="connsiteY125" fmla="*/ 665854 h 2017379"/>
              <a:gd name="connsiteX126" fmla="*/ 945287 w 1441934"/>
              <a:gd name="connsiteY126" fmla="*/ 645375 h 2017379"/>
              <a:gd name="connsiteX127" fmla="*/ 1135787 w 1441934"/>
              <a:gd name="connsiteY127" fmla="*/ 546315 h 2017379"/>
              <a:gd name="connsiteX128" fmla="*/ 1146740 w 1441934"/>
              <a:gd name="connsiteY128" fmla="*/ 545839 h 2017379"/>
              <a:gd name="connsiteX129" fmla="*/ 1143407 w 1441934"/>
              <a:gd name="connsiteY129" fmla="*/ 556792 h 2017379"/>
              <a:gd name="connsiteX130" fmla="*/ 1015295 w 1441934"/>
              <a:gd name="connsiteY130" fmla="*/ 718241 h 2017379"/>
              <a:gd name="connsiteX131" fmla="*/ 1020058 w 1441934"/>
              <a:gd name="connsiteY131" fmla="*/ 731100 h 2017379"/>
              <a:gd name="connsiteX132" fmla="*/ 1020058 w 1441934"/>
              <a:gd name="connsiteY132" fmla="*/ 731100 h 2017379"/>
              <a:gd name="connsiteX133" fmla="*/ 1095782 w 1441934"/>
              <a:gd name="connsiteY133" fmla="*/ 686809 h 2017379"/>
              <a:gd name="connsiteX134" fmla="*/ 1129595 w 1441934"/>
              <a:gd name="connsiteY134" fmla="*/ 666330 h 2017379"/>
              <a:gd name="connsiteX135" fmla="*/ 1135310 w 1441934"/>
              <a:gd name="connsiteY135" fmla="*/ 664425 h 2017379"/>
              <a:gd name="connsiteX136" fmla="*/ 1129595 w 1441934"/>
              <a:gd name="connsiteY136" fmla="*/ 666330 h 2017379"/>
              <a:gd name="connsiteX137" fmla="*/ 1163886 w 1441934"/>
              <a:gd name="connsiteY137" fmla="*/ 645851 h 2017379"/>
              <a:gd name="connsiteX138" fmla="*/ 1256278 w 1441934"/>
              <a:gd name="connsiteY138" fmla="*/ 589177 h 2017379"/>
              <a:gd name="connsiteX139" fmla="*/ 1271042 w 1441934"/>
              <a:gd name="connsiteY139" fmla="*/ 580129 h 2017379"/>
              <a:gd name="connsiteX140" fmla="*/ 1299140 w 1441934"/>
              <a:gd name="connsiteY140" fmla="*/ 590130 h 2017379"/>
              <a:gd name="connsiteX141" fmla="*/ 1310570 w 1441934"/>
              <a:gd name="connsiteY141" fmla="*/ 727766 h 2017379"/>
              <a:gd name="connsiteX142" fmla="*/ 1301522 w 1441934"/>
              <a:gd name="connsiteY142" fmla="*/ 768247 h 2017379"/>
              <a:gd name="connsiteX143" fmla="*/ 1301522 w 1441934"/>
              <a:gd name="connsiteY143" fmla="*/ 768247 h 2017379"/>
              <a:gd name="connsiteX144" fmla="*/ 1289615 w 1441934"/>
              <a:gd name="connsiteY144" fmla="*/ 850162 h 2017379"/>
              <a:gd name="connsiteX145" fmla="*/ 1276280 w 1441934"/>
              <a:gd name="connsiteY145" fmla="*/ 858735 h 2017379"/>
              <a:gd name="connsiteX146" fmla="*/ 1187222 w 1441934"/>
              <a:gd name="connsiteY146" fmla="*/ 858735 h 2017379"/>
              <a:gd name="connsiteX147" fmla="*/ 1073398 w 1441934"/>
              <a:gd name="connsiteY147" fmla="*/ 859211 h 2017379"/>
              <a:gd name="connsiteX148" fmla="*/ 1393914 w 1441934"/>
              <a:gd name="connsiteY148" fmla="*/ 1123054 h 2017379"/>
              <a:gd name="connsiteX149" fmla="*/ 1391057 w 1441934"/>
              <a:gd name="connsiteY149" fmla="*/ 1141151 h 2017379"/>
              <a:gd name="connsiteX150" fmla="*/ 1391057 w 1441934"/>
              <a:gd name="connsiteY150" fmla="*/ 1141151 h 2017379"/>
              <a:gd name="connsiteX151" fmla="*/ 1390580 w 1441934"/>
              <a:gd name="connsiteY151" fmla="*/ 1151153 h 2017379"/>
              <a:gd name="connsiteX152" fmla="*/ 1342955 w 1441934"/>
              <a:gd name="connsiteY152" fmla="*/ 1181633 h 2017379"/>
              <a:gd name="connsiteX153" fmla="*/ 1254849 w 1441934"/>
              <a:gd name="connsiteY153" fmla="*/ 1157820 h 2017379"/>
              <a:gd name="connsiteX154" fmla="*/ 1194842 w 1441934"/>
              <a:gd name="connsiteY154" fmla="*/ 1147342 h 2017379"/>
              <a:gd name="connsiteX155" fmla="*/ 1180554 w 1441934"/>
              <a:gd name="connsiteY155" fmla="*/ 1150676 h 2017379"/>
              <a:gd name="connsiteX156" fmla="*/ 1197223 w 1441934"/>
              <a:gd name="connsiteY156" fmla="*/ 1163535 h 2017379"/>
              <a:gd name="connsiteX157" fmla="*/ 1197223 w 1441934"/>
              <a:gd name="connsiteY157" fmla="*/ 1163535 h 2017379"/>
              <a:gd name="connsiteX158" fmla="*/ 1269613 w 1441934"/>
              <a:gd name="connsiteY158" fmla="*/ 1190205 h 2017379"/>
              <a:gd name="connsiteX159" fmla="*/ 1269613 w 1441934"/>
              <a:gd name="connsiteY159" fmla="*/ 1190205 h 2017379"/>
              <a:gd name="connsiteX160" fmla="*/ 1289615 w 1441934"/>
              <a:gd name="connsiteY160" fmla="*/ 1197349 h 2017379"/>
              <a:gd name="connsiteX161" fmla="*/ 1289615 w 1441934"/>
              <a:gd name="connsiteY161" fmla="*/ 1197349 h 2017379"/>
              <a:gd name="connsiteX162" fmla="*/ 1362958 w 1441934"/>
              <a:gd name="connsiteY162" fmla="*/ 1223543 h 2017379"/>
              <a:gd name="connsiteX163" fmla="*/ 1368673 w 1441934"/>
              <a:gd name="connsiteY163" fmla="*/ 1237354 h 2017379"/>
              <a:gd name="connsiteX164" fmla="*/ 1345337 w 1441934"/>
              <a:gd name="connsiteY164" fmla="*/ 1279740 h 2017379"/>
              <a:gd name="connsiteX165" fmla="*/ 1345337 w 1441934"/>
              <a:gd name="connsiteY165" fmla="*/ 1279740 h 2017379"/>
              <a:gd name="connsiteX166" fmla="*/ 1334383 w 1441934"/>
              <a:gd name="connsiteY166" fmla="*/ 1300219 h 2017379"/>
              <a:gd name="connsiteX167" fmla="*/ 1334383 w 1441934"/>
              <a:gd name="connsiteY167" fmla="*/ 1300219 h 2017379"/>
              <a:gd name="connsiteX168" fmla="*/ 1291520 w 1441934"/>
              <a:gd name="connsiteY168" fmla="*/ 1381181 h 2017379"/>
              <a:gd name="connsiteX169" fmla="*/ 1237228 w 1441934"/>
              <a:gd name="connsiteY169" fmla="*/ 1392611 h 2017379"/>
              <a:gd name="connsiteX170" fmla="*/ 1137215 w 1441934"/>
              <a:gd name="connsiteY170" fmla="*/ 1327841 h 2017379"/>
              <a:gd name="connsiteX171" fmla="*/ 1137215 w 1441934"/>
              <a:gd name="connsiteY171" fmla="*/ 1327841 h 2017379"/>
              <a:gd name="connsiteX172" fmla="*/ 1028154 w 1441934"/>
              <a:gd name="connsiteY172" fmla="*/ 1256404 h 2017379"/>
              <a:gd name="connsiteX173" fmla="*/ 1011962 w 1441934"/>
              <a:gd name="connsiteY173" fmla="*/ 1224971 h 2017379"/>
              <a:gd name="connsiteX174" fmla="*/ 1019105 w 1441934"/>
              <a:gd name="connsiteY174" fmla="*/ 1219733 h 2017379"/>
              <a:gd name="connsiteX175" fmla="*/ 1062444 w 1441934"/>
              <a:gd name="connsiteY175" fmla="*/ 1222590 h 2017379"/>
              <a:gd name="connsiteX176" fmla="*/ 1084352 w 1441934"/>
              <a:gd name="connsiteY176" fmla="*/ 1202588 h 2017379"/>
              <a:gd name="connsiteX177" fmla="*/ 1087209 w 1441934"/>
              <a:gd name="connsiteY177" fmla="*/ 1186871 h 2017379"/>
              <a:gd name="connsiteX178" fmla="*/ 1087209 w 1441934"/>
              <a:gd name="connsiteY178" fmla="*/ 1186871 h 2017379"/>
              <a:gd name="connsiteX179" fmla="*/ 1088162 w 1441934"/>
              <a:gd name="connsiteY179" fmla="*/ 1173060 h 2017379"/>
              <a:gd name="connsiteX180" fmla="*/ 1089590 w 1441934"/>
              <a:gd name="connsiteY180" fmla="*/ 1164964 h 2017379"/>
              <a:gd name="connsiteX181" fmla="*/ 1089590 w 1441934"/>
              <a:gd name="connsiteY181" fmla="*/ 1164964 h 2017379"/>
              <a:gd name="connsiteX182" fmla="*/ 1092924 w 1441934"/>
              <a:gd name="connsiteY182" fmla="*/ 1133531 h 2017379"/>
              <a:gd name="connsiteX183" fmla="*/ 1092924 w 1441934"/>
              <a:gd name="connsiteY183" fmla="*/ 1133531 h 2017379"/>
              <a:gd name="connsiteX184" fmla="*/ 1112927 w 1441934"/>
              <a:gd name="connsiteY184" fmla="*/ 955890 h 2017379"/>
              <a:gd name="connsiteX185" fmla="*/ 1116260 w 1441934"/>
              <a:gd name="connsiteY185" fmla="*/ 937792 h 2017379"/>
              <a:gd name="connsiteX186" fmla="*/ 1147217 w 1441934"/>
              <a:gd name="connsiteY186" fmla="*/ 912075 h 2017379"/>
              <a:gd name="connsiteX187" fmla="*/ 1310570 w 1441934"/>
              <a:gd name="connsiteY187" fmla="*/ 902550 h 2017379"/>
              <a:gd name="connsiteX188" fmla="*/ 1343432 w 1441934"/>
              <a:gd name="connsiteY188" fmla="*/ 907789 h 2017379"/>
              <a:gd name="connsiteX189" fmla="*/ 1369626 w 1441934"/>
              <a:gd name="connsiteY189" fmla="*/ 938745 h 2017379"/>
              <a:gd name="connsiteX190" fmla="*/ 1390580 w 1441934"/>
              <a:gd name="connsiteY190" fmla="*/ 1045901 h 2017379"/>
              <a:gd name="connsiteX191" fmla="*/ 1379151 w 1441934"/>
              <a:gd name="connsiteY191" fmla="*/ 1059236 h 2017379"/>
              <a:gd name="connsiteX192" fmla="*/ 1308189 w 1441934"/>
              <a:gd name="connsiteY192" fmla="*/ 1058760 h 2017379"/>
              <a:gd name="connsiteX193" fmla="*/ 1308189 w 1441934"/>
              <a:gd name="connsiteY193" fmla="*/ 1058760 h 2017379"/>
              <a:gd name="connsiteX194" fmla="*/ 1288663 w 1441934"/>
              <a:gd name="connsiteY194" fmla="*/ 1058760 h 2017379"/>
              <a:gd name="connsiteX195" fmla="*/ 1288663 w 1441934"/>
              <a:gd name="connsiteY195" fmla="*/ 1058760 h 2017379"/>
              <a:gd name="connsiteX196" fmla="*/ 1201033 w 1441934"/>
              <a:gd name="connsiteY196" fmla="*/ 1059236 h 2017379"/>
              <a:gd name="connsiteX197" fmla="*/ 1188174 w 1441934"/>
              <a:gd name="connsiteY197" fmla="*/ 1066380 h 2017379"/>
              <a:gd name="connsiteX198" fmla="*/ 1199604 w 1441934"/>
              <a:gd name="connsiteY198" fmla="*/ 1074476 h 2017379"/>
              <a:gd name="connsiteX199" fmla="*/ 1230084 w 1441934"/>
              <a:gd name="connsiteY199" fmla="*/ 1077810 h 2017379"/>
              <a:gd name="connsiteX200" fmla="*/ 1233894 w 1441934"/>
              <a:gd name="connsiteY200" fmla="*/ 1078763 h 2017379"/>
              <a:gd name="connsiteX201" fmla="*/ 1305808 w 1441934"/>
              <a:gd name="connsiteY201" fmla="*/ 1084001 h 2017379"/>
              <a:gd name="connsiteX202" fmla="*/ 1361529 w 1441934"/>
              <a:gd name="connsiteY202" fmla="*/ 1086383 h 2017379"/>
              <a:gd name="connsiteX203" fmla="*/ 1393914 w 1441934"/>
              <a:gd name="connsiteY203" fmla="*/ 1123054 h 2017379"/>
              <a:gd name="connsiteX0" fmla="*/ 1432967 w 1441934"/>
              <a:gd name="connsiteY0" fmla="*/ 970177 h 2017379"/>
              <a:gd name="connsiteX1" fmla="*/ 1423918 w 1441934"/>
              <a:gd name="connsiteY1" fmla="*/ 956842 h 2017379"/>
              <a:gd name="connsiteX2" fmla="*/ 1406297 w 1441934"/>
              <a:gd name="connsiteY2" fmla="*/ 888262 h 2017379"/>
              <a:gd name="connsiteX3" fmla="*/ 1372483 w 1441934"/>
              <a:gd name="connsiteY3" fmla="*/ 820159 h 2017379"/>
              <a:gd name="connsiteX4" fmla="*/ 1365815 w 1441934"/>
              <a:gd name="connsiteY4" fmla="*/ 787774 h 2017379"/>
              <a:gd name="connsiteX5" fmla="*/ 1364387 w 1441934"/>
              <a:gd name="connsiteY5" fmla="*/ 715384 h 2017379"/>
              <a:gd name="connsiteX6" fmla="*/ 1370578 w 1441934"/>
              <a:gd name="connsiteY6" fmla="*/ 659662 h 2017379"/>
              <a:gd name="connsiteX7" fmla="*/ 1359148 w 1441934"/>
              <a:gd name="connsiteY7" fmla="*/ 612990 h 2017379"/>
              <a:gd name="connsiteX8" fmla="*/ 1356290 w 1441934"/>
              <a:gd name="connsiteY8" fmla="*/ 563936 h 2017379"/>
              <a:gd name="connsiteX9" fmla="*/ 1372007 w 1441934"/>
              <a:gd name="connsiteY9" fmla="*/ 424871 h 2017379"/>
              <a:gd name="connsiteX10" fmla="*/ 1359624 w 1441934"/>
              <a:gd name="connsiteY10" fmla="*/ 342956 h 2017379"/>
              <a:gd name="connsiteX11" fmla="*/ 1355338 w 1441934"/>
              <a:gd name="connsiteY11" fmla="*/ 255326 h 2017379"/>
              <a:gd name="connsiteX12" fmla="*/ 1287711 w 1441934"/>
              <a:gd name="connsiteY12" fmla="*/ 191508 h 2017379"/>
              <a:gd name="connsiteX13" fmla="*/ 1252468 w 1441934"/>
              <a:gd name="connsiteY13" fmla="*/ 176268 h 2017379"/>
              <a:gd name="connsiteX14" fmla="*/ 1228179 w 1441934"/>
              <a:gd name="connsiteY14" fmla="*/ 161505 h 2017379"/>
              <a:gd name="connsiteX15" fmla="*/ 1185793 w 1441934"/>
              <a:gd name="connsiteY15" fmla="*/ 127215 h 2017379"/>
              <a:gd name="connsiteX16" fmla="*/ 1174363 w 1441934"/>
              <a:gd name="connsiteY16" fmla="*/ 111022 h 2017379"/>
              <a:gd name="connsiteX17" fmla="*/ 1122452 w 1441934"/>
              <a:gd name="connsiteY17" fmla="*/ 91020 h 2017379"/>
              <a:gd name="connsiteX18" fmla="*/ 1011485 w 1441934"/>
              <a:gd name="connsiteY18" fmla="*/ 52920 h 2017379"/>
              <a:gd name="connsiteX19" fmla="*/ 948620 w 1441934"/>
              <a:gd name="connsiteY19" fmla="*/ 31965 h 2017379"/>
              <a:gd name="connsiteX20" fmla="*/ 887660 w 1441934"/>
              <a:gd name="connsiteY20" fmla="*/ 26726 h 2017379"/>
              <a:gd name="connsiteX21" fmla="*/ 813365 w 1441934"/>
              <a:gd name="connsiteY21" fmla="*/ 17677 h 2017379"/>
              <a:gd name="connsiteX22" fmla="*/ 708590 w 1441934"/>
              <a:gd name="connsiteY22" fmla="*/ 56 h 2017379"/>
              <a:gd name="connsiteX23" fmla="*/ 615245 w 1441934"/>
              <a:gd name="connsiteY23" fmla="*/ 11010 h 2017379"/>
              <a:gd name="connsiteX24" fmla="*/ 405219 w 1441934"/>
              <a:gd name="connsiteY24" fmla="*/ 83876 h 2017379"/>
              <a:gd name="connsiteX25" fmla="*/ 307111 w 1441934"/>
              <a:gd name="connsiteY25" fmla="*/ 158171 h 2017379"/>
              <a:gd name="connsiteX26" fmla="*/ 244723 w 1441934"/>
              <a:gd name="connsiteY26" fmla="*/ 228180 h 2017379"/>
              <a:gd name="connsiteX27" fmla="*/ 191859 w 1441934"/>
              <a:gd name="connsiteY27" fmla="*/ 292474 h 2017379"/>
              <a:gd name="connsiteX28" fmla="*/ 149473 w 1441934"/>
              <a:gd name="connsiteY28" fmla="*/ 380580 h 2017379"/>
              <a:gd name="connsiteX29" fmla="*/ 112801 w 1441934"/>
              <a:gd name="connsiteY29" fmla="*/ 577271 h 2017379"/>
              <a:gd name="connsiteX30" fmla="*/ 121850 w 1441934"/>
              <a:gd name="connsiteY30" fmla="*/ 680617 h 2017379"/>
              <a:gd name="connsiteX31" fmla="*/ 178524 w 1441934"/>
              <a:gd name="connsiteY31" fmla="*/ 825874 h 2017379"/>
              <a:gd name="connsiteX32" fmla="*/ 221386 w 1441934"/>
              <a:gd name="connsiteY32" fmla="*/ 892072 h 2017379"/>
              <a:gd name="connsiteX33" fmla="*/ 244247 w 1441934"/>
              <a:gd name="connsiteY33" fmla="*/ 921600 h 2017379"/>
              <a:gd name="connsiteX34" fmla="*/ 295681 w 1441934"/>
              <a:gd name="connsiteY34" fmla="*/ 1016374 h 2017379"/>
              <a:gd name="connsiteX35" fmla="*/ 319970 w 1441934"/>
              <a:gd name="connsiteY35" fmla="*/ 1153058 h 2017379"/>
              <a:gd name="connsiteX36" fmla="*/ 311874 w 1441934"/>
              <a:gd name="connsiteY36" fmla="*/ 1322603 h 2017379"/>
              <a:gd name="connsiteX37" fmla="*/ 277584 w 1441934"/>
              <a:gd name="connsiteY37" fmla="*/ 1397850 h 2017379"/>
              <a:gd name="connsiteX38" fmla="*/ 248533 w 1441934"/>
              <a:gd name="connsiteY38" fmla="*/ 1431664 h 2017379"/>
              <a:gd name="connsiteX39" fmla="*/ 7949 w 1441934"/>
              <a:gd name="connsiteY39" fmla="*/ 1611103 h 2017379"/>
              <a:gd name="connsiteX40" fmla="*/ 1635 w 1441934"/>
              <a:gd name="connsiteY40" fmla="*/ 1697549 h 2017379"/>
              <a:gd name="connsiteX41" fmla="*/ 321875 w 1441934"/>
              <a:gd name="connsiteY41" fmla="*/ 1465954 h 2017379"/>
              <a:gd name="connsiteX42" fmla="*/ 326638 w 1441934"/>
              <a:gd name="connsiteY42" fmla="*/ 1462620 h 2017379"/>
              <a:gd name="connsiteX43" fmla="*/ 390932 w 1441934"/>
              <a:gd name="connsiteY43" fmla="*/ 1330699 h 2017379"/>
              <a:gd name="connsiteX44" fmla="*/ 413792 w 1441934"/>
              <a:gd name="connsiteY44" fmla="*/ 1234020 h 2017379"/>
              <a:gd name="connsiteX45" fmla="*/ 437128 w 1441934"/>
              <a:gd name="connsiteY45" fmla="*/ 1156391 h 2017379"/>
              <a:gd name="connsiteX46" fmla="*/ 480943 w 1441934"/>
              <a:gd name="connsiteY46" fmla="*/ 1052569 h 2017379"/>
              <a:gd name="connsiteX47" fmla="*/ 472847 w 1441934"/>
              <a:gd name="connsiteY47" fmla="*/ 962081 h 2017379"/>
              <a:gd name="connsiteX48" fmla="*/ 475704 w 1441934"/>
              <a:gd name="connsiteY48" fmla="*/ 770152 h 2017379"/>
              <a:gd name="connsiteX49" fmla="*/ 486182 w 1441934"/>
              <a:gd name="connsiteY49" fmla="*/ 738720 h 2017379"/>
              <a:gd name="connsiteX50" fmla="*/ 545237 w 1441934"/>
              <a:gd name="connsiteY50" fmla="*/ 699191 h 2017379"/>
              <a:gd name="connsiteX51" fmla="*/ 619055 w 1441934"/>
              <a:gd name="connsiteY51" fmla="*/ 681570 h 2017379"/>
              <a:gd name="connsiteX52" fmla="*/ 756692 w 1441934"/>
              <a:gd name="connsiteY52" fmla="*/ 742054 h 2017379"/>
              <a:gd name="connsiteX53" fmla="*/ 842417 w 1441934"/>
              <a:gd name="connsiteY53" fmla="*/ 908265 h 2017379"/>
              <a:gd name="connsiteX54" fmla="*/ 835273 w 1441934"/>
              <a:gd name="connsiteY54" fmla="*/ 918742 h 2017379"/>
              <a:gd name="connsiteX55" fmla="*/ 737642 w 1441934"/>
              <a:gd name="connsiteY55" fmla="*/ 921600 h 2017379"/>
              <a:gd name="connsiteX56" fmla="*/ 658584 w 1441934"/>
              <a:gd name="connsiteY56" fmla="*/ 932554 h 2017379"/>
              <a:gd name="connsiteX57" fmla="*/ 688112 w 1441934"/>
              <a:gd name="connsiteY57" fmla="*/ 946841 h 2017379"/>
              <a:gd name="connsiteX58" fmla="*/ 1049585 w 1441934"/>
              <a:gd name="connsiteY58" fmla="*/ 946841 h 2017379"/>
              <a:gd name="connsiteX59" fmla="*/ 1071493 w 1441934"/>
              <a:gd name="connsiteY59" fmla="*/ 949222 h 2017379"/>
              <a:gd name="connsiteX60" fmla="*/ 1056253 w 1441934"/>
              <a:gd name="connsiteY60" fmla="*/ 1015421 h 2017379"/>
              <a:gd name="connsiteX61" fmla="*/ 1042918 w 1441934"/>
              <a:gd name="connsiteY61" fmla="*/ 1156867 h 2017379"/>
              <a:gd name="connsiteX62" fmla="*/ 1026726 w 1441934"/>
              <a:gd name="connsiteY62" fmla="*/ 1170679 h 2017379"/>
              <a:gd name="connsiteX63" fmla="*/ 982434 w 1441934"/>
              <a:gd name="connsiteY63" fmla="*/ 1173536 h 2017379"/>
              <a:gd name="connsiteX64" fmla="*/ 936714 w 1441934"/>
              <a:gd name="connsiteY64" fmla="*/ 1188776 h 2017379"/>
              <a:gd name="connsiteX65" fmla="*/ 793363 w 1441934"/>
              <a:gd name="connsiteY65" fmla="*/ 1164011 h 2017379"/>
              <a:gd name="connsiteX66" fmla="*/ 723354 w 1441934"/>
              <a:gd name="connsiteY66" fmla="*/ 1152105 h 2017379"/>
              <a:gd name="connsiteX67" fmla="*/ 664775 w 1441934"/>
              <a:gd name="connsiteY67" fmla="*/ 1140675 h 2017379"/>
              <a:gd name="connsiteX68" fmla="*/ 746690 w 1441934"/>
              <a:gd name="connsiteY68" fmla="*/ 1182109 h 2017379"/>
              <a:gd name="connsiteX69" fmla="*/ 930999 w 1441934"/>
              <a:gd name="connsiteY69" fmla="*/ 1240211 h 2017379"/>
              <a:gd name="connsiteX70" fmla="*/ 951954 w 1441934"/>
              <a:gd name="connsiteY70" fmla="*/ 1253070 h 2017379"/>
              <a:gd name="connsiteX71" fmla="*/ 989102 w 1441934"/>
              <a:gd name="connsiteY71" fmla="*/ 1286408 h 2017379"/>
              <a:gd name="connsiteX72" fmla="*/ 1101497 w 1441934"/>
              <a:gd name="connsiteY72" fmla="*/ 1374990 h 2017379"/>
              <a:gd name="connsiteX73" fmla="*/ 983387 w 1441934"/>
              <a:gd name="connsiteY73" fmla="*/ 1376895 h 2017379"/>
              <a:gd name="connsiteX74" fmla="*/ 894328 w 1441934"/>
              <a:gd name="connsiteY74" fmla="*/ 1400708 h 2017379"/>
              <a:gd name="connsiteX75" fmla="*/ 866229 w 1441934"/>
              <a:gd name="connsiteY75" fmla="*/ 1481194 h 2017379"/>
              <a:gd name="connsiteX76" fmla="*/ 843845 w 1441934"/>
              <a:gd name="connsiteY76" fmla="*/ 1585969 h 2017379"/>
              <a:gd name="connsiteX77" fmla="*/ 837654 w 1441934"/>
              <a:gd name="connsiteY77" fmla="*/ 1707889 h 2017379"/>
              <a:gd name="connsiteX78" fmla="*/ 931952 w 1441934"/>
              <a:gd name="connsiteY78" fmla="*/ 1961730 h 2017379"/>
              <a:gd name="connsiteX79" fmla="*/ 962908 w 1441934"/>
              <a:gd name="connsiteY79" fmla="*/ 2007927 h 2017379"/>
              <a:gd name="connsiteX80" fmla="*/ 1014286 w 1441934"/>
              <a:gd name="connsiteY80" fmla="*/ 2005545 h 2017379"/>
              <a:gd name="connsiteX81" fmla="*/ 950049 w 1441934"/>
              <a:gd name="connsiteY81" fmla="*/ 1863623 h 2017379"/>
              <a:gd name="connsiteX82" fmla="*/ 915283 w 1441934"/>
              <a:gd name="connsiteY82" fmla="*/ 1739321 h 2017379"/>
              <a:gd name="connsiteX83" fmla="*/ 918140 w 1441934"/>
              <a:gd name="connsiteY83" fmla="*/ 1626450 h 2017379"/>
              <a:gd name="connsiteX84" fmla="*/ 932904 w 1441934"/>
              <a:gd name="connsiteY84" fmla="*/ 1547869 h 2017379"/>
              <a:gd name="connsiteX85" fmla="*/ 940048 w 1441934"/>
              <a:gd name="connsiteY85" fmla="*/ 1509293 h 2017379"/>
              <a:gd name="connsiteX86" fmla="*/ 949097 w 1441934"/>
              <a:gd name="connsiteY86" fmla="*/ 1485956 h 2017379"/>
              <a:gd name="connsiteX87" fmla="*/ 972909 w 1441934"/>
              <a:gd name="connsiteY87" fmla="*/ 1463096 h 2017379"/>
              <a:gd name="connsiteX88" fmla="*/ 1112927 w 1441934"/>
              <a:gd name="connsiteY88" fmla="*/ 1449761 h 2017379"/>
              <a:gd name="connsiteX89" fmla="*/ 1243895 w 1441934"/>
              <a:gd name="connsiteY89" fmla="*/ 1462144 h 2017379"/>
              <a:gd name="connsiteX90" fmla="*/ 1301998 w 1441934"/>
              <a:gd name="connsiteY90" fmla="*/ 1442141 h 2017379"/>
              <a:gd name="connsiteX91" fmla="*/ 1321524 w 1441934"/>
              <a:gd name="connsiteY91" fmla="*/ 1404994 h 2017379"/>
              <a:gd name="connsiteX92" fmla="*/ 1414393 w 1441934"/>
              <a:gd name="connsiteY92" fmla="*/ 1216399 h 2017379"/>
              <a:gd name="connsiteX93" fmla="*/ 1438682 w 1441934"/>
              <a:gd name="connsiteY93" fmla="*/ 1015897 h 2017379"/>
              <a:gd name="connsiteX94" fmla="*/ 1430586 w 1441934"/>
              <a:gd name="connsiteY94" fmla="*/ 975416 h 2017379"/>
              <a:gd name="connsiteX95" fmla="*/ 1432967 w 1441934"/>
              <a:gd name="connsiteY95" fmla="*/ 970177 h 2017379"/>
              <a:gd name="connsiteX96" fmla="*/ 511423 w 1441934"/>
              <a:gd name="connsiteY96" fmla="*/ 447255 h 2017379"/>
              <a:gd name="connsiteX97" fmla="*/ 548570 w 1441934"/>
              <a:gd name="connsiteY97" fmla="*/ 449160 h 2017379"/>
              <a:gd name="connsiteX98" fmla="*/ 442843 w 1441934"/>
              <a:gd name="connsiteY98" fmla="*/ 509167 h 2017379"/>
              <a:gd name="connsiteX99" fmla="*/ 367119 w 1441934"/>
              <a:gd name="connsiteY99" fmla="*/ 512025 h 2017379"/>
              <a:gd name="connsiteX100" fmla="*/ 403314 w 1441934"/>
              <a:gd name="connsiteY100" fmla="*/ 423442 h 2017379"/>
              <a:gd name="connsiteX101" fmla="*/ 379502 w 1441934"/>
              <a:gd name="connsiteY101" fmla="*/ 436777 h 2017379"/>
              <a:gd name="connsiteX102" fmla="*/ 317589 w 1441934"/>
              <a:gd name="connsiteY102" fmla="*/ 490594 h 2017379"/>
              <a:gd name="connsiteX103" fmla="*/ 279013 w 1441934"/>
              <a:gd name="connsiteY103" fmla="*/ 516787 h 2017379"/>
              <a:gd name="connsiteX104" fmla="*/ 512375 w 1441934"/>
              <a:gd name="connsiteY104" fmla="*/ 316762 h 2017379"/>
              <a:gd name="connsiteX105" fmla="*/ 515233 w 1441934"/>
              <a:gd name="connsiteY105" fmla="*/ 319620 h 2017379"/>
              <a:gd name="connsiteX106" fmla="*/ 484277 w 1441934"/>
              <a:gd name="connsiteY106" fmla="*/ 363911 h 2017379"/>
              <a:gd name="connsiteX107" fmla="*/ 480943 w 1441934"/>
              <a:gd name="connsiteY107" fmla="*/ 372484 h 2017379"/>
              <a:gd name="connsiteX108" fmla="*/ 489992 w 1441934"/>
              <a:gd name="connsiteY108" fmla="*/ 373912 h 2017379"/>
              <a:gd name="connsiteX109" fmla="*/ 557143 w 1441934"/>
              <a:gd name="connsiteY109" fmla="*/ 362482 h 2017379"/>
              <a:gd name="connsiteX110" fmla="*/ 570002 w 1441934"/>
              <a:gd name="connsiteY110" fmla="*/ 362006 h 2017379"/>
              <a:gd name="connsiteX111" fmla="*/ 510470 w 1441934"/>
              <a:gd name="connsiteY111" fmla="*/ 416775 h 2017379"/>
              <a:gd name="connsiteX112" fmla="*/ 510470 w 1441934"/>
              <a:gd name="connsiteY112" fmla="*/ 416775 h 2017379"/>
              <a:gd name="connsiteX113" fmla="*/ 502374 w 1441934"/>
              <a:gd name="connsiteY113" fmla="*/ 432015 h 2017379"/>
              <a:gd name="connsiteX114" fmla="*/ 511423 w 1441934"/>
              <a:gd name="connsiteY114" fmla="*/ 447255 h 2017379"/>
              <a:gd name="connsiteX115" fmla="*/ 1073398 w 1441934"/>
              <a:gd name="connsiteY115" fmla="*/ 859211 h 2017379"/>
              <a:gd name="connsiteX116" fmla="*/ 1057682 w 1441934"/>
              <a:gd name="connsiteY116" fmla="*/ 861116 h 2017379"/>
              <a:gd name="connsiteX117" fmla="*/ 1064826 w 1441934"/>
              <a:gd name="connsiteY117" fmla="*/ 879214 h 2017379"/>
              <a:gd name="connsiteX118" fmla="*/ 1044347 w 1441934"/>
              <a:gd name="connsiteY118" fmla="*/ 906360 h 2017379"/>
              <a:gd name="connsiteX119" fmla="*/ 886708 w 1441934"/>
              <a:gd name="connsiteY119" fmla="*/ 907789 h 2017379"/>
              <a:gd name="connsiteX120" fmla="*/ 878612 w 1441934"/>
              <a:gd name="connsiteY120" fmla="*/ 895882 h 2017379"/>
              <a:gd name="connsiteX121" fmla="*/ 886232 w 1441934"/>
              <a:gd name="connsiteY121" fmla="*/ 835399 h 2017379"/>
              <a:gd name="connsiteX122" fmla="*/ 886232 w 1441934"/>
              <a:gd name="connsiteY122" fmla="*/ 835399 h 2017379"/>
              <a:gd name="connsiteX123" fmla="*/ 887660 w 1441934"/>
              <a:gd name="connsiteY123" fmla="*/ 827302 h 2017379"/>
              <a:gd name="connsiteX124" fmla="*/ 898614 w 1441934"/>
              <a:gd name="connsiteY124" fmla="*/ 730624 h 2017379"/>
              <a:gd name="connsiteX125" fmla="*/ 915759 w 1441934"/>
              <a:gd name="connsiteY125" fmla="*/ 665854 h 2017379"/>
              <a:gd name="connsiteX126" fmla="*/ 945287 w 1441934"/>
              <a:gd name="connsiteY126" fmla="*/ 645375 h 2017379"/>
              <a:gd name="connsiteX127" fmla="*/ 1135787 w 1441934"/>
              <a:gd name="connsiteY127" fmla="*/ 546315 h 2017379"/>
              <a:gd name="connsiteX128" fmla="*/ 1146740 w 1441934"/>
              <a:gd name="connsiteY128" fmla="*/ 545839 h 2017379"/>
              <a:gd name="connsiteX129" fmla="*/ 1143407 w 1441934"/>
              <a:gd name="connsiteY129" fmla="*/ 556792 h 2017379"/>
              <a:gd name="connsiteX130" fmla="*/ 1015295 w 1441934"/>
              <a:gd name="connsiteY130" fmla="*/ 718241 h 2017379"/>
              <a:gd name="connsiteX131" fmla="*/ 1020058 w 1441934"/>
              <a:gd name="connsiteY131" fmla="*/ 731100 h 2017379"/>
              <a:gd name="connsiteX132" fmla="*/ 1020058 w 1441934"/>
              <a:gd name="connsiteY132" fmla="*/ 731100 h 2017379"/>
              <a:gd name="connsiteX133" fmla="*/ 1095782 w 1441934"/>
              <a:gd name="connsiteY133" fmla="*/ 686809 h 2017379"/>
              <a:gd name="connsiteX134" fmla="*/ 1129595 w 1441934"/>
              <a:gd name="connsiteY134" fmla="*/ 666330 h 2017379"/>
              <a:gd name="connsiteX135" fmla="*/ 1135310 w 1441934"/>
              <a:gd name="connsiteY135" fmla="*/ 664425 h 2017379"/>
              <a:gd name="connsiteX136" fmla="*/ 1129595 w 1441934"/>
              <a:gd name="connsiteY136" fmla="*/ 666330 h 2017379"/>
              <a:gd name="connsiteX137" fmla="*/ 1163886 w 1441934"/>
              <a:gd name="connsiteY137" fmla="*/ 645851 h 2017379"/>
              <a:gd name="connsiteX138" fmla="*/ 1256278 w 1441934"/>
              <a:gd name="connsiteY138" fmla="*/ 589177 h 2017379"/>
              <a:gd name="connsiteX139" fmla="*/ 1271042 w 1441934"/>
              <a:gd name="connsiteY139" fmla="*/ 580129 h 2017379"/>
              <a:gd name="connsiteX140" fmla="*/ 1299140 w 1441934"/>
              <a:gd name="connsiteY140" fmla="*/ 590130 h 2017379"/>
              <a:gd name="connsiteX141" fmla="*/ 1310570 w 1441934"/>
              <a:gd name="connsiteY141" fmla="*/ 727766 h 2017379"/>
              <a:gd name="connsiteX142" fmla="*/ 1301522 w 1441934"/>
              <a:gd name="connsiteY142" fmla="*/ 768247 h 2017379"/>
              <a:gd name="connsiteX143" fmla="*/ 1301522 w 1441934"/>
              <a:gd name="connsiteY143" fmla="*/ 768247 h 2017379"/>
              <a:gd name="connsiteX144" fmla="*/ 1289615 w 1441934"/>
              <a:gd name="connsiteY144" fmla="*/ 850162 h 2017379"/>
              <a:gd name="connsiteX145" fmla="*/ 1276280 w 1441934"/>
              <a:gd name="connsiteY145" fmla="*/ 858735 h 2017379"/>
              <a:gd name="connsiteX146" fmla="*/ 1187222 w 1441934"/>
              <a:gd name="connsiteY146" fmla="*/ 858735 h 2017379"/>
              <a:gd name="connsiteX147" fmla="*/ 1073398 w 1441934"/>
              <a:gd name="connsiteY147" fmla="*/ 859211 h 2017379"/>
              <a:gd name="connsiteX148" fmla="*/ 1393914 w 1441934"/>
              <a:gd name="connsiteY148" fmla="*/ 1123054 h 2017379"/>
              <a:gd name="connsiteX149" fmla="*/ 1391057 w 1441934"/>
              <a:gd name="connsiteY149" fmla="*/ 1141151 h 2017379"/>
              <a:gd name="connsiteX150" fmla="*/ 1391057 w 1441934"/>
              <a:gd name="connsiteY150" fmla="*/ 1141151 h 2017379"/>
              <a:gd name="connsiteX151" fmla="*/ 1390580 w 1441934"/>
              <a:gd name="connsiteY151" fmla="*/ 1151153 h 2017379"/>
              <a:gd name="connsiteX152" fmla="*/ 1342955 w 1441934"/>
              <a:gd name="connsiteY152" fmla="*/ 1181633 h 2017379"/>
              <a:gd name="connsiteX153" fmla="*/ 1254849 w 1441934"/>
              <a:gd name="connsiteY153" fmla="*/ 1157820 h 2017379"/>
              <a:gd name="connsiteX154" fmla="*/ 1194842 w 1441934"/>
              <a:gd name="connsiteY154" fmla="*/ 1147342 h 2017379"/>
              <a:gd name="connsiteX155" fmla="*/ 1180554 w 1441934"/>
              <a:gd name="connsiteY155" fmla="*/ 1150676 h 2017379"/>
              <a:gd name="connsiteX156" fmla="*/ 1197223 w 1441934"/>
              <a:gd name="connsiteY156" fmla="*/ 1163535 h 2017379"/>
              <a:gd name="connsiteX157" fmla="*/ 1197223 w 1441934"/>
              <a:gd name="connsiteY157" fmla="*/ 1163535 h 2017379"/>
              <a:gd name="connsiteX158" fmla="*/ 1269613 w 1441934"/>
              <a:gd name="connsiteY158" fmla="*/ 1190205 h 2017379"/>
              <a:gd name="connsiteX159" fmla="*/ 1269613 w 1441934"/>
              <a:gd name="connsiteY159" fmla="*/ 1190205 h 2017379"/>
              <a:gd name="connsiteX160" fmla="*/ 1289615 w 1441934"/>
              <a:gd name="connsiteY160" fmla="*/ 1197349 h 2017379"/>
              <a:gd name="connsiteX161" fmla="*/ 1289615 w 1441934"/>
              <a:gd name="connsiteY161" fmla="*/ 1197349 h 2017379"/>
              <a:gd name="connsiteX162" fmla="*/ 1362958 w 1441934"/>
              <a:gd name="connsiteY162" fmla="*/ 1223543 h 2017379"/>
              <a:gd name="connsiteX163" fmla="*/ 1368673 w 1441934"/>
              <a:gd name="connsiteY163" fmla="*/ 1237354 h 2017379"/>
              <a:gd name="connsiteX164" fmla="*/ 1345337 w 1441934"/>
              <a:gd name="connsiteY164" fmla="*/ 1279740 h 2017379"/>
              <a:gd name="connsiteX165" fmla="*/ 1345337 w 1441934"/>
              <a:gd name="connsiteY165" fmla="*/ 1279740 h 2017379"/>
              <a:gd name="connsiteX166" fmla="*/ 1334383 w 1441934"/>
              <a:gd name="connsiteY166" fmla="*/ 1300219 h 2017379"/>
              <a:gd name="connsiteX167" fmla="*/ 1334383 w 1441934"/>
              <a:gd name="connsiteY167" fmla="*/ 1300219 h 2017379"/>
              <a:gd name="connsiteX168" fmla="*/ 1291520 w 1441934"/>
              <a:gd name="connsiteY168" fmla="*/ 1381181 h 2017379"/>
              <a:gd name="connsiteX169" fmla="*/ 1237228 w 1441934"/>
              <a:gd name="connsiteY169" fmla="*/ 1392611 h 2017379"/>
              <a:gd name="connsiteX170" fmla="*/ 1137215 w 1441934"/>
              <a:gd name="connsiteY170" fmla="*/ 1327841 h 2017379"/>
              <a:gd name="connsiteX171" fmla="*/ 1137215 w 1441934"/>
              <a:gd name="connsiteY171" fmla="*/ 1327841 h 2017379"/>
              <a:gd name="connsiteX172" fmla="*/ 1028154 w 1441934"/>
              <a:gd name="connsiteY172" fmla="*/ 1256404 h 2017379"/>
              <a:gd name="connsiteX173" fmla="*/ 1011962 w 1441934"/>
              <a:gd name="connsiteY173" fmla="*/ 1224971 h 2017379"/>
              <a:gd name="connsiteX174" fmla="*/ 1019105 w 1441934"/>
              <a:gd name="connsiteY174" fmla="*/ 1219733 h 2017379"/>
              <a:gd name="connsiteX175" fmla="*/ 1062444 w 1441934"/>
              <a:gd name="connsiteY175" fmla="*/ 1222590 h 2017379"/>
              <a:gd name="connsiteX176" fmla="*/ 1084352 w 1441934"/>
              <a:gd name="connsiteY176" fmla="*/ 1202588 h 2017379"/>
              <a:gd name="connsiteX177" fmla="*/ 1087209 w 1441934"/>
              <a:gd name="connsiteY177" fmla="*/ 1186871 h 2017379"/>
              <a:gd name="connsiteX178" fmla="*/ 1087209 w 1441934"/>
              <a:gd name="connsiteY178" fmla="*/ 1186871 h 2017379"/>
              <a:gd name="connsiteX179" fmla="*/ 1088162 w 1441934"/>
              <a:gd name="connsiteY179" fmla="*/ 1173060 h 2017379"/>
              <a:gd name="connsiteX180" fmla="*/ 1089590 w 1441934"/>
              <a:gd name="connsiteY180" fmla="*/ 1164964 h 2017379"/>
              <a:gd name="connsiteX181" fmla="*/ 1089590 w 1441934"/>
              <a:gd name="connsiteY181" fmla="*/ 1164964 h 2017379"/>
              <a:gd name="connsiteX182" fmla="*/ 1092924 w 1441934"/>
              <a:gd name="connsiteY182" fmla="*/ 1133531 h 2017379"/>
              <a:gd name="connsiteX183" fmla="*/ 1092924 w 1441934"/>
              <a:gd name="connsiteY183" fmla="*/ 1133531 h 2017379"/>
              <a:gd name="connsiteX184" fmla="*/ 1112927 w 1441934"/>
              <a:gd name="connsiteY184" fmla="*/ 955890 h 2017379"/>
              <a:gd name="connsiteX185" fmla="*/ 1116260 w 1441934"/>
              <a:gd name="connsiteY185" fmla="*/ 937792 h 2017379"/>
              <a:gd name="connsiteX186" fmla="*/ 1147217 w 1441934"/>
              <a:gd name="connsiteY186" fmla="*/ 912075 h 2017379"/>
              <a:gd name="connsiteX187" fmla="*/ 1310570 w 1441934"/>
              <a:gd name="connsiteY187" fmla="*/ 902550 h 2017379"/>
              <a:gd name="connsiteX188" fmla="*/ 1343432 w 1441934"/>
              <a:gd name="connsiteY188" fmla="*/ 907789 h 2017379"/>
              <a:gd name="connsiteX189" fmla="*/ 1369626 w 1441934"/>
              <a:gd name="connsiteY189" fmla="*/ 938745 h 2017379"/>
              <a:gd name="connsiteX190" fmla="*/ 1390580 w 1441934"/>
              <a:gd name="connsiteY190" fmla="*/ 1045901 h 2017379"/>
              <a:gd name="connsiteX191" fmla="*/ 1379151 w 1441934"/>
              <a:gd name="connsiteY191" fmla="*/ 1059236 h 2017379"/>
              <a:gd name="connsiteX192" fmla="*/ 1308189 w 1441934"/>
              <a:gd name="connsiteY192" fmla="*/ 1058760 h 2017379"/>
              <a:gd name="connsiteX193" fmla="*/ 1308189 w 1441934"/>
              <a:gd name="connsiteY193" fmla="*/ 1058760 h 2017379"/>
              <a:gd name="connsiteX194" fmla="*/ 1288663 w 1441934"/>
              <a:gd name="connsiteY194" fmla="*/ 1058760 h 2017379"/>
              <a:gd name="connsiteX195" fmla="*/ 1288663 w 1441934"/>
              <a:gd name="connsiteY195" fmla="*/ 1058760 h 2017379"/>
              <a:gd name="connsiteX196" fmla="*/ 1201033 w 1441934"/>
              <a:gd name="connsiteY196" fmla="*/ 1059236 h 2017379"/>
              <a:gd name="connsiteX197" fmla="*/ 1188174 w 1441934"/>
              <a:gd name="connsiteY197" fmla="*/ 1066380 h 2017379"/>
              <a:gd name="connsiteX198" fmla="*/ 1199604 w 1441934"/>
              <a:gd name="connsiteY198" fmla="*/ 1074476 h 2017379"/>
              <a:gd name="connsiteX199" fmla="*/ 1230084 w 1441934"/>
              <a:gd name="connsiteY199" fmla="*/ 1077810 h 2017379"/>
              <a:gd name="connsiteX200" fmla="*/ 1233894 w 1441934"/>
              <a:gd name="connsiteY200" fmla="*/ 1078763 h 2017379"/>
              <a:gd name="connsiteX201" fmla="*/ 1305808 w 1441934"/>
              <a:gd name="connsiteY201" fmla="*/ 1084001 h 2017379"/>
              <a:gd name="connsiteX202" fmla="*/ 1361529 w 1441934"/>
              <a:gd name="connsiteY202" fmla="*/ 1086383 h 2017379"/>
              <a:gd name="connsiteX203" fmla="*/ 1393914 w 1441934"/>
              <a:gd name="connsiteY203" fmla="*/ 1123054 h 2017379"/>
              <a:gd name="connsiteX0" fmla="*/ 1432967 w 1441934"/>
              <a:gd name="connsiteY0" fmla="*/ 970177 h 2011827"/>
              <a:gd name="connsiteX1" fmla="*/ 1423918 w 1441934"/>
              <a:gd name="connsiteY1" fmla="*/ 956842 h 2011827"/>
              <a:gd name="connsiteX2" fmla="*/ 1406297 w 1441934"/>
              <a:gd name="connsiteY2" fmla="*/ 888262 h 2011827"/>
              <a:gd name="connsiteX3" fmla="*/ 1372483 w 1441934"/>
              <a:gd name="connsiteY3" fmla="*/ 820159 h 2011827"/>
              <a:gd name="connsiteX4" fmla="*/ 1365815 w 1441934"/>
              <a:gd name="connsiteY4" fmla="*/ 787774 h 2011827"/>
              <a:gd name="connsiteX5" fmla="*/ 1364387 w 1441934"/>
              <a:gd name="connsiteY5" fmla="*/ 715384 h 2011827"/>
              <a:gd name="connsiteX6" fmla="*/ 1370578 w 1441934"/>
              <a:gd name="connsiteY6" fmla="*/ 659662 h 2011827"/>
              <a:gd name="connsiteX7" fmla="*/ 1359148 w 1441934"/>
              <a:gd name="connsiteY7" fmla="*/ 612990 h 2011827"/>
              <a:gd name="connsiteX8" fmla="*/ 1356290 w 1441934"/>
              <a:gd name="connsiteY8" fmla="*/ 563936 h 2011827"/>
              <a:gd name="connsiteX9" fmla="*/ 1372007 w 1441934"/>
              <a:gd name="connsiteY9" fmla="*/ 424871 h 2011827"/>
              <a:gd name="connsiteX10" fmla="*/ 1359624 w 1441934"/>
              <a:gd name="connsiteY10" fmla="*/ 342956 h 2011827"/>
              <a:gd name="connsiteX11" fmla="*/ 1355338 w 1441934"/>
              <a:gd name="connsiteY11" fmla="*/ 255326 h 2011827"/>
              <a:gd name="connsiteX12" fmla="*/ 1287711 w 1441934"/>
              <a:gd name="connsiteY12" fmla="*/ 191508 h 2011827"/>
              <a:gd name="connsiteX13" fmla="*/ 1252468 w 1441934"/>
              <a:gd name="connsiteY13" fmla="*/ 176268 h 2011827"/>
              <a:gd name="connsiteX14" fmla="*/ 1228179 w 1441934"/>
              <a:gd name="connsiteY14" fmla="*/ 161505 h 2011827"/>
              <a:gd name="connsiteX15" fmla="*/ 1185793 w 1441934"/>
              <a:gd name="connsiteY15" fmla="*/ 127215 h 2011827"/>
              <a:gd name="connsiteX16" fmla="*/ 1174363 w 1441934"/>
              <a:gd name="connsiteY16" fmla="*/ 111022 h 2011827"/>
              <a:gd name="connsiteX17" fmla="*/ 1122452 w 1441934"/>
              <a:gd name="connsiteY17" fmla="*/ 91020 h 2011827"/>
              <a:gd name="connsiteX18" fmla="*/ 1011485 w 1441934"/>
              <a:gd name="connsiteY18" fmla="*/ 52920 h 2011827"/>
              <a:gd name="connsiteX19" fmla="*/ 948620 w 1441934"/>
              <a:gd name="connsiteY19" fmla="*/ 31965 h 2011827"/>
              <a:gd name="connsiteX20" fmla="*/ 887660 w 1441934"/>
              <a:gd name="connsiteY20" fmla="*/ 26726 h 2011827"/>
              <a:gd name="connsiteX21" fmla="*/ 813365 w 1441934"/>
              <a:gd name="connsiteY21" fmla="*/ 17677 h 2011827"/>
              <a:gd name="connsiteX22" fmla="*/ 708590 w 1441934"/>
              <a:gd name="connsiteY22" fmla="*/ 56 h 2011827"/>
              <a:gd name="connsiteX23" fmla="*/ 615245 w 1441934"/>
              <a:gd name="connsiteY23" fmla="*/ 11010 h 2011827"/>
              <a:gd name="connsiteX24" fmla="*/ 405219 w 1441934"/>
              <a:gd name="connsiteY24" fmla="*/ 83876 h 2011827"/>
              <a:gd name="connsiteX25" fmla="*/ 307111 w 1441934"/>
              <a:gd name="connsiteY25" fmla="*/ 158171 h 2011827"/>
              <a:gd name="connsiteX26" fmla="*/ 244723 w 1441934"/>
              <a:gd name="connsiteY26" fmla="*/ 228180 h 2011827"/>
              <a:gd name="connsiteX27" fmla="*/ 191859 w 1441934"/>
              <a:gd name="connsiteY27" fmla="*/ 292474 h 2011827"/>
              <a:gd name="connsiteX28" fmla="*/ 149473 w 1441934"/>
              <a:gd name="connsiteY28" fmla="*/ 380580 h 2011827"/>
              <a:gd name="connsiteX29" fmla="*/ 112801 w 1441934"/>
              <a:gd name="connsiteY29" fmla="*/ 577271 h 2011827"/>
              <a:gd name="connsiteX30" fmla="*/ 121850 w 1441934"/>
              <a:gd name="connsiteY30" fmla="*/ 680617 h 2011827"/>
              <a:gd name="connsiteX31" fmla="*/ 178524 w 1441934"/>
              <a:gd name="connsiteY31" fmla="*/ 825874 h 2011827"/>
              <a:gd name="connsiteX32" fmla="*/ 221386 w 1441934"/>
              <a:gd name="connsiteY32" fmla="*/ 892072 h 2011827"/>
              <a:gd name="connsiteX33" fmla="*/ 244247 w 1441934"/>
              <a:gd name="connsiteY33" fmla="*/ 921600 h 2011827"/>
              <a:gd name="connsiteX34" fmla="*/ 295681 w 1441934"/>
              <a:gd name="connsiteY34" fmla="*/ 1016374 h 2011827"/>
              <a:gd name="connsiteX35" fmla="*/ 319970 w 1441934"/>
              <a:gd name="connsiteY35" fmla="*/ 1153058 h 2011827"/>
              <a:gd name="connsiteX36" fmla="*/ 311874 w 1441934"/>
              <a:gd name="connsiteY36" fmla="*/ 1322603 h 2011827"/>
              <a:gd name="connsiteX37" fmla="*/ 277584 w 1441934"/>
              <a:gd name="connsiteY37" fmla="*/ 1397850 h 2011827"/>
              <a:gd name="connsiteX38" fmla="*/ 248533 w 1441934"/>
              <a:gd name="connsiteY38" fmla="*/ 1431664 h 2011827"/>
              <a:gd name="connsiteX39" fmla="*/ 7949 w 1441934"/>
              <a:gd name="connsiteY39" fmla="*/ 1611103 h 2011827"/>
              <a:gd name="connsiteX40" fmla="*/ 1635 w 1441934"/>
              <a:gd name="connsiteY40" fmla="*/ 1697549 h 2011827"/>
              <a:gd name="connsiteX41" fmla="*/ 321875 w 1441934"/>
              <a:gd name="connsiteY41" fmla="*/ 1465954 h 2011827"/>
              <a:gd name="connsiteX42" fmla="*/ 326638 w 1441934"/>
              <a:gd name="connsiteY42" fmla="*/ 1462620 h 2011827"/>
              <a:gd name="connsiteX43" fmla="*/ 390932 w 1441934"/>
              <a:gd name="connsiteY43" fmla="*/ 1330699 h 2011827"/>
              <a:gd name="connsiteX44" fmla="*/ 413792 w 1441934"/>
              <a:gd name="connsiteY44" fmla="*/ 1234020 h 2011827"/>
              <a:gd name="connsiteX45" fmla="*/ 437128 w 1441934"/>
              <a:gd name="connsiteY45" fmla="*/ 1156391 h 2011827"/>
              <a:gd name="connsiteX46" fmla="*/ 480943 w 1441934"/>
              <a:gd name="connsiteY46" fmla="*/ 1052569 h 2011827"/>
              <a:gd name="connsiteX47" fmla="*/ 472847 w 1441934"/>
              <a:gd name="connsiteY47" fmla="*/ 962081 h 2011827"/>
              <a:gd name="connsiteX48" fmla="*/ 475704 w 1441934"/>
              <a:gd name="connsiteY48" fmla="*/ 770152 h 2011827"/>
              <a:gd name="connsiteX49" fmla="*/ 486182 w 1441934"/>
              <a:gd name="connsiteY49" fmla="*/ 738720 h 2011827"/>
              <a:gd name="connsiteX50" fmla="*/ 545237 w 1441934"/>
              <a:gd name="connsiteY50" fmla="*/ 699191 h 2011827"/>
              <a:gd name="connsiteX51" fmla="*/ 619055 w 1441934"/>
              <a:gd name="connsiteY51" fmla="*/ 681570 h 2011827"/>
              <a:gd name="connsiteX52" fmla="*/ 756692 w 1441934"/>
              <a:gd name="connsiteY52" fmla="*/ 742054 h 2011827"/>
              <a:gd name="connsiteX53" fmla="*/ 842417 w 1441934"/>
              <a:gd name="connsiteY53" fmla="*/ 908265 h 2011827"/>
              <a:gd name="connsiteX54" fmla="*/ 835273 w 1441934"/>
              <a:gd name="connsiteY54" fmla="*/ 918742 h 2011827"/>
              <a:gd name="connsiteX55" fmla="*/ 737642 w 1441934"/>
              <a:gd name="connsiteY55" fmla="*/ 921600 h 2011827"/>
              <a:gd name="connsiteX56" fmla="*/ 658584 w 1441934"/>
              <a:gd name="connsiteY56" fmla="*/ 932554 h 2011827"/>
              <a:gd name="connsiteX57" fmla="*/ 688112 w 1441934"/>
              <a:gd name="connsiteY57" fmla="*/ 946841 h 2011827"/>
              <a:gd name="connsiteX58" fmla="*/ 1049585 w 1441934"/>
              <a:gd name="connsiteY58" fmla="*/ 946841 h 2011827"/>
              <a:gd name="connsiteX59" fmla="*/ 1071493 w 1441934"/>
              <a:gd name="connsiteY59" fmla="*/ 949222 h 2011827"/>
              <a:gd name="connsiteX60" fmla="*/ 1056253 w 1441934"/>
              <a:gd name="connsiteY60" fmla="*/ 1015421 h 2011827"/>
              <a:gd name="connsiteX61" fmla="*/ 1042918 w 1441934"/>
              <a:gd name="connsiteY61" fmla="*/ 1156867 h 2011827"/>
              <a:gd name="connsiteX62" fmla="*/ 1026726 w 1441934"/>
              <a:gd name="connsiteY62" fmla="*/ 1170679 h 2011827"/>
              <a:gd name="connsiteX63" fmla="*/ 982434 w 1441934"/>
              <a:gd name="connsiteY63" fmla="*/ 1173536 h 2011827"/>
              <a:gd name="connsiteX64" fmla="*/ 936714 w 1441934"/>
              <a:gd name="connsiteY64" fmla="*/ 1188776 h 2011827"/>
              <a:gd name="connsiteX65" fmla="*/ 793363 w 1441934"/>
              <a:gd name="connsiteY65" fmla="*/ 1164011 h 2011827"/>
              <a:gd name="connsiteX66" fmla="*/ 723354 w 1441934"/>
              <a:gd name="connsiteY66" fmla="*/ 1152105 h 2011827"/>
              <a:gd name="connsiteX67" fmla="*/ 664775 w 1441934"/>
              <a:gd name="connsiteY67" fmla="*/ 1140675 h 2011827"/>
              <a:gd name="connsiteX68" fmla="*/ 746690 w 1441934"/>
              <a:gd name="connsiteY68" fmla="*/ 1182109 h 2011827"/>
              <a:gd name="connsiteX69" fmla="*/ 930999 w 1441934"/>
              <a:gd name="connsiteY69" fmla="*/ 1240211 h 2011827"/>
              <a:gd name="connsiteX70" fmla="*/ 951954 w 1441934"/>
              <a:gd name="connsiteY70" fmla="*/ 1253070 h 2011827"/>
              <a:gd name="connsiteX71" fmla="*/ 989102 w 1441934"/>
              <a:gd name="connsiteY71" fmla="*/ 1286408 h 2011827"/>
              <a:gd name="connsiteX72" fmla="*/ 1101497 w 1441934"/>
              <a:gd name="connsiteY72" fmla="*/ 1374990 h 2011827"/>
              <a:gd name="connsiteX73" fmla="*/ 983387 w 1441934"/>
              <a:gd name="connsiteY73" fmla="*/ 1376895 h 2011827"/>
              <a:gd name="connsiteX74" fmla="*/ 894328 w 1441934"/>
              <a:gd name="connsiteY74" fmla="*/ 1400708 h 2011827"/>
              <a:gd name="connsiteX75" fmla="*/ 866229 w 1441934"/>
              <a:gd name="connsiteY75" fmla="*/ 1481194 h 2011827"/>
              <a:gd name="connsiteX76" fmla="*/ 843845 w 1441934"/>
              <a:gd name="connsiteY76" fmla="*/ 1585969 h 2011827"/>
              <a:gd name="connsiteX77" fmla="*/ 837654 w 1441934"/>
              <a:gd name="connsiteY77" fmla="*/ 1707889 h 2011827"/>
              <a:gd name="connsiteX78" fmla="*/ 931952 w 1441934"/>
              <a:gd name="connsiteY78" fmla="*/ 1961730 h 2011827"/>
              <a:gd name="connsiteX79" fmla="*/ 962908 w 1441934"/>
              <a:gd name="connsiteY79" fmla="*/ 2007927 h 2011827"/>
              <a:gd name="connsiteX80" fmla="*/ 1014286 w 1441934"/>
              <a:gd name="connsiteY80" fmla="*/ 2005545 h 2011827"/>
              <a:gd name="connsiteX81" fmla="*/ 950049 w 1441934"/>
              <a:gd name="connsiteY81" fmla="*/ 1863623 h 2011827"/>
              <a:gd name="connsiteX82" fmla="*/ 915283 w 1441934"/>
              <a:gd name="connsiteY82" fmla="*/ 1739321 h 2011827"/>
              <a:gd name="connsiteX83" fmla="*/ 918140 w 1441934"/>
              <a:gd name="connsiteY83" fmla="*/ 1626450 h 2011827"/>
              <a:gd name="connsiteX84" fmla="*/ 932904 w 1441934"/>
              <a:gd name="connsiteY84" fmla="*/ 1547869 h 2011827"/>
              <a:gd name="connsiteX85" fmla="*/ 940048 w 1441934"/>
              <a:gd name="connsiteY85" fmla="*/ 1509293 h 2011827"/>
              <a:gd name="connsiteX86" fmla="*/ 949097 w 1441934"/>
              <a:gd name="connsiteY86" fmla="*/ 1485956 h 2011827"/>
              <a:gd name="connsiteX87" fmla="*/ 972909 w 1441934"/>
              <a:gd name="connsiteY87" fmla="*/ 1463096 h 2011827"/>
              <a:gd name="connsiteX88" fmla="*/ 1112927 w 1441934"/>
              <a:gd name="connsiteY88" fmla="*/ 1449761 h 2011827"/>
              <a:gd name="connsiteX89" fmla="*/ 1243895 w 1441934"/>
              <a:gd name="connsiteY89" fmla="*/ 1462144 h 2011827"/>
              <a:gd name="connsiteX90" fmla="*/ 1301998 w 1441934"/>
              <a:gd name="connsiteY90" fmla="*/ 1442141 h 2011827"/>
              <a:gd name="connsiteX91" fmla="*/ 1321524 w 1441934"/>
              <a:gd name="connsiteY91" fmla="*/ 1404994 h 2011827"/>
              <a:gd name="connsiteX92" fmla="*/ 1414393 w 1441934"/>
              <a:gd name="connsiteY92" fmla="*/ 1216399 h 2011827"/>
              <a:gd name="connsiteX93" fmla="*/ 1438682 w 1441934"/>
              <a:gd name="connsiteY93" fmla="*/ 1015897 h 2011827"/>
              <a:gd name="connsiteX94" fmla="*/ 1430586 w 1441934"/>
              <a:gd name="connsiteY94" fmla="*/ 975416 h 2011827"/>
              <a:gd name="connsiteX95" fmla="*/ 1432967 w 1441934"/>
              <a:gd name="connsiteY95" fmla="*/ 970177 h 2011827"/>
              <a:gd name="connsiteX96" fmla="*/ 511423 w 1441934"/>
              <a:gd name="connsiteY96" fmla="*/ 447255 h 2011827"/>
              <a:gd name="connsiteX97" fmla="*/ 548570 w 1441934"/>
              <a:gd name="connsiteY97" fmla="*/ 449160 h 2011827"/>
              <a:gd name="connsiteX98" fmla="*/ 442843 w 1441934"/>
              <a:gd name="connsiteY98" fmla="*/ 509167 h 2011827"/>
              <a:gd name="connsiteX99" fmla="*/ 367119 w 1441934"/>
              <a:gd name="connsiteY99" fmla="*/ 512025 h 2011827"/>
              <a:gd name="connsiteX100" fmla="*/ 403314 w 1441934"/>
              <a:gd name="connsiteY100" fmla="*/ 423442 h 2011827"/>
              <a:gd name="connsiteX101" fmla="*/ 379502 w 1441934"/>
              <a:gd name="connsiteY101" fmla="*/ 436777 h 2011827"/>
              <a:gd name="connsiteX102" fmla="*/ 317589 w 1441934"/>
              <a:gd name="connsiteY102" fmla="*/ 490594 h 2011827"/>
              <a:gd name="connsiteX103" fmla="*/ 279013 w 1441934"/>
              <a:gd name="connsiteY103" fmla="*/ 516787 h 2011827"/>
              <a:gd name="connsiteX104" fmla="*/ 512375 w 1441934"/>
              <a:gd name="connsiteY104" fmla="*/ 316762 h 2011827"/>
              <a:gd name="connsiteX105" fmla="*/ 515233 w 1441934"/>
              <a:gd name="connsiteY105" fmla="*/ 319620 h 2011827"/>
              <a:gd name="connsiteX106" fmla="*/ 484277 w 1441934"/>
              <a:gd name="connsiteY106" fmla="*/ 363911 h 2011827"/>
              <a:gd name="connsiteX107" fmla="*/ 480943 w 1441934"/>
              <a:gd name="connsiteY107" fmla="*/ 372484 h 2011827"/>
              <a:gd name="connsiteX108" fmla="*/ 489992 w 1441934"/>
              <a:gd name="connsiteY108" fmla="*/ 373912 h 2011827"/>
              <a:gd name="connsiteX109" fmla="*/ 557143 w 1441934"/>
              <a:gd name="connsiteY109" fmla="*/ 362482 h 2011827"/>
              <a:gd name="connsiteX110" fmla="*/ 570002 w 1441934"/>
              <a:gd name="connsiteY110" fmla="*/ 362006 h 2011827"/>
              <a:gd name="connsiteX111" fmla="*/ 510470 w 1441934"/>
              <a:gd name="connsiteY111" fmla="*/ 416775 h 2011827"/>
              <a:gd name="connsiteX112" fmla="*/ 510470 w 1441934"/>
              <a:gd name="connsiteY112" fmla="*/ 416775 h 2011827"/>
              <a:gd name="connsiteX113" fmla="*/ 502374 w 1441934"/>
              <a:gd name="connsiteY113" fmla="*/ 432015 h 2011827"/>
              <a:gd name="connsiteX114" fmla="*/ 511423 w 1441934"/>
              <a:gd name="connsiteY114" fmla="*/ 447255 h 2011827"/>
              <a:gd name="connsiteX115" fmla="*/ 1073398 w 1441934"/>
              <a:gd name="connsiteY115" fmla="*/ 859211 h 2011827"/>
              <a:gd name="connsiteX116" fmla="*/ 1057682 w 1441934"/>
              <a:gd name="connsiteY116" fmla="*/ 861116 h 2011827"/>
              <a:gd name="connsiteX117" fmla="*/ 1064826 w 1441934"/>
              <a:gd name="connsiteY117" fmla="*/ 879214 h 2011827"/>
              <a:gd name="connsiteX118" fmla="*/ 1044347 w 1441934"/>
              <a:gd name="connsiteY118" fmla="*/ 906360 h 2011827"/>
              <a:gd name="connsiteX119" fmla="*/ 886708 w 1441934"/>
              <a:gd name="connsiteY119" fmla="*/ 907789 h 2011827"/>
              <a:gd name="connsiteX120" fmla="*/ 878612 w 1441934"/>
              <a:gd name="connsiteY120" fmla="*/ 895882 h 2011827"/>
              <a:gd name="connsiteX121" fmla="*/ 886232 w 1441934"/>
              <a:gd name="connsiteY121" fmla="*/ 835399 h 2011827"/>
              <a:gd name="connsiteX122" fmla="*/ 886232 w 1441934"/>
              <a:gd name="connsiteY122" fmla="*/ 835399 h 2011827"/>
              <a:gd name="connsiteX123" fmla="*/ 887660 w 1441934"/>
              <a:gd name="connsiteY123" fmla="*/ 827302 h 2011827"/>
              <a:gd name="connsiteX124" fmla="*/ 898614 w 1441934"/>
              <a:gd name="connsiteY124" fmla="*/ 730624 h 2011827"/>
              <a:gd name="connsiteX125" fmla="*/ 915759 w 1441934"/>
              <a:gd name="connsiteY125" fmla="*/ 665854 h 2011827"/>
              <a:gd name="connsiteX126" fmla="*/ 945287 w 1441934"/>
              <a:gd name="connsiteY126" fmla="*/ 645375 h 2011827"/>
              <a:gd name="connsiteX127" fmla="*/ 1135787 w 1441934"/>
              <a:gd name="connsiteY127" fmla="*/ 546315 h 2011827"/>
              <a:gd name="connsiteX128" fmla="*/ 1146740 w 1441934"/>
              <a:gd name="connsiteY128" fmla="*/ 545839 h 2011827"/>
              <a:gd name="connsiteX129" fmla="*/ 1143407 w 1441934"/>
              <a:gd name="connsiteY129" fmla="*/ 556792 h 2011827"/>
              <a:gd name="connsiteX130" fmla="*/ 1015295 w 1441934"/>
              <a:gd name="connsiteY130" fmla="*/ 718241 h 2011827"/>
              <a:gd name="connsiteX131" fmla="*/ 1020058 w 1441934"/>
              <a:gd name="connsiteY131" fmla="*/ 731100 h 2011827"/>
              <a:gd name="connsiteX132" fmla="*/ 1020058 w 1441934"/>
              <a:gd name="connsiteY132" fmla="*/ 731100 h 2011827"/>
              <a:gd name="connsiteX133" fmla="*/ 1095782 w 1441934"/>
              <a:gd name="connsiteY133" fmla="*/ 686809 h 2011827"/>
              <a:gd name="connsiteX134" fmla="*/ 1129595 w 1441934"/>
              <a:gd name="connsiteY134" fmla="*/ 666330 h 2011827"/>
              <a:gd name="connsiteX135" fmla="*/ 1135310 w 1441934"/>
              <a:gd name="connsiteY135" fmla="*/ 664425 h 2011827"/>
              <a:gd name="connsiteX136" fmla="*/ 1129595 w 1441934"/>
              <a:gd name="connsiteY136" fmla="*/ 666330 h 2011827"/>
              <a:gd name="connsiteX137" fmla="*/ 1163886 w 1441934"/>
              <a:gd name="connsiteY137" fmla="*/ 645851 h 2011827"/>
              <a:gd name="connsiteX138" fmla="*/ 1256278 w 1441934"/>
              <a:gd name="connsiteY138" fmla="*/ 589177 h 2011827"/>
              <a:gd name="connsiteX139" fmla="*/ 1271042 w 1441934"/>
              <a:gd name="connsiteY139" fmla="*/ 580129 h 2011827"/>
              <a:gd name="connsiteX140" fmla="*/ 1299140 w 1441934"/>
              <a:gd name="connsiteY140" fmla="*/ 590130 h 2011827"/>
              <a:gd name="connsiteX141" fmla="*/ 1310570 w 1441934"/>
              <a:gd name="connsiteY141" fmla="*/ 727766 h 2011827"/>
              <a:gd name="connsiteX142" fmla="*/ 1301522 w 1441934"/>
              <a:gd name="connsiteY142" fmla="*/ 768247 h 2011827"/>
              <a:gd name="connsiteX143" fmla="*/ 1301522 w 1441934"/>
              <a:gd name="connsiteY143" fmla="*/ 768247 h 2011827"/>
              <a:gd name="connsiteX144" fmla="*/ 1289615 w 1441934"/>
              <a:gd name="connsiteY144" fmla="*/ 850162 h 2011827"/>
              <a:gd name="connsiteX145" fmla="*/ 1276280 w 1441934"/>
              <a:gd name="connsiteY145" fmla="*/ 858735 h 2011827"/>
              <a:gd name="connsiteX146" fmla="*/ 1187222 w 1441934"/>
              <a:gd name="connsiteY146" fmla="*/ 858735 h 2011827"/>
              <a:gd name="connsiteX147" fmla="*/ 1073398 w 1441934"/>
              <a:gd name="connsiteY147" fmla="*/ 859211 h 2011827"/>
              <a:gd name="connsiteX148" fmla="*/ 1393914 w 1441934"/>
              <a:gd name="connsiteY148" fmla="*/ 1123054 h 2011827"/>
              <a:gd name="connsiteX149" fmla="*/ 1391057 w 1441934"/>
              <a:gd name="connsiteY149" fmla="*/ 1141151 h 2011827"/>
              <a:gd name="connsiteX150" fmla="*/ 1391057 w 1441934"/>
              <a:gd name="connsiteY150" fmla="*/ 1141151 h 2011827"/>
              <a:gd name="connsiteX151" fmla="*/ 1390580 w 1441934"/>
              <a:gd name="connsiteY151" fmla="*/ 1151153 h 2011827"/>
              <a:gd name="connsiteX152" fmla="*/ 1342955 w 1441934"/>
              <a:gd name="connsiteY152" fmla="*/ 1181633 h 2011827"/>
              <a:gd name="connsiteX153" fmla="*/ 1254849 w 1441934"/>
              <a:gd name="connsiteY153" fmla="*/ 1157820 h 2011827"/>
              <a:gd name="connsiteX154" fmla="*/ 1194842 w 1441934"/>
              <a:gd name="connsiteY154" fmla="*/ 1147342 h 2011827"/>
              <a:gd name="connsiteX155" fmla="*/ 1180554 w 1441934"/>
              <a:gd name="connsiteY155" fmla="*/ 1150676 h 2011827"/>
              <a:gd name="connsiteX156" fmla="*/ 1197223 w 1441934"/>
              <a:gd name="connsiteY156" fmla="*/ 1163535 h 2011827"/>
              <a:gd name="connsiteX157" fmla="*/ 1197223 w 1441934"/>
              <a:gd name="connsiteY157" fmla="*/ 1163535 h 2011827"/>
              <a:gd name="connsiteX158" fmla="*/ 1269613 w 1441934"/>
              <a:gd name="connsiteY158" fmla="*/ 1190205 h 2011827"/>
              <a:gd name="connsiteX159" fmla="*/ 1269613 w 1441934"/>
              <a:gd name="connsiteY159" fmla="*/ 1190205 h 2011827"/>
              <a:gd name="connsiteX160" fmla="*/ 1289615 w 1441934"/>
              <a:gd name="connsiteY160" fmla="*/ 1197349 h 2011827"/>
              <a:gd name="connsiteX161" fmla="*/ 1289615 w 1441934"/>
              <a:gd name="connsiteY161" fmla="*/ 1197349 h 2011827"/>
              <a:gd name="connsiteX162" fmla="*/ 1362958 w 1441934"/>
              <a:gd name="connsiteY162" fmla="*/ 1223543 h 2011827"/>
              <a:gd name="connsiteX163" fmla="*/ 1368673 w 1441934"/>
              <a:gd name="connsiteY163" fmla="*/ 1237354 h 2011827"/>
              <a:gd name="connsiteX164" fmla="*/ 1345337 w 1441934"/>
              <a:gd name="connsiteY164" fmla="*/ 1279740 h 2011827"/>
              <a:gd name="connsiteX165" fmla="*/ 1345337 w 1441934"/>
              <a:gd name="connsiteY165" fmla="*/ 1279740 h 2011827"/>
              <a:gd name="connsiteX166" fmla="*/ 1334383 w 1441934"/>
              <a:gd name="connsiteY166" fmla="*/ 1300219 h 2011827"/>
              <a:gd name="connsiteX167" fmla="*/ 1334383 w 1441934"/>
              <a:gd name="connsiteY167" fmla="*/ 1300219 h 2011827"/>
              <a:gd name="connsiteX168" fmla="*/ 1291520 w 1441934"/>
              <a:gd name="connsiteY168" fmla="*/ 1381181 h 2011827"/>
              <a:gd name="connsiteX169" fmla="*/ 1237228 w 1441934"/>
              <a:gd name="connsiteY169" fmla="*/ 1392611 h 2011827"/>
              <a:gd name="connsiteX170" fmla="*/ 1137215 w 1441934"/>
              <a:gd name="connsiteY170" fmla="*/ 1327841 h 2011827"/>
              <a:gd name="connsiteX171" fmla="*/ 1137215 w 1441934"/>
              <a:gd name="connsiteY171" fmla="*/ 1327841 h 2011827"/>
              <a:gd name="connsiteX172" fmla="*/ 1028154 w 1441934"/>
              <a:gd name="connsiteY172" fmla="*/ 1256404 h 2011827"/>
              <a:gd name="connsiteX173" fmla="*/ 1011962 w 1441934"/>
              <a:gd name="connsiteY173" fmla="*/ 1224971 h 2011827"/>
              <a:gd name="connsiteX174" fmla="*/ 1019105 w 1441934"/>
              <a:gd name="connsiteY174" fmla="*/ 1219733 h 2011827"/>
              <a:gd name="connsiteX175" fmla="*/ 1062444 w 1441934"/>
              <a:gd name="connsiteY175" fmla="*/ 1222590 h 2011827"/>
              <a:gd name="connsiteX176" fmla="*/ 1084352 w 1441934"/>
              <a:gd name="connsiteY176" fmla="*/ 1202588 h 2011827"/>
              <a:gd name="connsiteX177" fmla="*/ 1087209 w 1441934"/>
              <a:gd name="connsiteY177" fmla="*/ 1186871 h 2011827"/>
              <a:gd name="connsiteX178" fmla="*/ 1087209 w 1441934"/>
              <a:gd name="connsiteY178" fmla="*/ 1186871 h 2011827"/>
              <a:gd name="connsiteX179" fmla="*/ 1088162 w 1441934"/>
              <a:gd name="connsiteY179" fmla="*/ 1173060 h 2011827"/>
              <a:gd name="connsiteX180" fmla="*/ 1089590 w 1441934"/>
              <a:gd name="connsiteY180" fmla="*/ 1164964 h 2011827"/>
              <a:gd name="connsiteX181" fmla="*/ 1089590 w 1441934"/>
              <a:gd name="connsiteY181" fmla="*/ 1164964 h 2011827"/>
              <a:gd name="connsiteX182" fmla="*/ 1092924 w 1441934"/>
              <a:gd name="connsiteY182" fmla="*/ 1133531 h 2011827"/>
              <a:gd name="connsiteX183" fmla="*/ 1092924 w 1441934"/>
              <a:gd name="connsiteY183" fmla="*/ 1133531 h 2011827"/>
              <a:gd name="connsiteX184" fmla="*/ 1112927 w 1441934"/>
              <a:gd name="connsiteY184" fmla="*/ 955890 h 2011827"/>
              <a:gd name="connsiteX185" fmla="*/ 1116260 w 1441934"/>
              <a:gd name="connsiteY185" fmla="*/ 937792 h 2011827"/>
              <a:gd name="connsiteX186" fmla="*/ 1147217 w 1441934"/>
              <a:gd name="connsiteY186" fmla="*/ 912075 h 2011827"/>
              <a:gd name="connsiteX187" fmla="*/ 1310570 w 1441934"/>
              <a:gd name="connsiteY187" fmla="*/ 902550 h 2011827"/>
              <a:gd name="connsiteX188" fmla="*/ 1343432 w 1441934"/>
              <a:gd name="connsiteY188" fmla="*/ 907789 h 2011827"/>
              <a:gd name="connsiteX189" fmla="*/ 1369626 w 1441934"/>
              <a:gd name="connsiteY189" fmla="*/ 938745 h 2011827"/>
              <a:gd name="connsiteX190" fmla="*/ 1390580 w 1441934"/>
              <a:gd name="connsiteY190" fmla="*/ 1045901 h 2011827"/>
              <a:gd name="connsiteX191" fmla="*/ 1379151 w 1441934"/>
              <a:gd name="connsiteY191" fmla="*/ 1059236 h 2011827"/>
              <a:gd name="connsiteX192" fmla="*/ 1308189 w 1441934"/>
              <a:gd name="connsiteY192" fmla="*/ 1058760 h 2011827"/>
              <a:gd name="connsiteX193" fmla="*/ 1308189 w 1441934"/>
              <a:gd name="connsiteY193" fmla="*/ 1058760 h 2011827"/>
              <a:gd name="connsiteX194" fmla="*/ 1288663 w 1441934"/>
              <a:gd name="connsiteY194" fmla="*/ 1058760 h 2011827"/>
              <a:gd name="connsiteX195" fmla="*/ 1288663 w 1441934"/>
              <a:gd name="connsiteY195" fmla="*/ 1058760 h 2011827"/>
              <a:gd name="connsiteX196" fmla="*/ 1201033 w 1441934"/>
              <a:gd name="connsiteY196" fmla="*/ 1059236 h 2011827"/>
              <a:gd name="connsiteX197" fmla="*/ 1188174 w 1441934"/>
              <a:gd name="connsiteY197" fmla="*/ 1066380 h 2011827"/>
              <a:gd name="connsiteX198" fmla="*/ 1199604 w 1441934"/>
              <a:gd name="connsiteY198" fmla="*/ 1074476 h 2011827"/>
              <a:gd name="connsiteX199" fmla="*/ 1230084 w 1441934"/>
              <a:gd name="connsiteY199" fmla="*/ 1077810 h 2011827"/>
              <a:gd name="connsiteX200" fmla="*/ 1233894 w 1441934"/>
              <a:gd name="connsiteY200" fmla="*/ 1078763 h 2011827"/>
              <a:gd name="connsiteX201" fmla="*/ 1305808 w 1441934"/>
              <a:gd name="connsiteY201" fmla="*/ 1084001 h 2011827"/>
              <a:gd name="connsiteX202" fmla="*/ 1361529 w 1441934"/>
              <a:gd name="connsiteY202" fmla="*/ 1086383 h 2011827"/>
              <a:gd name="connsiteX203" fmla="*/ 1393914 w 1441934"/>
              <a:gd name="connsiteY203" fmla="*/ 1123054 h 2011827"/>
              <a:gd name="connsiteX0" fmla="*/ 1432967 w 1441934"/>
              <a:gd name="connsiteY0" fmla="*/ 970177 h 2029242"/>
              <a:gd name="connsiteX1" fmla="*/ 1423918 w 1441934"/>
              <a:gd name="connsiteY1" fmla="*/ 956842 h 2029242"/>
              <a:gd name="connsiteX2" fmla="*/ 1406297 w 1441934"/>
              <a:gd name="connsiteY2" fmla="*/ 888262 h 2029242"/>
              <a:gd name="connsiteX3" fmla="*/ 1372483 w 1441934"/>
              <a:gd name="connsiteY3" fmla="*/ 820159 h 2029242"/>
              <a:gd name="connsiteX4" fmla="*/ 1365815 w 1441934"/>
              <a:gd name="connsiteY4" fmla="*/ 787774 h 2029242"/>
              <a:gd name="connsiteX5" fmla="*/ 1364387 w 1441934"/>
              <a:gd name="connsiteY5" fmla="*/ 715384 h 2029242"/>
              <a:gd name="connsiteX6" fmla="*/ 1370578 w 1441934"/>
              <a:gd name="connsiteY6" fmla="*/ 659662 h 2029242"/>
              <a:gd name="connsiteX7" fmla="*/ 1359148 w 1441934"/>
              <a:gd name="connsiteY7" fmla="*/ 612990 h 2029242"/>
              <a:gd name="connsiteX8" fmla="*/ 1356290 w 1441934"/>
              <a:gd name="connsiteY8" fmla="*/ 563936 h 2029242"/>
              <a:gd name="connsiteX9" fmla="*/ 1372007 w 1441934"/>
              <a:gd name="connsiteY9" fmla="*/ 424871 h 2029242"/>
              <a:gd name="connsiteX10" fmla="*/ 1359624 w 1441934"/>
              <a:gd name="connsiteY10" fmla="*/ 342956 h 2029242"/>
              <a:gd name="connsiteX11" fmla="*/ 1355338 w 1441934"/>
              <a:gd name="connsiteY11" fmla="*/ 255326 h 2029242"/>
              <a:gd name="connsiteX12" fmla="*/ 1287711 w 1441934"/>
              <a:gd name="connsiteY12" fmla="*/ 191508 h 2029242"/>
              <a:gd name="connsiteX13" fmla="*/ 1252468 w 1441934"/>
              <a:gd name="connsiteY13" fmla="*/ 176268 h 2029242"/>
              <a:gd name="connsiteX14" fmla="*/ 1228179 w 1441934"/>
              <a:gd name="connsiteY14" fmla="*/ 161505 h 2029242"/>
              <a:gd name="connsiteX15" fmla="*/ 1185793 w 1441934"/>
              <a:gd name="connsiteY15" fmla="*/ 127215 h 2029242"/>
              <a:gd name="connsiteX16" fmla="*/ 1174363 w 1441934"/>
              <a:gd name="connsiteY16" fmla="*/ 111022 h 2029242"/>
              <a:gd name="connsiteX17" fmla="*/ 1122452 w 1441934"/>
              <a:gd name="connsiteY17" fmla="*/ 91020 h 2029242"/>
              <a:gd name="connsiteX18" fmla="*/ 1011485 w 1441934"/>
              <a:gd name="connsiteY18" fmla="*/ 52920 h 2029242"/>
              <a:gd name="connsiteX19" fmla="*/ 948620 w 1441934"/>
              <a:gd name="connsiteY19" fmla="*/ 31965 h 2029242"/>
              <a:gd name="connsiteX20" fmla="*/ 887660 w 1441934"/>
              <a:gd name="connsiteY20" fmla="*/ 26726 h 2029242"/>
              <a:gd name="connsiteX21" fmla="*/ 813365 w 1441934"/>
              <a:gd name="connsiteY21" fmla="*/ 17677 h 2029242"/>
              <a:gd name="connsiteX22" fmla="*/ 708590 w 1441934"/>
              <a:gd name="connsiteY22" fmla="*/ 56 h 2029242"/>
              <a:gd name="connsiteX23" fmla="*/ 615245 w 1441934"/>
              <a:gd name="connsiteY23" fmla="*/ 11010 h 2029242"/>
              <a:gd name="connsiteX24" fmla="*/ 405219 w 1441934"/>
              <a:gd name="connsiteY24" fmla="*/ 83876 h 2029242"/>
              <a:gd name="connsiteX25" fmla="*/ 307111 w 1441934"/>
              <a:gd name="connsiteY25" fmla="*/ 158171 h 2029242"/>
              <a:gd name="connsiteX26" fmla="*/ 244723 w 1441934"/>
              <a:gd name="connsiteY26" fmla="*/ 228180 h 2029242"/>
              <a:gd name="connsiteX27" fmla="*/ 191859 w 1441934"/>
              <a:gd name="connsiteY27" fmla="*/ 292474 h 2029242"/>
              <a:gd name="connsiteX28" fmla="*/ 149473 w 1441934"/>
              <a:gd name="connsiteY28" fmla="*/ 380580 h 2029242"/>
              <a:gd name="connsiteX29" fmla="*/ 112801 w 1441934"/>
              <a:gd name="connsiteY29" fmla="*/ 577271 h 2029242"/>
              <a:gd name="connsiteX30" fmla="*/ 121850 w 1441934"/>
              <a:gd name="connsiteY30" fmla="*/ 680617 h 2029242"/>
              <a:gd name="connsiteX31" fmla="*/ 178524 w 1441934"/>
              <a:gd name="connsiteY31" fmla="*/ 825874 h 2029242"/>
              <a:gd name="connsiteX32" fmla="*/ 221386 w 1441934"/>
              <a:gd name="connsiteY32" fmla="*/ 892072 h 2029242"/>
              <a:gd name="connsiteX33" fmla="*/ 244247 w 1441934"/>
              <a:gd name="connsiteY33" fmla="*/ 921600 h 2029242"/>
              <a:gd name="connsiteX34" fmla="*/ 295681 w 1441934"/>
              <a:gd name="connsiteY34" fmla="*/ 1016374 h 2029242"/>
              <a:gd name="connsiteX35" fmla="*/ 319970 w 1441934"/>
              <a:gd name="connsiteY35" fmla="*/ 1153058 h 2029242"/>
              <a:gd name="connsiteX36" fmla="*/ 311874 w 1441934"/>
              <a:gd name="connsiteY36" fmla="*/ 1322603 h 2029242"/>
              <a:gd name="connsiteX37" fmla="*/ 277584 w 1441934"/>
              <a:gd name="connsiteY37" fmla="*/ 1397850 h 2029242"/>
              <a:gd name="connsiteX38" fmla="*/ 248533 w 1441934"/>
              <a:gd name="connsiteY38" fmla="*/ 1431664 h 2029242"/>
              <a:gd name="connsiteX39" fmla="*/ 7949 w 1441934"/>
              <a:gd name="connsiteY39" fmla="*/ 1611103 h 2029242"/>
              <a:gd name="connsiteX40" fmla="*/ 1635 w 1441934"/>
              <a:gd name="connsiteY40" fmla="*/ 1697549 h 2029242"/>
              <a:gd name="connsiteX41" fmla="*/ 321875 w 1441934"/>
              <a:gd name="connsiteY41" fmla="*/ 1465954 h 2029242"/>
              <a:gd name="connsiteX42" fmla="*/ 326638 w 1441934"/>
              <a:gd name="connsiteY42" fmla="*/ 1462620 h 2029242"/>
              <a:gd name="connsiteX43" fmla="*/ 390932 w 1441934"/>
              <a:gd name="connsiteY43" fmla="*/ 1330699 h 2029242"/>
              <a:gd name="connsiteX44" fmla="*/ 413792 w 1441934"/>
              <a:gd name="connsiteY44" fmla="*/ 1234020 h 2029242"/>
              <a:gd name="connsiteX45" fmla="*/ 437128 w 1441934"/>
              <a:gd name="connsiteY45" fmla="*/ 1156391 h 2029242"/>
              <a:gd name="connsiteX46" fmla="*/ 480943 w 1441934"/>
              <a:gd name="connsiteY46" fmla="*/ 1052569 h 2029242"/>
              <a:gd name="connsiteX47" fmla="*/ 472847 w 1441934"/>
              <a:gd name="connsiteY47" fmla="*/ 962081 h 2029242"/>
              <a:gd name="connsiteX48" fmla="*/ 475704 w 1441934"/>
              <a:gd name="connsiteY48" fmla="*/ 770152 h 2029242"/>
              <a:gd name="connsiteX49" fmla="*/ 486182 w 1441934"/>
              <a:gd name="connsiteY49" fmla="*/ 738720 h 2029242"/>
              <a:gd name="connsiteX50" fmla="*/ 545237 w 1441934"/>
              <a:gd name="connsiteY50" fmla="*/ 699191 h 2029242"/>
              <a:gd name="connsiteX51" fmla="*/ 619055 w 1441934"/>
              <a:gd name="connsiteY51" fmla="*/ 681570 h 2029242"/>
              <a:gd name="connsiteX52" fmla="*/ 756692 w 1441934"/>
              <a:gd name="connsiteY52" fmla="*/ 742054 h 2029242"/>
              <a:gd name="connsiteX53" fmla="*/ 842417 w 1441934"/>
              <a:gd name="connsiteY53" fmla="*/ 908265 h 2029242"/>
              <a:gd name="connsiteX54" fmla="*/ 835273 w 1441934"/>
              <a:gd name="connsiteY54" fmla="*/ 918742 h 2029242"/>
              <a:gd name="connsiteX55" fmla="*/ 737642 w 1441934"/>
              <a:gd name="connsiteY55" fmla="*/ 921600 h 2029242"/>
              <a:gd name="connsiteX56" fmla="*/ 658584 w 1441934"/>
              <a:gd name="connsiteY56" fmla="*/ 932554 h 2029242"/>
              <a:gd name="connsiteX57" fmla="*/ 688112 w 1441934"/>
              <a:gd name="connsiteY57" fmla="*/ 946841 h 2029242"/>
              <a:gd name="connsiteX58" fmla="*/ 1049585 w 1441934"/>
              <a:gd name="connsiteY58" fmla="*/ 946841 h 2029242"/>
              <a:gd name="connsiteX59" fmla="*/ 1071493 w 1441934"/>
              <a:gd name="connsiteY59" fmla="*/ 949222 h 2029242"/>
              <a:gd name="connsiteX60" fmla="*/ 1056253 w 1441934"/>
              <a:gd name="connsiteY60" fmla="*/ 1015421 h 2029242"/>
              <a:gd name="connsiteX61" fmla="*/ 1042918 w 1441934"/>
              <a:gd name="connsiteY61" fmla="*/ 1156867 h 2029242"/>
              <a:gd name="connsiteX62" fmla="*/ 1026726 w 1441934"/>
              <a:gd name="connsiteY62" fmla="*/ 1170679 h 2029242"/>
              <a:gd name="connsiteX63" fmla="*/ 982434 w 1441934"/>
              <a:gd name="connsiteY63" fmla="*/ 1173536 h 2029242"/>
              <a:gd name="connsiteX64" fmla="*/ 936714 w 1441934"/>
              <a:gd name="connsiteY64" fmla="*/ 1188776 h 2029242"/>
              <a:gd name="connsiteX65" fmla="*/ 793363 w 1441934"/>
              <a:gd name="connsiteY65" fmla="*/ 1164011 h 2029242"/>
              <a:gd name="connsiteX66" fmla="*/ 723354 w 1441934"/>
              <a:gd name="connsiteY66" fmla="*/ 1152105 h 2029242"/>
              <a:gd name="connsiteX67" fmla="*/ 664775 w 1441934"/>
              <a:gd name="connsiteY67" fmla="*/ 1140675 h 2029242"/>
              <a:gd name="connsiteX68" fmla="*/ 746690 w 1441934"/>
              <a:gd name="connsiteY68" fmla="*/ 1182109 h 2029242"/>
              <a:gd name="connsiteX69" fmla="*/ 930999 w 1441934"/>
              <a:gd name="connsiteY69" fmla="*/ 1240211 h 2029242"/>
              <a:gd name="connsiteX70" fmla="*/ 951954 w 1441934"/>
              <a:gd name="connsiteY70" fmla="*/ 1253070 h 2029242"/>
              <a:gd name="connsiteX71" fmla="*/ 989102 w 1441934"/>
              <a:gd name="connsiteY71" fmla="*/ 1286408 h 2029242"/>
              <a:gd name="connsiteX72" fmla="*/ 1101497 w 1441934"/>
              <a:gd name="connsiteY72" fmla="*/ 1374990 h 2029242"/>
              <a:gd name="connsiteX73" fmla="*/ 983387 w 1441934"/>
              <a:gd name="connsiteY73" fmla="*/ 1376895 h 2029242"/>
              <a:gd name="connsiteX74" fmla="*/ 894328 w 1441934"/>
              <a:gd name="connsiteY74" fmla="*/ 1400708 h 2029242"/>
              <a:gd name="connsiteX75" fmla="*/ 866229 w 1441934"/>
              <a:gd name="connsiteY75" fmla="*/ 1481194 h 2029242"/>
              <a:gd name="connsiteX76" fmla="*/ 843845 w 1441934"/>
              <a:gd name="connsiteY76" fmla="*/ 1585969 h 2029242"/>
              <a:gd name="connsiteX77" fmla="*/ 837654 w 1441934"/>
              <a:gd name="connsiteY77" fmla="*/ 1707889 h 2029242"/>
              <a:gd name="connsiteX78" fmla="*/ 931952 w 1441934"/>
              <a:gd name="connsiteY78" fmla="*/ 1961730 h 2029242"/>
              <a:gd name="connsiteX79" fmla="*/ 962908 w 1441934"/>
              <a:gd name="connsiteY79" fmla="*/ 2007927 h 2029242"/>
              <a:gd name="connsiteX80" fmla="*/ 1029289 w 1441934"/>
              <a:gd name="connsiteY80" fmla="*/ 2028050 h 2029242"/>
              <a:gd name="connsiteX81" fmla="*/ 950049 w 1441934"/>
              <a:gd name="connsiteY81" fmla="*/ 1863623 h 2029242"/>
              <a:gd name="connsiteX82" fmla="*/ 915283 w 1441934"/>
              <a:gd name="connsiteY82" fmla="*/ 1739321 h 2029242"/>
              <a:gd name="connsiteX83" fmla="*/ 918140 w 1441934"/>
              <a:gd name="connsiteY83" fmla="*/ 1626450 h 2029242"/>
              <a:gd name="connsiteX84" fmla="*/ 932904 w 1441934"/>
              <a:gd name="connsiteY84" fmla="*/ 1547869 h 2029242"/>
              <a:gd name="connsiteX85" fmla="*/ 940048 w 1441934"/>
              <a:gd name="connsiteY85" fmla="*/ 1509293 h 2029242"/>
              <a:gd name="connsiteX86" fmla="*/ 949097 w 1441934"/>
              <a:gd name="connsiteY86" fmla="*/ 1485956 h 2029242"/>
              <a:gd name="connsiteX87" fmla="*/ 972909 w 1441934"/>
              <a:gd name="connsiteY87" fmla="*/ 1463096 h 2029242"/>
              <a:gd name="connsiteX88" fmla="*/ 1112927 w 1441934"/>
              <a:gd name="connsiteY88" fmla="*/ 1449761 h 2029242"/>
              <a:gd name="connsiteX89" fmla="*/ 1243895 w 1441934"/>
              <a:gd name="connsiteY89" fmla="*/ 1462144 h 2029242"/>
              <a:gd name="connsiteX90" fmla="*/ 1301998 w 1441934"/>
              <a:gd name="connsiteY90" fmla="*/ 1442141 h 2029242"/>
              <a:gd name="connsiteX91" fmla="*/ 1321524 w 1441934"/>
              <a:gd name="connsiteY91" fmla="*/ 1404994 h 2029242"/>
              <a:gd name="connsiteX92" fmla="*/ 1414393 w 1441934"/>
              <a:gd name="connsiteY92" fmla="*/ 1216399 h 2029242"/>
              <a:gd name="connsiteX93" fmla="*/ 1438682 w 1441934"/>
              <a:gd name="connsiteY93" fmla="*/ 1015897 h 2029242"/>
              <a:gd name="connsiteX94" fmla="*/ 1430586 w 1441934"/>
              <a:gd name="connsiteY94" fmla="*/ 975416 h 2029242"/>
              <a:gd name="connsiteX95" fmla="*/ 1432967 w 1441934"/>
              <a:gd name="connsiteY95" fmla="*/ 970177 h 2029242"/>
              <a:gd name="connsiteX96" fmla="*/ 511423 w 1441934"/>
              <a:gd name="connsiteY96" fmla="*/ 447255 h 2029242"/>
              <a:gd name="connsiteX97" fmla="*/ 548570 w 1441934"/>
              <a:gd name="connsiteY97" fmla="*/ 449160 h 2029242"/>
              <a:gd name="connsiteX98" fmla="*/ 442843 w 1441934"/>
              <a:gd name="connsiteY98" fmla="*/ 509167 h 2029242"/>
              <a:gd name="connsiteX99" fmla="*/ 367119 w 1441934"/>
              <a:gd name="connsiteY99" fmla="*/ 512025 h 2029242"/>
              <a:gd name="connsiteX100" fmla="*/ 403314 w 1441934"/>
              <a:gd name="connsiteY100" fmla="*/ 423442 h 2029242"/>
              <a:gd name="connsiteX101" fmla="*/ 379502 w 1441934"/>
              <a:gd name="connsiteY101" fmla="*/ 436777 h 2029242"/>
              <a:gd name="connsiteX102" fmla="*/ 317589 w 1441934"/>
              <a:gd name="connsiteY102" fmla="*/ 490594 h 2029242"/>
              <a:gd name="connsiteX103" fmla="*/ 279013 w 1441934"/>
              <a:gd name="connsiteY103" fmla="*/ 516787 h 2029242"/>
              <a:gd name="connsiteX104" fmla="*/ 512375 w 1441934"/>
              <a:gd name="connsiteY104" fmla="*/ 316762 h 2029242"/>
              <a:gd name="connsiteX105" fmla="*/ 515233 w 1441934"/>
              <a:gd name="connsiteY105" fmla="*/ 319620 h 2029242"/>
              <a:gd name="connsiteX106" fmla="*/ 484277 w 1441934"/>
              <a:gd name="connsiteY106" fmla="*/ 363911 h 2029242"/>
              <a:gd name="connsiteX107" fmla="*/ 480943 w 1441934"/>
              <a:gd name="connsiteY107" fmla="*/ 372484 h 2029242"/>
              <a:gd name="connsiteX108" fmla="*/ 489992 w 1441934"/>
              <a:gd name="connsiteY108" fmla="*/ 373912 h 2029242"/>
              <a:gd name="connsiteX109" fmla="*/ 557143 w 1441934"/>
              <a:gd name="connsiteY109" fmla="*/ 362482 h 2029242"/>
              <a:gd name="connsiteX110" fmla="*/ 570002 w 1441934"/>
              <a:gd name="connsiteY110" fmla="*/ 362006 h 2029242"/>
              <a:gd name="connsiteX111" fmla="*/ 510470 w 1441934"/>
              <a:gd name="connsiteY111" fmla="*/ 416775 h 2029242"/>
              <a:gd name="connsiteX112" fmla="*/ 510470 w 1441934"/>
              <a:gd name="connsiteY112" fmla="*/ 416775 h 2029242"/>
              <a:gd name="connsiteX113" fmla="*/ 502374 w 1441934"/>
              <a:gd name="connsiteY113" fmla="*/ 432015 h 2029242"/>
              <a:gd name="connsiteX114" fmla="*/ 511423 w 1441934"/>
              <a:gd name="connsiteY114" fmla="*/ 447255 h 2029242"/>
              <a:gd name="connsiteX115" fmla="*/ 1073398 w 1441934"/>
              <a:gd name="connsiteY115" fmla="*/ 859211 h 2029242"/>
              <a:gd name="connsiteX116" fmla="*/ 1057682 w 1441934"/>
              <a:gd name="connsiteY116" fmla="*/ 861116 h 2029242"/>
              <a:gd name="connsiteX117" fmla="*/ 1064826 w 1441934"/>
              <a:gd name="connsiteY117" fmla="*/ 879214 h 2029242"/>
              <a:gd name="connsiteX118" fmla="*/ 1044347 w 1441934"/>
              <a:gd name="connsiteY118" fmla="*/ 906360 h 2029242"/>
              <a:gd name="connsiteX119" fmla="*/ 886708 w 1441934"/>
              <a:gd name="connsiteY119" fmla="*/ 907789 h 2029242"/>
              <a:gd name="connsiteX120" fmla="*/ 878612 w 1441934"/>
              <a:gd name="connsiteY120" fmla="*/ 895882 h 2029242"/>
              <a:gd name="connsiteX121" fmla="*/ 886232 w 1441934"/>
              <a:gd name="connsiteY121" fmla="*/ 835399 h 2029242"/>
              <a:gd name="connsiteX122" fmla="*/ 886232 w 1441934"/>
              <a:gd name="connsiteY122" fmla="*/ 835399 h 2029242"/>
              <a:gd name="connsiteX123" fmla="*/ 887660 w 1441934"/>
              <a:gd name="connsiteY123" fmla="*/ 827302 h 2029242"/>
              <a:gd name="connsiteX124" fmla="*/ 898614 w 1441934"/>
              <a:gd name="connsiteY124" fmla="*/ 730624 h 2029242"/>
              <a:gd name="connsiteX125" fmla="*/ 915759 w 1441934"/>
              <a:gd name="connsiteY125" fmla="*/ 665854 h 2029242"/>
              <a:gd name="connsiteX126" fmla="*/ 945287 w 1441934"/>
              <a:gd name="connsiteY126" fmla="*/ 645375 h 2029242"/>
              <a:gd name="connsiteX127" fmla="*/ 1135787 w 1441934"/>
              <a:gd name="connsiteY127" fmla="*/ 546315 h 2029242"/>
              <a:gd name="connsiteX128" fmla="*/ 1146740 w 1441934"/>
              <a:gd name="connsiteY128" fmla="*/ 545839 h 2029242"/>
              <a:gd name="connsiteX129" fmla="*/ 1143407 w 1441934"/>
              <a:gd name="connsiteY129" fmla="*/ 556792 h 2029242"/>
              <a:gd name="connsiteX130" fmla="*/ 1015295 w 1441934"/>
              <a:gd name="connsiteY130" fmla="*/ 718241 h 2029242"/>
              <a:gd name="connsiteX131" fmla="*/ 1020058 w 1441934"/>
              <a:gd name="connsiteY131" fmla="*/ 731100 h 2029242"/>
              <a:gd name="connsiteX132" fmla="*/ 1020058 w 1441934"/>
              <a:gd name="connsiteY132" fmla="*/ 731100 h 2029242"/>
              <a:gd name="connsiteX133" fmla="*/ 1095782 w 1441934"/>
              <a:gd name="connsiteY133" fmla="*/ 686809 h 2029242"/>
              <a:gd name="connsiteX134" fmla="*/ 1129595 w 1441934"/>
              <a:gd name="connsiteY134" fmla="*/ 666330 h 2029242"/>
              <a:gd name="connsiteX135" fmla="*/ 1135310 w 1441934"/>
              <a:gd name="connsiteY135" fmla="*/ 664425 h 2029242"/>
              <a:gd name="connsiteX136" fmla="*/ 1129595 w 1441934"/>
              <a:gd name="connsiteY136" fmla="*/ 666330 h 2029242"/>
              <a:gd name="connsiteX137" fmla="*/ 1163886 w 1441934"/>
              <a:gd name="connsiteY137" fmla="*/ 645851 h 2029242"/>
              <a:gd name="connsiteX138" fmla="*/ 1256278 w 1441934"/>
              <a:gd name="connsiteY138" fmla="*/ 589177 h 2029242"/>
              <a:gd name="connsiteX139" fmla="*/ 1271042 w 1441934"/>
              <a:gd name="connsiteY139" fmla="*/ 580129 h 2029242"/>
              <a:gd name="connsiteX140" fmla="*/ 1299140 w 1441934"/>
              <a:gd name="connsiteY140" fmla="*/ 590130 h 2029242"/>
              <a:gd name="connsiteX141" fmla="*/ 1310570 w 1441934"/>
              <a:gd name="connsiteY141" fmla="*/ 727766 h 2029242"/>
              <a:gd name="connsiteX142" fmla="*/ 1301522 w 1441934"/>
              <a:gd name="connsiteY142" fmla="*/ 768247 h 2029242"/>
              <a:gd name="connsiteX143" fmla="*/ 1301522 w 1441934"/>
              <a:gd name="connsiteY143" fmla="*/ 768247 h 2029242"/>
              <a:gd name="connsiteX144" fmla="*/ 1289615 w 1441934"/>
              <a:gd name="connsiteY144" fmla="*/ 850162 h 2029242"/>
              <a:gd name="connsiteX145" fmla="*/ 1276280 w 1441934"/>
              <a:gd name="connsiteY145" fmla="*/ 858735 h 2029242"/>
              <a:gd name="connsiteX146" fmla="*/ 1187222 w 1441934"/>
              <a:gd name="connsiteY146" fmla="*/ 858735 h 2029242"/>
              <a:gd name="connsiteX147" fmla="*/ 1073398 w 1441934"/>
              <a:gd name="connsiteY147" fmla="*/ 859211 h 2029242"/>
              <a:gd name="connsiteX148" fmla="*/ 1393914 w 1441934"/>
              <a:gd name="connsiteY148" fmla="*/ 1123054 h 2029242"/>
              <a:gd name="connsiteX149" fmla="*/ 1391057 w 1441934"/>
              <a:gd name="connsiteY149" fmla="*/ 1141151 h 2029242"/>
              <a:gd name="connsiteX150" fmla="*/ 1391057 w 1441934"/>
              <a:gd name="connsiteY150" fmla="*/ 1141151 h 2029242"/>
              <a:gd name="connsiteX151" fmla="*/ 1390580 w 1441934"/>
              <a:gd name="connsiteY151" fmla="*/ 1151153 h 2029242"/>
              <a:gd name="connsiteX152" fmla="*/ 1342955 w 1441934"/>
              <a:gd name="connsiteY152" fmla="*/ 1181633 h 2029242"/>
              <a:gd name="connsiteX153" fmla="*/ 1254849 w 1441934"/>
              <a:gd name="connsiteY153" fmla="*/ 1157820 h 2029242"/>
              <a:gd name="connsiteX154" fmla="*/ 1194842 w 1441934"/>
              <a:gd name="connsiteY154" fmla="*/ 1147342 h 2029242"/>
              <a:gd name="connsiteX155" fmla="*/ 1180554 w 1441934"/>
              <a:gd name="connsiteY155" fmla="*/ 1150676 h 2029242"/>
              <a:gd name="connsiteX156" fmla="*/ 1197223 w 1441934"/>
              <a:gd name="connsiteY156" fmla="*/ 1163535 h 2029242"/>
              <a:gd name="connsiteX157" fmla="*/ 1197223 w 1441934"/>
              <a:gd name="connsiteY157" fmla="*/ 1163535 h 2029242"/>
              <a:gd name="connsiteX158" fmla="*/ 1269613 w 1441934"/>
              <a:gd name="connsiteY158" fmla="*/ 1190205 h 2029242"/>
              <a:gd name="connsiteX159" fmla="*/ 1269613 w 1441934"/>
              <a:gd name="connsiteY159" fmla="*/ 1190205 h 2029242"/>
              <a:gd name="connsiteX160" fmla="*/ 1289615 w 1441934"/>
              <a:gd name="connsiteY160" fmla="*/ 1197349 h 2029242"/>
              <a:gd name="connsiteX161" fmla="*/ 1289615 w 1441934"/>
              <a:gd name="connsiteY161" fmla="*/ 1197349 h 2029242"/>
              <a:gd name="connsiteX162" fmla="*/ 1362958 w 1441934"/>
              <a:gd name="connsiteY162" fmla="*/ 1223543 h 2029242"/>
              <a:gd name="connsiteX163" fmla="*/ 1368673 w 1441934"/>
              <a:gd name="connsiteY163" fmla="*/ 1237354 h 2029242"/>
              <a:gd name="connsiteX164" fmla="*/ 1345337 w 1441934"/>
              <a:gd name="connsiteY164" fmla="*/ 1279740 h 2029242"/>
              <a:gd name="connsiteX165" fmla="*/ 1345337 w 1441934"/>
              <a:gd name="connsiteY165" fmla="*/ 1279740 h 2029242"/>
              <a:gd name="connsiteX166" fmla="*/ 1334383 w 1441934"/>
              <a:gd name="connsiteY166" fmla="*/ 1300219 h 2029242"/>
              <a:gd name="connsiteX167" fmla="*/ 1334383 w 1441934"/>
              <a:gd name="connsiteY167" fmla="*/ 1300219 h 2029242"/>
              <a:gd name="connsiteX168" fmla="*/ 1291520 w 1441934"/>
              <a:gd name="connsiteY168" fmla="*/ 1381181 h 2029242"/>
              <a:gd name="connsiteX169" fmla="*/ 1237228 w 1441934"/>
              <a:gd name="connsiteY169" fmla="*/ 1392611 h 2029242"/>
              <a:gd name="connsiteX170" fmla="*/ 1137215 w 1441934"/>
              <a:gd name="connsiteY170" fmla="*/ 1327841 h 2029242"/>
              <a:gd name="connsiteX171" fmla="*/ 1137215 w 1441934"/>
              <a:gd name="connsiteY171" fmla="*/ 1327841 h 2029242"/>
              <a:gd name="connsiteX172" fmla="*/ 1028154 w 1441934"/>
              <a:gd name="connsiteY172" fmla="*/ 1256404 h 2029242"/>
              <a:gd name="connsiteX173" fmla="*/ 1011962 w 1441934"/>
              <a:gd name="connsiteY173" fmla="*/ 1224971 h 2029242"/>
              <a:gd name="connsiteX174" fmla="*/ 1019105 w 1441934"/>
              <a:gd name="connsiteY174" fmla="*/ 1219733 h 2029242"/>
              <a:gd name="connsiteX175" fmla="*/ 1062444 w 1441934"/>
              <a:gd name="connsiteY175" fmla="*/ 1222590 h 2029242"/>
              <a:gd name="connsiteX176" fmla="*/ 1084352 w 1441934"/>
              <a:gd name="connsiteY176" fmla="*/ 1202588 h 2029242"/>
              <a:gd name="connsiteX177" fmla="*/ 1087209 w 1441934"/>
              <a:gd name="connsiteY177" fmla="*/ 1186871 h 2029242"/>
              <a:gd name="connsiteX178" fmla="*/ 1087209 w 1441934"/>
              <a:gd name="connsiteY178" fmla="*/ 1186871 h 2029242"/>
              <a:gd name="connsiteX179" fmla="*/ 1088162 w 1441934"/>
              <a:gd name="connsiteY179" fmla="*/ 1173060 h 2029242"/>
              <a:gd name="connsiteX180" fmla="*/ 1089590 w 1441934"/>
              <a:gd name="connsiteY180" fmla="*/ 1164964 h 2029242"/>
              <a:gd name="connsiteX181" fmla="*/ 1089590 w 1441934"/>
              <a:gd name="connsiteY181" fmla="*/ 1164964 h 2029242"/>
              <a:gd name="connsiteX182" fmla="*/ 1092924 w 1441934"/>
              <a:gd name="connsiteY182" fmla="*/ 1133531 h 2029242"/>
              <a:gd name="connsiteX183" fmla="*/ 1092924 w 1441934"/>
              <a:gd name="connsiteY183" fmla="*/ 1133531 h 2029242"/>
              <a:gd name="connsiteX184" fmla="*/ 1112927 w 1441934"/>
              <a:gd name="connsiteY184" fmla="*/ 955890 h 2029242"/>
              <a:gd name="connsiteX185" fmla="*/ 1116260 w 1441934"/>
              <a:gd name="connsiteY185" fmla="*/ 937792 h 2029242"/>
              <a:gd name="connsiteX186" fmla="*/ 1147217 w 1441934"/>
              <a:gd name="connsiteY186" fmla="*/ 912075 h 2029242"/>
              <a:gd name="connsiteX187" fmla="*/ 1310570 w 1441934"/>
              <a:gd name="connsiteY187" fmla="*/ 902550 h 2029242"/>
              <a:gd name="connsiteX188" fmla="*/ 1343432 w 1441934"/>
              <a:gd name="connsiteY188" fmla="*/ 907789 h 2029242"/>
              <a:gd name="connsiteX189" fmla="*/ 1369626 w 1441934"/>
              <a:gd name="connsiteY189" fmla="*/ 938745 h 2029242"/>
              <a:gd name="connsiteX190" fmla="*/ 1390580 w 1441934"/>
              <a:gd name="connsiteY190" fmla="*/ 1045901 h 2029242"/>
              <a:gd name="connsiteX191" fmla="*/ 1379151 w 1441934"/>
              <a:gd name="connsiteY191" fmla="*/ 1059236 h 2029242"/>
              <a:gd name="connsiteX192" fmla="*/ 1308189 w 1441934"/>
              <a:gd name="connsiteY192" fmla="*/ 1058760 h 2029242"/>
              <a:gd name="connsiteX193" fmla="*/ 1308189 w 1441934"/>
              <a:gd name="connsiteY193" fmla="*/ 1058760 h 2029242"/>
              <a:gd name="connsiteX194" fmla="*/ 1288663 w 1441934"/>
              <a:gd name="connsiteY194" fmla="*/ 1058760 h 2029242"/>
              <a:gd name="connsiteX195" fmla="*/ 1288663 w 1441934"/>
              <a:gd name="connsiteY195" fmla="*/ 1058760 h 2029242"/>
              <a:gd name="connsiteX196" fmla="*/ 1201033 w 1441934"/>
              <a:gd name="connsiteY196" fmla="*/ 1059236 h 2029242"/>
              <a:gd name="connsiteX197" fmla="*/ 1188174 w 1441934"/>
              <a:gd name="connsiteY197" fmla="*/ 1066380 h 2029242"/>
              <a:gd name="connsiteX198" fmla="*/ 1199604 w 1441934"/>
              <a:gd name="connsiteY198" fmla="*/ 1074476 h 2029242"/>
              <a:gd name="connsiteX199" fmla="*/ 1230084 w 1441934"/>
              <a:gd name="connsiteY199" fmla="*/ 1077810 h 2029242"/>
              <a:gd name="connsiteX200" fmla="*/ 1233894 w 1441934"/>
              <a:gd name="connsiteY200" fmla="*/ 1078763 h 2029242"/>
              <a:gd name="connsiteX201" fmla="*/ 1305808 w 1441934"/>
              <a:gd name="connsiteY201" fmla="*/ 1084001 h 2029242"/>
              <a:gd name="connsiteX202" fmla="*/ 1361529 w 1441934"/>
              <a:gd name="connsiteY202" fmla="*/ 1086383 h 2029242"/>
              <a:gd name="connsiteX203" fmla="*/ 1393914 w 1441934"/>
              <a:gd name="connsiteY203" fmla="*/ 1123054 h 2029242"/>
              <a:gd name="connsiteX0" fmla="*/ 1432967 w 1441934"/>
              <a:gd name="connsiteY0" fmla="*/ 970177 h 2035981"/>
              <a:gd name="connsiteX1" fmla="*/ 1423918 w 1441934"/>
              <a:gd name="connsiteY1" fmla="*/ 956842 h 2035981"/>
              <a:gd name="connsiteX2" fmla="*/ 1406297 w 1441934"/>
              <a:gd name="connsiteY2" fmla="*/ 888262 h 2035981"/>
              <a:gd name="connsiteX3" fmla="*/ 1372483 w 1441934"/>
              <a:gd name="connsiteY3" fmla="*/ 820159 h 2035981"/>
              <a:gd name="connsiteX4" fmla="*/ 1365815 w 1441934"/>
              <a:gd name="connsiteY4" fmla="*/ 787774 h 2035981"/>
              <a:gd name="connsiteX5" fmla="*/ 1364387 w 1441934"/>
              <a:gd name="connsiteY5" fmla="*/ 715384 h 2035981"/>
              <a:gd name="connsiteX6" fmla="*/ 1370578 w 1441934"/>
              <a:gd name="connsiteY6" fmla="*/ 659662 h 2035981"/>
              <a:gd name="connsiteX7" fmla="*/ 1359148 w 1441934"/>
              <a:gd name="connsiteY7" fmla="*/ 612990 h 2035981"/>
              <a:gd name="connsiteX8" fmla="*/ 1356290 w 1441934"/>
              <a:gd name="connsiteY8" fmla="*/ 563936 h 2035981"/>
              <a:gd name="connsiteX9" fmla="*/ 1372007 w 1441934"/>
              <a:gd name="connsiteY9" fmla="*/ 424871 h 2035981"/>
              <a:gd name="connsiteX10" fmla="*/ 1359624 w 1441934"/>
              <a:gd name="connsiteY10" fmla="*/ 342956 h 2035981"/>
              <a:gd name="connsiteX11" fmla="*/ 1355338 w 1441934"/>
              <a:gd name="connsiteY11" fmla="*/ 255326 h 2035981"/>
              <a:gd name="connsiteX12" fmla="*/ 1287711 w 1441934"/>
              <a:gd name="connsiteY12" fmla="*/ 191508 h 2035981"/>
              <a:gd name="connsiteX13" fmla="*/ 1252468 w 1441934"/>
              <a:gd name="connsiteY13" fmla="*/ 176268 h 2035981"/>
              <a:gd name="connsiteX14" fmla="*/ 1228179 w 1441934"/>
              <a:gd name="connsiteY14" fmla="*/ 161505 h 2035981"/>
              <a:gd name="connsiteX15" fmla="*/ 1185793 w 1441934"/>
              <a:gd name="connsiteY15" fmla="*/ 127215 h 2035981"/>
              <a:gd name="connsiteX16" fmla="*/ 1174363 w 1441934"/>
              <a:gd name="connsiteY16" fmla="*/ 111022 h 2035981"/>
              <a:gd name="connsiteX17" fmla="*/ 1122452 w 1441934"/>
              <a:gd name="connsiteY17" fmla="*/ 91020 h 2035981"/>
              <a:gd name="connsiteX18" fmla="*/ 1011485 w 1441934"/>
              <a:gd name="connsiteY18" fmla="*/ 52920 h 2035981"/>
              <a:gd name="connsiteX19" fmla="*/ 948620 w 1441934"/>
              <a:gd name="connsiteY19" fmla="*/ 31965 h 2035981"/>
              <a:gd name="connsiteX20" fmla="*/ 887660 w 1441934"/>
              <a:gd name="connsiteY20" fmla="*/ 26726 h 2035981"/>
              <a:gd name="connsiteX21" fmla="*/ 813365 w 1441934"/>
              <a:gd name="connsiteY21" fmla="*/ 17677 h 2035981"/>
              <a:gd name="connsiteX22" fmla="*/ 708590 w 1441934"/>
              <a:gd name="connsiteY22" fmla="*/ 56 h 2035981"/>
              <a:gd name="connsiteX23" fmla="*/ 615245 w 1441934"/>
              <a:gd name="connsiteY23" fmla="*/ 11010 h 2035981"/>
              <a:gd name="connsiteX24" fmla="*/ 405219 w 1441934"/>
              <a:gd name="connsiteY24" fmla="*/ 83876 h 2035981"/>
              <a:gd name="connsiteX25" fmla="*/ 307111 w 1441934"/>
              <a:gd name="connsiteY25" fmla="*/ 158171 h 2035981"/>
              <a:gd name="connsiteX26" fmla="*/ 244723 w 1441934"/>
              <a:gd name="connsiteY26" fmla="*/ 228180 h 2035981"/>
              <a:gd name="connsiteX27" fmla="*/ 191859 w 1441934"/>
              <a:gd name="connsiteY27" fmla="*/ 292474 h 2035981"/>
              <a:gd name="connsiteX28" fmla="*/ 149473 w 1441934"/>
              <a:gd name="connsiteY28" fmla="*/ 380580 h 2035981"/>
              <a:gd name="connsiteX29" fmla="*/ 112801 w 1441934"/>
              <a:gd name="connsiteY29" fmla="*/ 577271 h 2035981"/>
              <a:gd name="connsiteX30" fmla="*/ 121850 w 1441934"/>
              <a:gd name="connsiteY30" fmla="*/ 680617 h 2035981"/>
              <a:gd name="connsiteX31" fmla="*/ 178524 w 1441934"/>
              <a:gd name="connsiteY31" fmla="*/ 825874 h 2035981"/>
              <a:gd name="connsiteX32" fmla="*/ 221386 w 1441934"/>
              <a:gd name="connsiteY32" fmla="*/ 892072 h 2035981"/>
              <a:gd name="connsiteX33" fmla="*/ 244247 w 1441934"/>
              <a:gd name="connsiteY33" fmla="*/ 921600 h 2035981"/>
              <a:gd name="connsiteX34" fmla="*/ 295681 w 1441934"/>
              <a:gd name="connsiteY34" fmla="*/ 1016374 h 2035981"/>
              <a:gd name="connsiteX35" fmla="*/ 319970 w 1441934"/>
              <a:gd name="connsiteY35" fmla="*/ 1153058 h 2035981"/>
              <a:gd name="connsiteX36" fmla="*/ 311874 w 1441934"/>
              <a:gd name="connsiteY36" fmla="*/ 1322603 h 2035981"/>
              <a:gd name="connsiteX37" fmla="*/ 277584 w 1441934"/>
              <a:gd name="connsiteY37" fmla="*/ 1397850 h 2035981"/>
              <a:gd name="connsiteX38" fmla="*/ 248533 w 1441934"/>
              <a:gd name="connsiteY38" fmla="*/ 1431664 h 2035981"/>
              <a:gd name="connsiteX39" fmla="*/ 7949 w 1441934"/>
              <a:gd name="connsiteY39" fmla="*/ 1611103 h 2035981"/>
              <a:gd name="connsiteX40" fmla="*/ 1635 w 1441934"/>
              <a:gd name="connsiteY40" fmla="*/ 1697549 h 2035981"/>
              <a:gd name="connsiteX41" fmla="*/ 321875 w 1441934"/>
              <a:gd name="connsiteY41" fmla="*/ 1465954 h 2035981"/>
              <a:gd name="connsiteX42" fmla="*/ 326638 w 1441934"/>
              <a:gd name="connsiteY42" fmla="*/ 1462620 h 2035981"/>
              <a:gd name="connsiteX43" fmla="*/ 390932 w 1441934"/>
              <a:gd name="connsiteY43" fmla="*/ 1330699 h 2035981"/>
              <a:gd name="connsiteX44" fmla="*/ 413792 w 1441934"/>
              <a:gd name="connsiteY44" fmla="*/ 1234020 h 2035981"/>
              <a:gd name="connsiteX45" fmla="*/ 437128 w 1441934"/>
              <a:gd name="connsiteY45" fmla="*/ 1156391 h 2035981"/>
              <a:gd name="connsiteX46" fmla="*/ 480943 w 1441934"/>
              <a:gd name="connsiteY46" fmla="*/ 1052569 h 2035981"/>
              <a:gd name="connsiteX47" fmla="*/ 472847 w 1441934"/>
              <a:gd name="connsiteY47" fmla="*/ 962081 h 2035981"/>
              <a:gd name="connsiteX48" fmla="*/ 475704 w 1441934"/>
              <a:gd name="connsiteY48" fmla="*/ 770152 h 2035981"/>
              <a:gd name="connsiteX49" fmla="*/ 486182 w 1441934"/>
              <a:gd name="connsiteY49" fmla="*/ 738720 h 2035981"/>
              <a:gd name="connsiteX50" fmla="*/ 545237 w 1441934"/>
              <a:gd name="connsiteY50" fmla="*/ 699191 h 2035981"/>
              <a:gd name="connsiteX51" fmla="*/ 619055 w 1441934"/>
              <a:gd name="connsiteY51" fmla="*/ 681570 h 2035981"/>
              <a:gd name="connsiteX52" fmla="*/ 756692 w 1441934"/>
              <a:gd name="connsiteY52" fmla="*/ 742054 h 2035981"/>
              <a:gd name="connsiteX53" fmla="*/ 842417 w 1441934"/>
              <a:gd name="connsiteY53" fmla="*/ 908265 h 2035981"/>
              <a:gd name="connsiteX54" fmla="*/ 835273 w 1441934"/>
              <a:gd name="connsiteY54" fmla="*/ 918742 h 2035981"/>
              <a:gd name="connsiteX55" fmla="*/ 737642 w 1441934"/>
              <a:gd name="connsiteY55" fmla="*/ 921600 h 2035981"/>
              <a:gd name="connsiteX56" fmla="*/ 658584 w 1441934"/>
              <a:gd name="connsiteY56" fmla="*/ 932554 h 2035981"/>
              <a:gd name="connsiteX57" fmla="*/ 688112 w 1441934"/>
              <a:gd name="connsiteY57" fmla="*/ 946841 h 2035981"/>
              <a:gd name="connsiteX58" fmla="*/ 1049585 w 1441934"/>
              <a:gd name="connsiteY58" fmla="*/ 946841 h 2035981"/>
              <a:gd name="connsiteX59" fmla="*/ 1071493 w 1441934"/>
              <a:gd name="connsiteY59" fmla="*/ 949222 h 2035981"/>
              <a:gd name="connsiteX60" fmla="*/ 1056253 w 1441934"/>
              <a:gd name="connsiteY60" fmla="*/ 1015421 h 2035981"/>
              <a:gd name="connsiteX61" fmla="*/ 1042918 w 1441934"/>
              <a:gd name="connsiteY61" fmla="*/ 1156867 h 2035981"/>
              <a:gd name="connsiteX62" fmla="*/ 1026726 w 1441934"/>
              <a:gd name="connsiteY62" fmla="*/ 1170679 h 2035981"/>
              <a:gd name="connsiteX63" fmla="*/ 982434 w 1441934"/>
              <a:gd name="connsiteY63" fmla="*/ 1173536 h 2035981"/>
              <a:gd name="connsiteX64" fmla="*/ 936714 w 1441934"/>
              <a:gd name="connsiteY64" fmla="*/ 1188776 h 2035981"/>
              <a:gd name="connsiteX65" fmla="*/ 793363 w 1441934"/>
              <a:gd name="connsiteY65" fmla="*/ 1164011 h 2035981"/>
              <a:gd name="connsiteX66" fmla="*/ 723354 w 1441934"/>
              <a:gd name="connsiteY66" fmla="*/ 1152105 h 2035981"/>
              <a:gd name="connsiteX67" fmla="*/ 664775 w 1441934"/>
              <a:gd name="connsiteY67" fmla="*/ 1140675 h 2035981"/>
              <a:gd name="connsiteX68" fmla="*/ 746690 w 1441934"/>
              <a:gd name="connsiteY68" fmla="*/ 1182109 h 2035981"/>
              <a:gd name="connsiteX69" fmla="*/ 930999 w 1441934"/>
              <a:gd name="connsiteY69" fmla="*/ 1240211 h 2035981"/>
              <a:gd name="connsiteX70" fmla="*/ 951954 w 1441934"/>
              <a:gd name="connsiteY70" fmla="*/ 1253070 h 2035981"/>
              <a:gd name="connsiteX71" fmla="*/ 989102 w 1441934"/>
              <a:gd name="connsiteY71" fmla="*/ 1286408 h 2035981"/>
              <a:gd name="connsiteX72" fmla="*/ 1101497 w 1441934"/>
              <a:gd name="connsiteY72" fmla="*/ 1374990 h 2035981"/>
              <a:gd name="connsiteX73" fmla="*/ 983387 w 1441934"/>
              <a:gd name="connsiteY73" fmla="*/ 1376895 h 2035981"/>
              <a:gd name="connsiteX74" fmla="*/ 894328 w 1441934"/>
              <a:gd name="connsiteY74" fmla="*/ 1400708 h 2035981"/>
              <a:gd name="connsiteX75" fmla="*/ 866229 w 1441934"/>
              <a:gd name="connsiteY75" fmla="*/ 1481194 h 2035981"/>
              <a:gd name="connsiteX76" fmla="*/ 843845 w 1441934"/>
              <a:gd name="connsiteY76" fmla="*/ 1585969 h 2035981"/>
              <a:gd name="connsiteX77" fmla="*/ 837654 w 1441934"/>
              <a:gd name="connsiteY77" fmla="*/ 1707889 h 2035981"/>
              <a:gd name="connsiteX78" fmla="*/ 931952 w 1441934"/>
              <a:gd name="connsiteY78" fmla="*/ 1961730 h 2035981"/>
              <a:gd name="connsiteX79" fmla="*/ 966659 w 1441934"/>
              <a:gd name="connsiteY79" fmla="*/ 2030432 h 2035981"/>
              <a:gd name="connsiteX80" fmla="*/ 1029289 w 1441934"/>
              <a:gd name="connsiteY80" fmla="*/ 2028050 h 2035981"/>
              <a:gd name="connsiteX81" fmla="*/ 950049 w 1441934"/>
              <a:gd name="connsiteY81" fmla="*/ 1863623 h 2035981"/>
              <a:gd name="connsiteX82" fmla="*/ 915283 w 1441934"/>
              <a:gd name="connsiteY82" fmla="*/ 1739321 h 2035981"/>
              <a:gd name="connsiteX83" fmla="*/ 918140 w 1441934"/>
              <a:gd name="connsiteY83" fmla="*/ 1626450 h 2035981"/>
              <a:gd name="connsiteX84" fmla="*/ 932904 w 1441934"/>
              <a:gd name="connsiteY84" fmla="*/ 1547869 h 2035981"/>
              <a:gd name="connsiteX85" fmla="*/ 940048 w 1441934"/>
              <a:gd name="connsiteY85" fmla="*/ 1509293 h 2035981"/>
              <a:gd name="connsiteX86" fmla="*/ 949097 w 1441934"/>
              <a:gd name="connsiteY86" fmla="*/ 1485956 h 2035981"/>
              <a:gd name="connsiteX87" fmla="*/ 972909 w 1441934"/>
              <a:gd name="connsiteY87" fmla="*/ 1463096 h 2035981"/>
              <a:gd name="connsiteX88" fmla="*/ 1112927 w 1441934"/>
              <a:gd name="connsiteY88" fmla="*/ 1449761 h 2035981"/>
              <a:gd name="connsiteX89" fmla="*/ 1243895 w 1441934"/>
              <a:gd name="connsiteY89" fmla="*/ 1462144 h 2035981"/>
              <a:gd name="connsiteX90" fmla="*/ 1301998 w 1441934"/>
              <a:gd name="connsiteY90" fmla="*/ 1442141 h 2035981"/>
              <a:gd name="connsiteX91" fmla="*/ 1321524 w 1441934"/>
              <a:gd name="connsiteY91" fmla="*/ 1404994 h 2035981"/>
              <a:gd name="connsiteX92" fmla="*/ 1414393 w 1441934"/>
              <a:gd name="connsiteY92" fmla="*/ 1216399 h 2035981"/>
              <a:gd name="connsiteX93" fmla="*/ 1438682 w 1441934"/>
              <a:gd name="connsiteY93" fmla="*/ 1015897 h 2035981"/>
              <a:gd name="connsiteX94" fmla="*/ 1430586 w 1441934"/>
              <a:gd name="connsiteY94" fmla="*/ 975416 h 2035981"/>
              <a:gd name="connsiteX95" fmla="*/ 1432967 w 1441934"/>
              <a:gd name="connsiteY95" fmla="*/ 970177 h 2035981"/>
              <a:gd name="connsiteX96" fmla="*/ 511423 w 1441934"/>
              <a:gd name="connsiteY96" fmla="*/ 447255 h 2035981"/>
              <a:gd name="connsiteX97" fmla="*/ 548570 w 1441934"/>
              <a:gd name="connsiteY97" fmla="*/ 449160 h 2035981"/>
              <a:gd name="connsiteX98" fmla="*/ 442843 w 1441934"/>
              <a:gd name="connsiteY98" fmla="*/ 509167 h 2035981"/>
              <a:gd name="connsiteX99" fmla="*/ 367119 w 1441934"/>
              <a:gd name="connsiteY99" fmla="*/ 512025 h 2035981"/>
              <a:gd name="connsiteX100" fmla="*/ 403314 w 1441934"/>
              <a:gd name="connsiteY100" fmla="*/ 423442 h 2035981"/>
              <a:gd name="connsiteX101" fmla="*/ 379502 w 1441934"/>
              <a:gd name="connsiteY101" fmla="*/ 436777 h 2035981"/>
              <a:gd name="connsiteX102" fmla="*/ 317589 w 1441934"/>
              <a:gd name="connsiteY102" fmla="*/ 490594 h 2035981"/>
              <a:gd name="connsiteX103" fmla="*/ 279013 w 1441934"/>
              <a:gd name="connsiteY103" fmla="*/ 516787 h 2035981"/>
              <a:gd name="connsiteX104" fmla="*/ 512375 w 1441934"/>
              <a:gd name="connsiteY104" fmla="*/ 316762 h 2035981"/>
              <a:gd name="connsiteX105" fmla="*/ 515233 w 1441934"/>
              <a:gd name="connsiteY105" fmla="*/ 319620 h 2035981"/>
              <a:gd name="connsiteX106" fmla="*/ 484277 w 1441934"/>
              <a:gd name="connsiteY106" fmla="*/ 363911 h 2035981"/>
              <a:gd name="connsiteX107" fmla="*/ 480943 w 1441934"/>
              <a:gd name="connsiteY107" fmla="*/ 372484 h 2035981"/>
              <a:gd name="connsiteX108" fmla="*/ 489992 w 1441934"/>
              <a:gd name="connsiteY108" fmla="*/ 373912 h 2035981"/>
              <a:gd name="connsiteX109" fmla="*/ 557143 w 1441934"/>
              <a:gd name="connsiteY109" fmla="*/ 362482 h 2035981"/>
              <a:gd name="connsiteX110" fmla="*/ 570002 w 1441934"/>
              <a:gd name="connsiteY110" fmla="*/ 362006 h 2035981"/>
              <a:gd name="connsiteX111" fmla="*/ 510470 w 1441934"/>
              <a:gd name="connsiteY111" fmla="*/ 416775 h 2035981"/>
              <a:gd name="connsiteX112" fmla="*/ 510470 w 1441934"/>
              <a:gd name="connsiteY112" fmla="*/ 416775 h 2035981"/>
              <a:gd name="connsiteX113" fmla="*/ 502374 w 1441934"/>
              <a:gd name="connsiteY113" fmla="*/ 432015 h 2035981"/>
              <a:gd name="connsiteX114" fmla="*/ 511423 w 1441934"/>
              <a:gd name="connsiteY114" fmla="*/ 447255 h 2035981"/>
              <a:gd name="connsiteX115" fmla="*/ 1073398 w 1441934"/>
              <a:gd name="connsiteY115" fmla="*/ 859211 h 2035981"/>
              <a:gd name="connsiteX116" fmla="*/ 1057682 w 1441934"/>
              <a:gd name="connsiteY116" fmla="*/ 861116 h 2035981"/>
              <a:gd name="connsiteX117" fmla="*/ 1064826 w 1441934"/>
              <a:gd name="connsiteY117" fmla="*/ 879214 h 2035981"/>
              <a:gd name="connsiteX118" fmla="*/ 1044347 w 1441934"/>
              <a:gd name="connsiteY118" fmla="*/ 906360 h 2035981"/>
              <a:gd name="connsiteX119" fmla="*/ 886708 w 1441934"/>
              <a:gd name="connsiteY119" fmla="*/ 907789 h 2035981"/>
              <a:gd name="connsiteX120" fmla="*/ 878612 w 1441934"/>
              <a:gd name="connsiteY120" fmla="*/ 895882 h 2035981"/>
              <a:gd name="connsiteX121" fmla="*/ 886232 w 1441934"/>
              <a:gd name="connsiteY121" fmla="*/ 835399 h 2035981"/>
              <a:gd name="connsiteX122" fmla="*/ 886232 w 1441934"/>
              <a:gd name="connsiteY122" fmla="*/ 835399 h 2035981"/>
              <a:gd name="connsiteX123" fmla="*/ 887660 w 1441934"/>
              <a:gd name="connsiteY123" fmla="*/ 827302 h 2035981"/>
              <a:gd name="connsiteX124" fmla="*/ 898614 w 1441934"/>
              <a:gd name="connsiteY124" fmla="*/ 730624 h 2035981"/>
              <a:gd name="connsiteX125" fmla="*/ 915759 w 1441934"/>
              <a:gd name="connsiteY125" fmla="*/ 665854 h 2035981"/>
              <a:gd name="connsiteX126" fmla="*/ 945287 w 1441934"/>
              <a:gd name="connsiteY126" fmla="*/ 645375 h 2035981"/>
              <a:gd name="connsiteX127" fmla="*/ 1135787 w 1441934"/>
              <a:gd name="connsiteY127" fmla="*/ 546315 h 2035981"/>
              <a:gd name="connsiteX128" fmla="*/ 1146740 w 1441934"/>
              <a:gd name="connsiteY128" fmla="*/ 545839 h 2035981"/>
              <a:gd name="connsiteX129" fmla="*/ 1143407 w 1441934"/>
              <a:gd name="connsiteY129" fmla="*/ 556792 h 2035981"/>
              <a:gd name="connsiteX130" fmla="*/ 1015295 w 1441934"/>
              <a:gd name="connsiteY130" fmla="*/ 718241 h 2035981"/>
              <a:gd name="connsiteX131" fmla="*/ 1020058 w 1441934"/>
              <a:gd name="connsiteY131" fmla="*/ 731100 h 2035981"/>
              <a:gd name="connsiteX132" fmla="*/ 1020058 w 1441934"/>
              <a:gd name="connsiteY132" fmla="*/ 731100 h 2035981"/>
              <a:gd name="connsiteX133" fmla="*/ 1095782 w 1441934"/>
              <a:gd name="connsiteY133" fmla="*/ 686809 h 2035981"/>
              <a:gd name="connsiteX134" fmla="*/ 1129595 w 1441934"/>
              <a:gd name="connsiteY134" fmla="*/ 666330 h 2035981"/>
              <a:gd name="connsiteX135" fmla="*/ 1135310 w 1441934"/>
              <a:gd name="connsiteY135" fmla="*/ 664425 h 2035981"/>
              <a:gd name="connsiteX136" fmla="*/ 1129595 w 1441934"/>
              <a:gd name="connsiteY136" fmla="*/ 666330 h 2035981"/>
              <a:gd name="connsiteX137" fmla="*/ 1163886 w 1441934"/>
              <a:gd name="connsiteY137" fmla="*/ 645851 h 2035981"/>
              <a:gd name="connsiteX138" fmla="*/ 1256278 w 1441934"/>
              <a:gd name="connsiteY138" fmla="*/ 589177 h 2035981"/>
              <a:gd name="connsiteX139" fmla="*/ 1271042 w 1441934"/>
              <a:gd name="connsiteY139" fmla="*/ 580129 h 2035981"/>
              <a:gd name="connsiteX140" fmla="*/ 1299140 w 1441934"/>
              <a:gd name="connsiteY140" fmla="*/ 590130 h 2035981"/>
              <a:gd name="connsiteX141" fmla="*/ 1310570 w 1441934"/>
              <a:gd name="connsiteY141" fmla="*/ 727766 h 2035981"/>
              <a:gd name="connsiteX142" fmla="*/ 1301522 w 1441934"/>
              <a:gd name="connsiteY142" fmla="*/ 768247 h 2035981"/>
              <a:gd name="connsiteX143" fmla="*/ 1301522 w 1441934"/>
              <a:gd name="connsiteY143" fmla="*/ 768247 h 2035981"/>
              <a:gd name="connsiteX144" fmla="*/ 1289615 w 1441934"/>
              <a:gd name="connsiteY144" fmla="*/ 850162 h 2035981"/>
              <a:gd name="connsiteX145" fmla="*/ 1276280 w 1441934"/>
              <a:gd name="connsiteY145" fmla="*/ 858735 h 2035981"/>
              <a:gd name="connsiteX146" fmla="*/ 1187222 w 1441934"/>
              <a:gd name="connsiteY146" fmla="*/ 858735 h 2035981"/>
              <a:gd name="connsiteX147" fmla="*/ 1073398 w 1441934"/>
              <a:gd name="connsiteY147" fmla="*/ 859211 h 2035981"/>
              <a:gd name="connsiteX148" fmla="*/ 1393914 w 1441934"/>
              <a:gd name="connsiteY148" fmla="*/ 1123054 h 2035981"/>
              <a:gd name="connsiteX149" fmla="*/ 1391057 w 1441934"/>
              <a:gd name="connsiteY149" fmla="*/ 1141151 h 2035981"/>
              <a:gd name="connsiteX150" fmla="*/ 1391057 w 1441934"/>
              <a:gd name="connsiteY150" fmla="*/ 1141151 h 2035981"/>
              <a:gd name="connsiteX151" fmla="*/ 1390580 w 1441934"/>
              <a:gd name="connsiteY151" fmla="*/ 1151153 h 2035981"/>
              <a:gd name="connsiteX152" fmla="*/ 1342955 w 1441934"/>
              <a:gd name="connsiteY152" fmla="*/ 1181633 h 2035981"/>
              <a:gd name="connsiteX153" fmla="*/ 1254849 w 1441934"/>
              <a:gd name="connsiteY153" fmla="*/ 1157820 h 2035981"/>
              <a:gd name="connsiteX154" fmla="*/ 1194842 w 1441934"/>
              <a:gd name="connsiteY154" fmla="*/ 1147342 h 2035981"/>
              <a:gd name="connsiteX155" fmla="*/ 1180554 w 1441934"/>
              <a:gd name="connsiteY155" fmla="*/ 1150676 h 2035981"/>
              <a:gd name="connsiteX156" fmla="*/ 1197223 w 1441934"/>
              <a:gd name="connsiteY156" fmla="*/ 1163535 h 2035981"/>
              <a:gd name="connsiteX157" fmla="*/ 1197223 w 1441934"/>
              <a:gd name="connsiteY157" fmla="*/ 1163535 h 2035981"/>
              <a:gd name="connsiteX158" fmla="*/ 1269613 w 1441934"/>
              <a:gd name="connsiteY158" fmla="*/ 1190205 h 2035981"/>
              <a:gd name="connsiteX159" fmla="*/ 1269613 w 1441934"/>
              <a:gd name="connsiteY159" fmla="*/ 1190205 h 2035981"/>
              <a:gd name="connsiteX160" fmla="*/ 1289615 w 1441934"/>
              <a:gd name="connsiteY160" fmla="*/ 1197349 h 2035981"/>
              <a:gd name="connsiteX161" fmla="*/ 1289615 w 1441934"/>
              <a:gd name="connsiteY161" fmla="*/ 1197349 h 2035981"/>
              <a:gd name="connsiteX162" fmla="*/ 1362958 w 1441934"/>
              <a:gd name="connsiteY162" fmla="*/ 1223543 h 2035981"/>
              <a:gd name="connsiteX163" fmla="*/ 1368673 w 1441934"/>
              <a:gd name="connsiteY163" fmla="*/ 1237354 h 2035981"/>
              <a:gd name="connsiteX164" fmla="*/ 1345337 w 1441934"/>
              <a:gd name="connsiteY164" fmla="*/ 1279740 h 2035981"/>
              <a:gd name="connsiteX165" fmla="*/ 1345337 w 1441934"/>
              <a:gd name="connsiteY165" fmla="*/ 1279740 h 2035981"/>
              <a:gd name="connsiteX166" fmla="*/ 1334383 w 1441934"/>
              <a:gd name="connsiteY166" fmla="*/ 1300219 h 2035981"/>
              <a:gd name="connsiteX167" fmla="*/ 1334383 w 1441934"/>
              <a:gd name="connsiteY167" fmla="*/ 1300219 h 2035981"/>
              <a:gd name="connsiteX168" fmla="*/ 1291520 w 1441934"/>
              <a:gd name="connsiteY168" fmla="*/ 1381181 h 2035981"/>
              <a:gd name="connsiteX169" fmla="*/ 1237228 w 1441934"/>
              <a:gd name="connsiteY169" fmla="*/ 1392611 h 2035981"/>
              <a:gd name="connsiteX170" fmla="*/ 1137215 w 1441934"/>
              <a:gd name="connsiteY170" fmla="*/ 1327841 h 2035981"/>
              <a:gd name="connsiteX171" fmla="*/ 1137215 w 1441934"/>
              <a:gd name="connsiteY171" fmla="*/ 1327841 h 2035981"/>
              <a:gd name="connsiteX172" fmla="*/ 1028154 w 1441934"/>
              <a:gd name="connsiteY172" fmla="*/ 1256404 h 2035981"/>
              <a:gd name="connsiteX173" fmla="*/ 1011962 w 1441934"/>
              <a:gd name="connsiteY173" fmla="*/ 1224971 h 2035981"/>
              <a:gd name="connsiteX174" fmla="*/ 1019105 w 1441934"/>
              <a:gd name="connsiteY174" fmla="*/ 1219733 h 2035981"/>
              <a:gd name="connsiteX175" fmla="*/ 1062444 w 1441934"/>
              <a:gd name="connsiteY175" fmla="*/ 1222590 h 2035981"/>
              <a:gd name="connsiteX176" fmla="*/ 1084352 w 1441934"/>
              <a:gd name="connsiteY176" fmla="*/ 1202588 h 2035981"/>
              <a:gd name="connsiteX177" fmla="*/ 1087209 w 1441934"/>
              <a:gd name="connsiteY177" fmla="*/ 1186871 h 2035981"/>
              <a:gd name="connsiteX178" fmla="*/ 1087209 w 1441934"/>
              <a:gd name="connsiteY178" fmla="*/ 1186871 h 2035981"/>
              <a:gd name="connsiteX179" fmla="*/ 1088162 w 1441934"/>
              <a:gd name="connsiteY179" fmla="*/ 1173060 h 2035981"/>
              <a:gd name="connsiteX180" fmla="*/ 1089590 w 1441934"/>
              <a:gd name="connsiteY180" fmla="*/ 1164964 h 2035981"/>
              <a:gd name="connsiteX181" fmla="*/ 1089590 w 1441934"/>
              <a:gd name="connsiteY181" fmla="*/ 1164964 h 2035981"/>
              <a:gd name="connsiteX182" fmla="*/ 1092924 w 1441934"/>
              <a:gd name="connsiteY182" fmla="*/ 1133531 h 2035981"/>
              <a:gd name="connsiteX183" fmla="*/ 1092924 w 1441934"/>
              <a:gd name="connsiteY183" fmla="*/ 1133531 h 2035981"/>
              <a:gd name="connsiteX184" fmla="*/ 1112927 w 1441934"/>
              <a:gd name="connsiteY184" fmla="*/ 955890 h 2035981"/>
              <a:gd name="connsiteX185" fmla="*/ 1116260 w 1441934"/>
              <a:gd name="connsiteY185" fmla="*/ 937792 h 2035981"/>
              <a:gd name="connsiteX186" fmla="*/ 1147217 w 1441934"/>
              <a:gd name="connsiteY186" fmla="*/ 912075 h 2035981"/>
              <a:gd name="connsiteX187" fmla="*/ 1310570 w 1441934"/>
              <a:gd name="connsiteY187" fmla="*/ 902550 h 2035981"/>
              <a:gd name="connsiteX188" fmla="*/ 1343432 w 1441934"/>
              <a:gd name="connsiteY188" fmla="*/ 907789 h 2035981"/>
              <a:gd name="connsiteX189" fmla="*/ 1369626 w 1441934"/>
              <a:gd name="connsiteY189" fmla="*/ 938745 h 2035981"/>
              <a:gd name="connsiteX190" fmla="*/ 1390580 w 1441934"/>
              <a:gd name="connsiteY190" fmla="*/ 1045901 h 2035981"/>
              <a:gd name="connsiteX191" fmla="*/ 1379151 w 1441934"/>
              <a:gd name="connsiteY191" fmla="*/ 1059236 h 2035981"/>
              <a:gd name="connsiteX192" fmla="*/ 1308189 w 1441934"/>
              <a:gd name="connsiteY192" fmla="*/ 1058760 h 2035981"/>
              <a:gd name="connsiteX193" fmla="*/ 1308189 w 1441934"/>
              <a:gd name="connsiteY193" fmla="*/ 1058760 h 2035981"/>
              <a:gd name="connsiteX194" fmla="*/ 1288663 w 1441934"/>
              <a:gd name="connsiteY194" fmla="*/ 1058760 h 2035981"/>
              <a:gd name="connsiteX195" fmla="*/ 1288663 w 1441934"/>
              <a:gd name="connsiteY195" fmla="*/ 1058760 h 2035981"/>
              <a:gd name="connsiteX196" fmla="*/ 1201033 w 1441934"/>
              <a:gd name="connsiteY196" fmla="*/ 1059236 h 2035981"/>
              <a:gd name="connsiteX197" fmla="*/ 1188174 w 1441934"/>
              <a:gd name="connsiteY197" fmla="*/ 1066380 h 2035981"/>
              <a:gd name="connsiteX198" fmla="*/ 1199604 w 1441934"/>
              <a:gd name="connsiteY198" fmla="*/ 1074476 h 2035981"/>
              <a:gd name="connsiteX199" fmla="*/ 1230084 w 1441934"/>
              <a:gd name="connsiteY199" fmla="*/ 1077810 h 2035981"/>
              <a:gd name="connsiteX200" fmla="*/ 1233894 w 1441934"/>
              <a:gd name="connsiteY200" fmla="*/ 1078763 h 2035981"/>
              <a:gd name="connsiteX201" fmla="*/ 1305808 w 1441934"/>
              <a:gd name="connsiteY201" fmla="*/ 1084001 h 2035981"/>
              <a:gd name="connsiteX202" fmla="*/ 1361529 w 1441934"/>
              <a:gd name="connsiteY202" fmla="*/ 1086383 h 2035981"/>
              <a:gd name="connsiteX203" fmla="*/ 1393914 w 1441934"/>
              <a:gd name="connsiteY203" fmla="*/ 1123054 h 203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1441934" h="2035981">
                <a:moveTo>
                  <a:pt x="1432967" y="970177"/>
                </a:moveTo>
                <a:cubicBezTo>
                  <a:pt x="1430109" y="964462"/>
                  <a:pt x="1426299" y="961129"/>
                  <a:pt x="1423918" y="956842"/>
                </a:cubicBezTo>
                <a:cubicBezTo>
                  <a:pt x="1413440" y="935411"/>
                  <a:pt x="1414393" y="910646"/>
                  <a:pt x="1406297" y="888262"/>
                </a:cubicBezTo>
                <a:cubicBezTo>
                  <a:pt x="1397724" y="864450"/>
                  <a:pt x="1383913" y="843019"/>
                  <a:pt x="1372483" y="820159"/>
                </a:cubicBezTo>
                <a:cubicBezTo>
                  <a:pt x="1367721" y="809681"/>
                  <a:pt x="1364387" y="799204"/>
                  <a:pt x="1365815" y="787774"/>
                </a:cubicBezTo>
                <a:cubicBezTo>
                  <a:pt x="1362482" y="763961"/>
                  <a:pt x="1362482" y="739672"/>
                  <a:pt x="1364387" y="715384"/>
                </a:cubicBezTo>
                <a:cubicBezTo>
                  <a:pt x="1365815" y="696334"/>
                  <a:pt x="1372959" y="679189"/>
                  <a:pt x="1370578" y="659662"/>
                </a:cubicBezTo>
                <a:cubicBezTo>
                  <a:pt x="1368673" y="643470"/>
                  <a:pt x="1361053" y="628706"/>
                  <a:pt x="1359148" y="612990"/>
                </a:cubicBezTo>
                <a:cubicBezTo>
                  <a:pt x="1356767" y="596797"/>
                  <a:pt x="1358196" y="580129"/>
                  <a:pt x="1356290" y="563936"/>
                </a:cubicBezTo>
                <a:cubicBezTo>
                  <a:pt x="1351528" y="517264"/>
                  <a:pt x="1362005" y="471544"/>
                  <a:pt x="1372007" y="424871"/>
                </a:cubicBezTo>
                <a:cubicBezTo>
                  <a:pt x="1378198" y="395344"/>
                  <a:pt x="1360101" y="370579"/>
                  <a:pt x="1359624" y="342956"/>
                </a:cubicBezTo>
                <a:cubicBezTo>
                  <a:pt x="1359148" y="313429"/>
                  <a:pt x="1357243" y="284377"/>
                  <a:pt x="1355338" y="255326"/>
                </a:cubicBezTo>
                <a:cubicBezTo>
                  <a:pt x="1353433" y="224846"/>
                  <a:pt x="1314380" y="204367"/>
                  <a:pt x="1287711" y="191508"/>
                </a:cubicBezTo>
                <a:cubicBezTo>
                  <a:pt x="1276280" y="185793"/>
                  <a:pt x="1264374" y="181031"/>
                  <a:pt x="1252468" y="176268"/>
                </a:cubicBezTo>
                <a:cubicBezTo>
                  <a:pt x="1243419" y="172458"/>
                  <a:pt x="1235323" y="168172"/>
                  <a:pt x="1228179" y="161505"/>
                </a:cubicBezTo>
                <a:cubicBezTo>
                  <a:pt x="1214844" y="149122"/>
                  <a:pt x="1200557" y="137692"/>
                  <a:pt x="1185793" y="127215"/>
                </a:cubicBezTo>
                <a:cubicBezTo>
                  <a:pt x="1186269" y="118642"/>
                  <a:pt x="1177697" y="116737"/>
                  <a:pt x="1174363" y="111022"/>
                </a:cubicBezTo>
                <a:cubicBezTo>
                  <a:pt x="1158170" y="101973"/>
                  <a:pt x="1141026" y="93877"/>
                  <a:pt x="1122452" y="91020"/>
                </a:cubicBezTo>
                <a:cubicBezTo>
                  <a:pt x="1086733" y="85305"/>
                  <a:pt x="1047204" y="64826"/>
                  <a:pt x="1011485" y="52920"/>
                </a:cubicBezTo>
                <a:cubicBezTo>
                  <a:pt x="991007" y="46252"/>
                  <a:pt x="969576" y="35775"/>
                  <a:pt x="948620" y="31965"/>
                </a:cubicBezTo>
                <a:cubicBezTo>
                  <a:pt x="929094" y="28155"/>
                  <a:pt x="907663" y="29107"/>
                  <a:pt x="887660" y="26726"/>
                </a:cubicBezTo>
                <a:cubicBezTo>
                  <a:pt x="862895" y="23392"/>
                  <a:pt x="838607" y="13867"/>
                  <a:pt x="813365" y="17677"/>
                </a:cubicBezTo>
                <a:cubicBezTo>
                  <a:pt x="778599" y="10533"/>
                  <a:pt x="745262" y="-897"/>
                  <a:pt x="708590" y="56"/>
                </a:cubicBezTo>
                <a:cubicBezTo>
                  <a:pt x="677158" y="1008"/>
                  <a:pt x="645725" y="2913"/>
                  <a:pt x="615245" y="11010"/>
                </a:cubicBezTo>
                <a:cubicBezTo>
                  <a:pt x="541903" y="30536"/>
                  <a:pt x="467132" y="34346"/>
                  <a:pt x="405219" y="83876"/>
                </a:cubicBezTo>
                <a:cubicBezTo>
                  <a:pt x="373310" y="109117"/>
                  <a:pt x="335686" y="129120"/>
                  <a:pt x="307111" y="158171"/>
                </a:cubicBezTo>
                <a:cubicBezTo>
                  <a:pt x="285204" y="180555"/>
                  <a:pt x="264249" y="203891"/>
                  <a:pt x="244723" y="228180"/>
                </a:cubicBezTo>
                <a:cubicBezTo>
                  <a:pt x="227102" y="250087"/>
                  <a:pt x="205670" y="267232"/>
                  <a:pt x="191859" y="292474"/>
                </a:cubicBezTo>
                <a:cubicBezTo>
                  <a:pt x="176619" y="320096"/>
                  <a:pt x="159950" y="350576"/>
                  <a:pt x="149473" y="380580"/>
                </a:cubicBezTo>
                <a:cubicBezTo>
                  <a:pt x="128042" y="443921"/>
                  <a:pt x="113754" y="510120"/>
                  <a:pt x="112801" y="577271"/>
                </a:cubicBezTo>
                <a:cubicBezTo>
                  <a:pt x="112325" y="612037"/>
                  <a:pt x="114706" y="646327"/>
                  <a:pt x="121850" y="680617"/>
                </a:cubicBezTo>
                <a:cubicBezTo>
                  <a:pt x="132804" y="731576"/>
                  <a:pt x="152806" y="780630"/>
                  <a:pt x="178524" y="825874"/>
                </a:cubicBezTo>
                <a:cubicBezTo>
                  <a:pt x="191383" y="848734"/>
                  <a:pt x="205670" y="870641"/>
                  <a:pt x="221386" y="892072"/>
                </a:cubicBezTo>
                <a:cubicBezTo>
                  <a:pt x="228530" y="902074"/>
                  <a:pt x="236627" y="911599"/>
                  <a:pt x="244247" y="921600"/>
                </a:cubicBezTo>
                <a:cubicBezTo>
                  <a:pt x="268059" y="951604"/>
                  <a:pt x="287585" y="978750"/>
                  <a:pt x="295681" y="1016374"/>
                </a:cubicBezTo>
                <a:cubicBezTo>
                  <a:pt x="305683" y="1061617"/>
                  <a:pt x="315208" y="1106861"/>
                  <a:pt x="319970" y="1153058"/>
                </a:cubicBezTo>
                <a:cubicBezTo>
                  <a:pt x="325685" y="1209255"/>
                  <a:pt x="327114" y="1267358"/>
                  <a:pt x="311874" y="1322603"/>
                </a:cubicBezTo>
                <a:cubicBezTo>
                  <a:pt x="304730" y="1349273"/>
                  <a:pt x="293300" y="1374990"/>
                  <a:pt x="277584" y="1397850"/>
                </a:cubicBezTo>
                <a:cubicBezTo>
                  <a:pt x="269011" y="1410233"/>
                  <a:pt x="259010" y="1421186"/>
                  <a:pt x="248533" y="1431664"/>
                </a:cubicBezTo>
                <a:cubicBezTo>
                  <a:pt x="239484" y="1440236"/>
                  <a:pt x="73345" y="1560584"/>
                  <a:pt x="7949" y="1611103"/>
                </a:cubicBezTo>
                <a:cubicBezTo>
                  <a:pt x="283" y="1669359"/>
                  <a:pt x="-1877" y="1650100"/>
                  <a:pt x="1635" y="1697549"/>
                </a:cubicBezTo>
                <a:cubicBezTo>
                  <a:pt x="97962" y="1622712"/>
                  <a:pt x="306635" y="1476431"/>
                  <a:pt x="321875" y="1465954"/>
                </a:cubicBezTo>
                <a:cubicBezTo>
                  <a:pt x="323304" y="1465001"/>
                  <a:pt x="325685" y="1464049"/>
                  <a:pt x="326638" y="1462620"/>
                </a:cubicBezTo>
                <a:cubicBezTo>
                  <a:pt x="353308" y="1418805"/>
                  <a:pt x="376168" y="1380229"/>
                  <a:pt x="390932" y="1330699"/>
                </a:cubicBezTo>
                <a:cubicBezTo>
                  <a:pt x="400457" y="1299266"/>
                  <a:pt x="408553" y="1266881"/>
                  <a:pt x="413792" y="1234020"/>
                </a:cubicBezTo>
                <a:cubicBezTo>
                  <a:pt x="418554" y="1206874"/>
                  <a:pt x="414268" y="1174489"/>
                  <a:pt x="437128" y="1156391"/>
                </a:cubicBezTo>
                <a:cubicBezTo>
                  <a:pt x="467608" y="1132103"/>
                  <a:pt x="473799" y="1088764"/>
                  <a:pt x="480943" y="1052569"/>
                </a:cubicBezTo>
                <a:cubicBezTo>
                  <a:pt x="487134" y="1022565"/>
                  <a:pt x="476657" y="993990"/>
                  <a:pt x="472847" y="962081"/>
                </a:cubicBezTo>
                <a:cubicBezTo>
                  <a:pt x="466179" y="901121"/>
                  <a:pt x="461893" y="830160"/>
                  <a:pt x="475704" y="770152"/>
                </a:cubicBezTo>
                <a:cubicBezTo>
                  <a:pt x="478085" y="759199"/>
                  <a:pt x="480943" y="748245"/>
                  <a:pt x="486182" y="738720"/>
                </a:cubicBezTo>
                <a:cubicBezTo>
                  <a:pt x="496659" y="721099"/>
                  <a:pt x="527139" y="707764"/>
                  <a:pt x="545237" y="699191"/>
                </a:cubicBezTo>
                <a:cubicBezTo>
                  <a:pt x="568573" y="688237"/>
                  <a:pt x="593814" y="682046"/>
                  <a:pt x="619055" y="681570"/>
                </a:cubicBezTo>
                <a:cubicBezTo>
                  <a:pt x="671443" y="680141"/>
                  <a:pt x="721925" y="702525"/>
                  <a:pt x="756692" y="742054"/>
                </a:cubicBezTo>
                <a:cubicBezTo>
                  <a:pt x="799078" y="790155"/>
                  <a:pt x="822414" y="848257"/>
                  <a:pt x="842417" y="908265"/>
                </a:cubicBezTo>
                <a:cubicBezTo>
                  <a:pt x="844798" y="915409"/>
                  <a:pt x="842417" y="918266"/>
                  <a:pt x="835273" y="918742"/>
                </a:cubicBezTo>
                <a:cubicBezTo>
                  <a:pt x="802888" y="920647"/>
                  <a:pt x="770027" y="921124"/>
                  <a:pt x="737642" y="921600"/>
                </a:cubicBezTo>
                <a:cubicBezTo>
                  <a:pt x="722402" y="922076"/>
                  <a:pt x="669062" y="915885"/>
                  <a:pt x="658584" y="932554"/>
                </a:cubicBezTo>
                <a:cubicBezTo>
                  <a:pt x="648583" y="948270"/>
                  <a:pt x="679063" y="946841"/>
                  <a:pt x="688112" y="946841"/>
                </a:cubicBezTo>
                <a:lnTo>
                  <a:pt x="1049585" y="946841"/>
                </a:lnTo>
                <a:cubicBezTo>
                  <a:pt x="1056729" y="946841"/>
                  <a:pt x="1064349" y="945412"/>
                  <a:pt x="1071493" y="949222"/>
                </a:cubicBezTo>
                <a:cubicBezTo>
                  <a:pt x="1056729" y="957795"/>
                  <a:pt x="1058158" y="1000657"/>
                  <a:pt x="1056253" y="1015421"/>
                </a:cubicBezTo>
                <a:cubicBezTo>
                  <a:pt x="1049109" y="1064475"/>
                  <a:pt x="1047680" y="1108766"/>
                  <a:pt x="1042918" y="1156867"/>
                </a:cubicBezTo>
                <a:cubicBezTo>
                  <a:pt x="1041965" y="1167345"/>
                  <a:pt x="1036251" y="1170679"/>
                  <a:pt x="1026726" y="1170679"/>
                </a:cubicBezTo>
                <a:cubicBezTo>
                  <a:pt x="1012914" y="1170679"/>
                  <a:pt x="996722" y="1170203"/>
                  <a:pt x="982434" y="1173536"/>
                </a:cubicBezTo>
                <a:cubicBezTo>
                  <a:pt x="967670" y="1176870"/>
                  <a:pt x="951478" y="1191158"/>
                  <a:pt x="936714" y="1188776"/>
                </a:cubicBezTo>
                <a:lnTo>
                  <a:pt x="793363" y="1164011"/>
                </a:lnTo>
                <a:lnTo>
                  <a:pt x="723354" y="1152105"/>
                </a:lnTo>
                <a:cubicBezTo>
                  <a:pt x="712877" y="1150200"/>
                  <a:pt x="672872" y="1133055"/>
                  <a:pt x="664775" y="1140675"/>
                </a:cubicBezTo>
                <a:cubicBezTo>
                  <a:pt x="648107" y="1155915"/>
                  <a:pt x="738118" y="1180204"/>
                  <a:pt x="746690" y="1182109"/>
                </a:cubicBezTo>
                <a:cubicBezTo>
                  <a:pt x="810032" y="1197349"/>
                  <a:pt x="869087" y="1221161"/>
                  <a:pt x="930999" y="1240211"/>
                </a:cubicBezTo>
                <a:cubicBezTo>
                  <a:pt x="939095" y="1242593"/>
                  <a:pt x="945763" y="1246879"/>
                  <a:pt x="951954" y="1253070"/>
                </a:cubicBezTo>
                <a:cubicBezTo>
                  <a:pt x="966242" y="1257833"/>
                  <a:pt x="978624" y="1276406"/>
                  <a:pt x="989102" y="1286408"/>
                </a:cubicBezTo>
                <a:cubicBezTo>
                  <a:pt x="1024820" y="1321174"/>
                  <a:pt x="1060539" y="1346891"/>
                  <a:pt x="1101497" y="1374990"/>
                </a:cubicBezTo>
                <a:cubicBezTo>
                  <a:pt x="1061968" y="1379753"/>
                  <a:pt x="1022439" y="1378324"/>
                  <a:pt x="983387" y="1376895"/>
                </a:cubicBezTo>
                <a:cubicBezTo>
                  <a:pt x="951478" y="1375466"/>
                  <a:pt x="917664" y="1375466"/>
                  <a:pt x="894328" y="1400708"/>
                </a:cubicBezTo>
                <a:cubicBezTo>
                  <a:pt x="873849" y="1423091"/>
                  <a:pt x="872897" y="1453571"/>
                  <a:pt x="866229" y="1481194"/>
                </a:cubicBezTo>
                <a:cubicBezTo>
                  <a:pt x="857657" y="1515960"/>
                  <a:pt x="849084" y="1550250"/>
                  <a:pt x="843845" y="1585969"/>
                </a:cubicBezTo>
                <a:cubicBezTo>
                  <a:pt x="838607" y="1626450"/>
                  <a:pt x="836225" y="1666931"/>
                  <a:pt x="837654" y="1707889"/>
                </a:cubicBezTo>
                <a:cubicBezTo>
                  <a:pt x="840988" y="1801710"/>
                  <a:pt x="910451" y="1907973"/>
                  <a:pt x="931952" y="1961730"/>
                </a:cubicBezTo>
                <a:cubicBezTo>
                  <a:pt x="953453" y="2015487"/>
                  <a:pt x="950436" y="2019379"/>
                  <a:pt x="966659" y="2030432"/>
                </a:cubicBezTo>
                <a:cubicBezTo>
                  <a:pt x="982882" y="2041485"/>
                  <a:pt x="1002975" y="2033526"/>
                  <a:pt x="1029289" y="2028050"/>
                </a:cubicBezTo>
                <a:cubicBezTo>
                  <a:pt x="1019108" y="1987510"/>
                  <a:pt x="961955" y="1906485"/>
                  <a:pt x="950049" y="1863623"/>
                </a:cubicBezTo>
                <a:cubicBezTo>
                  <a:pt x="938619" y="1822189"/>
                  <a:pt x="926713" y="1780755"/>
                  <a:pt x="915283" y="1739321"/>
                </a:cubicBezTo>
                <a:cubicBezTo>
                  <a:pt x="905282" y="1703603"/>
                  <a:pt x="912425" y="1662645"/>
                  <a:pt x="918140" y="1626450"/>
                </a:cubicBezTo>
                <a:cubicBezTo>
                  <a:pt x="922427" y="1600256"/>
                  <a:pt x="927665" y="1574063"/>
                  <a:pt x="932904" y="1547869"/>
                </a:cubicBezTo>
                <a:cubicBezTo>
                  <a:pt x="935285" y="1535010"/>
                  <a:pt x="936714" y="1521675"/>
                  <a:pt x="940048" y="1509293"/>
                </a:cubicBezTo>
                <a:cubicBezTo>
                  <a:pt x="942429" y="1501196"/>
                  <a:pt x="947668" y="1494053"/>
                  <a:pt x="949097" y="1485956"/>
                </a:cubicBezTo>
                <a:cubicBezTo>
                  <a:pt x="951954" y="1472621"/>
                  <a:pt x="960527" y="1465478"/>
                  <a:pt x="972909" y="1463096"/>
                </a:cubicBezTo>
                <a:cubicBezTo>
                  <a:pt x="1019105" y="1454524"/>
                  <a:pt x="1065778" y="1450238"/>
                  <a:pt x="1112927" y="1449761"/>
                </a:cubicBezTo>
                <a:cubicBezTo>
                  <a:pt x="1155313" y="1449285"/>
                  <a:pt x="1203890" y="1446428"/>
                  <a:pt x="1243895" y="1462144"/>
                </a:cubicBezTo>
                <a:cubicBezTo>
                  <a:pt x="1269137" y="1472145"/>
                  <a:pt x="1286758" y="1470240"/>
                  <a:pt x="1301998" y="1442141"/>
                </a:cubicBezTo>
                <a:cubicBezTo>
                  <a:pt x="1309618" y="1430235"/>
                  <a:pt x="1315809" y="1417376"/>
                  <a:pt x="1321524" y="1404994"/>
                </a:cubicBezTo>
                <a:cubicBezTo>
                  <a:pt x="1351528" y="1342129"/>
                  <a:pt x="1392009" y="1282121"/>
                  <a:pt x="1414393" y="1216399"/>
                </a:cubicBezTo>
                <a:cubicBezTo>
                  <a:pt x="1435824" y="1152581"/>
                  <a:pt x="1448207" y="1083049"/>
                  <a:pt x="1438682" y="1015897"/>
                </a:cubicBezTo>
                <a:cubicBezTo>
                  <a:pt x="1436777" y="1002562"/>
                  <a:pt x="1434872" y="988275"/>
                  <a:pt x="1430586" y="975416"/>
                </a:cubicBezTo>
                <a:cubicBezTo>
                  <a:pt x="1433919" y="972559"/>
                  <a:pt x="1433443" y="971130"/>
                  <a:pt x="1432967" y="970177"/>
                </a:cubicBezTo>
                <a:close/>
                <a:moveTo>
                  <a:pt x="511423" y="447255"/>
                </a:moveTo>
                <a:cubicBezTo>
                  <a:pt x="523805" y="447255"/>
                  <a:pt x="536188" y="447255"/>
                  <a:pt x="548570" y="449160"/>
                </a:cubicBezTo>
                <a:cubicBezTo>
                  <a:pt x="516662" y="475354"/>
                  <a:pt x="483324" y="498214"/>
                  <a:pt x="442843" y="509167"/>
                </a:cubicBezTo>
                <a:cubicBezTo>
                  <a:pt x="418554" y="516787"/>
                  <a:pt x="393789" y="516311"/>
                  <a:pt x="367119" y="512025"/>
                </a:cubicBezTo>
                <a:cubicBezTo>
                  <a:pt x="403314" y="492022"/>
                  <a:pt x="404743" y="458685"/>
                  <a:pt x="403314" y="423442"/>
                </a:cubicBezTo>
                <a:cubicBezTo>
                  <a:pt x="393789" y="423442"/>
                  <a:pt x="386645" y="431062"/>
                  <a:pt x="379502" y="436777"/>
                </a:cubicBezTo>
                <a:cubicBezTo>
                  <a:pt x="358547" y="454399"/>
                  <a:pt x="338068" y="472496"/>
                  <a:pt x="317589" y="490594"/>
                </a:cubicBezTo>
                <a:cubicBezTo>
                  <a:pt x="305683" y="500595"/>
                  <a:pt x="294253" y="511549"/>
                  <a:pt x="279013" y="516787"/>
                </a:cubicBezTo>
                <a:cubicBezTo>
                  <a:pt x="342354" y="432491"/>
                  <a:pt x="413792" y="358672"/>
                  <a:pt x="512375" y="316762"/>
                </a:cubicBezTo>
                <a:lnTo>
                  <a:pt x="515233" y="319620"/>
                </a:lnTo>
                <a:cubicBezTo>
                  <a:pt x="504755" y="334384"/>
                  <a:pt x="494754" y="349147"/>
                  <a:pt x="484277" y="363911"/>
                </a:cubicBezTo>
                <a:cubicBezTo>
                  <a:pt x="482372" y="366292"/>
                  <a:pt x="479038" y="369150"/>
                  <a:pt x="480943" y="372484"/>
                </a:cubicBezTo>
                <a:cubicBezTo>
                  <a:pt x="482848" y="375817"/>
                  <a:pt x="487134" y="374389"/>
                  <a:pt x="489992" y="373912"/>
                </a:cubicBezTo>
                <a:lnTo>
                  <a:pt x="557143" y="362482"/>
                </a:lnTo>
                <a:cubicBezTo>
                  <a:pt x="560953" y="362006"/>
                  <a:pt x="565239" y="361530"/>
                  <a:pt x="570002" y="362006"/>
                </a:cubicBezTo>
                <a:cubicBezTo>
                  <a:pt x="545713" y="375817"/>
                  <a:pt x="527615" y="395344"/>
                  <a:pt x="510470" y="416775"/>
                </a:cubicBezTo>
                <a:lnTo>
                  <a:pt x="510470" y="416775"/>
                </a:lnTo>
                <a:cubicBezTo>
                  <a:pt x="507613" y="422014"/>
                  <a:pt x="505232" y="426776"/>
                  <a:pt x="502374" y="432015"/>
                </a:cubicBezTo>
                <a:cubicBezTo>
                  <a:pt x="495230" y="445826"/>
                  <a:pt x="496183" y="447255"/>
                  <a:pt x="511423" y="447255"/>
                </a:cubicBezTo>
                <a:close/>
                <a:moveTo>
                  <a:pt x="1073398" y="859211"/>
                </a:moveTo>
                <a:cubicBezTo>
                  <a:pt x="1068159" y="859211"/>
                  <a:pt x="1062444" y="858735"/>
                  <a:pt x="1057682" y="861116"/>
                </a:cubicBezTo>
                <a:cubicBezTo>
                  <a:pt x="1062444" y="866355"/>
                  <a:pt x="1063873" y="873022"/>
                  <a:pt x="1064826" y="879214"/>
                </a:cubicBezTo>
                <a:cubicBezTo>
                  <a:pt x="1067683" y="895882"/>
                  <a:pt x="1061492" y="905407"/>
                  <a:pt x="1044347" y="906360"/>
                </a:cubicBezTo>
                <a:cubicBezTo>
                  <a:pt x="991959" y="909694"/>
                  <a:pt x="939095" y="909217"/>
                  <a:pt x="886708" y="907789"/>
                </a:cubicBezTo>
                <a:cubicBezTo>
                  <a:pt x="877659" y="907789"/>
                  <a:pt x="878135" y="901597"/>
                  <a:pt x="878612" y="895882"/>
                </a:cubicBezTo>
                <a:cubicBezTo>
                  <a:pt x="880993" y="875880"/>
                  <a:pt x="883850" y="855877"/>
                  <a:pt x="886232" y="835399"/>
                </a:cubicBezTo>
                <a:lnTo>
                  <a:pt x="886232" y="835399"/>
                </a:lnTo>
                <a:cubicBezTo>
                  <a:pt x="886708" y="832541"/>
                  <a:pt x="887184" y="830160"/>
                  <a:pt x="887660" y="827302"/>
                </a:cubicBezTo>
                <a:cubicBezTo>
                  <a:pt x="888613" y="794917"/>
                  <a:pt x="894328" y="762532"/>
                  <a:pt x="898614" y="730624"/>
                </a:cubicBezTo>
                <a:cubicBezTo>
                  <a:pt x="902424" y="708716"/>
                  <a:pt x="899567" y="684904"/>
                  <a:pt x="915759" y="665854"/>
                </a:cubicBezTo>
                <a:cubicBezTo>
                  <a:pt x="922903" y="654900"/>
                  <a:pt x="934333" y="651090"/>
                  <a:pt x="945287" y="645375"/>
                </a:cubicBezTo>
                <a:cubicBezTo>
                  <a:pt x="1007676" y="610609"/>
                  <a:pt x="1072445" y="579176"/>
                  <a:pt x="1135787" y="546315"/>
                </a:cubicBezTo>
                <a:cubicBezTo>
                  <a:pt x="1139120" y="544410"/>
                  <a:pt x="1143407" y="541076"/>
                  <a:pt x="1146740" y="545839"/>
                </a:cubicBezTo>
                <a:cubicBezTo>
                  <a:pt x="1150074" y="550125"/>
                  <a:pt x="1145788" y="553459"/>
                  <a:pt x="1143407" y="556792"/>
                </a:cubicBezTo>
                <a:lnTo>
                  <a:pt x="1015295" y="718241"/>
                </a:lnTo>
                <a:cubicBezTo>
                  <a:pt x="1013390" y="723956"/>
                  <a:pt x="1018153" y="726814"/>
                  <a:pt x="1020058" y="731100"/>
                </a:cubicBezTo>
                <a:lnTo>
                  <a:pt x="1020058" y="731100"/>
                </a:lnTo>
                <a:cubicBezTo>
                  <a:pt x="1046728" y="718717"/>
                  <a:pt x="1070540" y="701096"/>
                  <a:pt x="1095782" y="686809"/>
                </a:cubicBezTo>
                <a:cubicBezTo>
                  <a:pt x="1107212" y="680141"/>
                  <a:pt x="1118642" y="673474"/>
                  <a:pt x="1129595" y="666330"/>
                </a:cubicBezTo>
                <a:cubicBezTo>
                  <a:pt x="1131501" y="666330"/>
                  <a:pt x="1133405" y="665377"/>
                  <a:pt x="1135310" y="664425"/>
                </a:cubicBezTo>
                <a:cubicBezTo>
                  <a:pt x="1133405" y="664901"/>
                  <a:pt x="1131501" y="665377"/>
                  <a:pt x="1129595" y="666330"/>
                </a:cubicBezTo>
                <a:cubicBezTo>
                  <a:pt x="1141026" y="659662"/>
                  <a:pt x="1152455" y="652519"/>
                  <a:pt x="1163886" y="645851"/>
                </a:cubicBezTo>
                <a:lnTo>
                  <a:pt x="1256278" y="589177"/>
                </a:lnTo>
                <a:cubicBezTo>
                  <a:pt x="1261040" y="586320"/>
                  <a:pt x="1265803" y="582986"/>
                  <a:pt x="1271042" y="580129"/>
                </a:cubicBezTo>
                <a:cubicBezTo>
                  <a:pt x="1291997" y="567746"/>
                  <a:pt x="1289615" y="565841"/>
                  <a:pt x="1299140" y="590130"/>
                </a:cubicBezTo>
                <a:cubicBezTo>
                  <a:pt x="1316762" y="634897"/>
                  <a:pt x="1320572" y="680617"/>
                  <a:pt x="1310570" y="727766"/>
                </a:cubicBezTo>
                <a:cubicBezTo>
                  <a:pt x="1308665" y="741577"/>
                  <a:pt x="1306284" y="755389"/>
                  <a:pt x="1301522" y="768247"/>
                </a:cubicBezTo>
                <a:lnTo>
                  <a:pt x="1301522" y="768247"/>
                </a:lnTo>
                <a:cubicBezTo>
                  <a:pt x="1297236" y="795394"/>
                  <a:pt x="1290092" y="822540"/>
                  <a:pt x="1289615" y="850162"/>
                </a:cubicBezTo>
                <a:cubicBezTo>
                  <a:pt x="1289615" y="859211"/>
                  <a:pt x="1282472" y="858735"/>
                  <a:pt x="1276280" y="858735"/>
                </a:cubicBezTo>
                <a:lnTo>
                  <a:pt x="1187222" y="858735"/>
                </a:lnTo>
                <a:lnTo>
                  <a:pt x="1073398" y="859211"/>
                </a:lnTo>
                <a:close/>
                <a:moveTo>
                  <a:pt x="1393914" y="1123054"/>
                </a:moveTo>
                <a:cubicBezTo>
                  <a:pt x="1393438" y="1129245"/>
                  <a:pt x="1392009" y="1135436"/>
                  <a:pt x="1391057" y="1141151"/>
                </a:cubicBezTo>
                <a:lnTo>
                  <a:pt x="1391057" y="1141151"/>
                </a:lnTo>
                <a:cubicBezTo>
                  <a:pt x="1391057" y="1144485"/>
                  <a:pt x="1391057" y="1147819"/>
                  <a:pt x="1390580" y="1151153"/>
                </a:cubicBezTo>
                <a:cubicBezTo>
                  <a:pt x="1385818" y="1180680"/>
                  <a:pt x="1370578" y="1191634"/>
                  <a:pt x="1342955" y="1181633"/>
                </a:cubicBezTo>
                <a:cubicBezTo>
                  <a:pt x="1313904" y="1171155"/>
                  <a:pt x="1283901" y="1165916"/>
                  <a:pt x="1254849" y="1157820"/>
                </a:cubicBezTo>
                <a:lnTo>
                  <a:pt x="1194842" y="1147342"/>
                </a:lnTo>
                <a:cubicBezTo>
                  <a:pt x="1189603" y="1146390"/>
                  <a:pt x="1184364" y="1145438"/>
                  <a:pt x="1180554" y="1150676"/>
                </a:cubicBezTo>
                <a:cubicBezTo>
                  <a:pt x="1181507" y="1161154"/>
                  <a:pt x="1191508" y="1159249"/>
                  <a:pt x="1197223" y="1163535"/>
                </a:cubicBezTo>
                <a:lnTo>
                  <a:pt x="1197223" y="1163535"/>
                </a:lnTo>
                <a:cubicBezTo>
                  <a:pt x="1221512" y="1172108"/>
                  <a:pt x="1245801" y="1180204"/>
                  <a:pt x="1269613" y="1190205"/>
                </a:cubicBezTo>
                <a:lnTo>
                  <a:pt x="1269613" y="1190205"/>
                </a:lnTo>
                <a:cubicBezTo>
                  <a:pt x="1276757" y="1191634"/>
                  <a:pt x="1283424" y="1194015"/>
                  <a:pt x="1289615" y="1197349"/>
                </a:cubicBezTo>
                <a:lnTo>
                  <a:pt x="1289615" y="1197349"/>
                </a:lnTo>
                <a:lnTo>
                  <a:pt x="1362958" y="1223543"/>
                </a:lnTo>
                <a:cubicBezTo>
                  <a:pt x="1370578" y="1226400"/>
                  <a:pt x="1372483" y="1229734"/>
                  <a:pt x="1368673" y="1237354"/>
                </a:cubicBezTo>
                <a:cubicBezTo>
                  <a:pt x="1360577" y="1251165"/>
                  <a:pt x="1352957" y="1265453"/>
                  <a:pt x="1345337" y="1279740"/>
                </a:cubicBezTo>
                <a:lnTo>
                  <a:pt x="1345337" y="1279740"/>
                </a:lnTo>
                <a:cubicBezTo>
                  <a:pt x="1342479" y="1286884"/>
                  <a:pt x="1339146" y="1294028"/>
                  <a:pt x="1334383" y="1300219"/>
                </a:cubicBezTo>
                <a:lnTo>
                  <a:pt x="1334383" y="1300219"/>
                </a:lnTo>
                <a:cubicBezTo>
                  <a:pt x="1322001" y="1328318"/>
                  <a:pt x="1306761" y="1354988"/>
                  <a:pt x="1291520" y="1381181"/>
                </a:cubicBezTo>
                <a:cubicBezTo>
                  <a:pt x="1279138" y="1402613"/>
                  <a:pt x="1259612" y="1406899"/>
                  <a:pt x="1237228" y="1392611"/>
                </a:cubicBezTo>
                <a:cubicBezTo>
                  <a:pt x="1203414" y="1371656"/>
                  <a:pt x="1170553" y="1349273"/>
                  <a:pt x="1137215" y="1327841"/>
                </a:cubicBezTo>
                <a:lnTo>
                  <a:pt x="1137215" y="1327841"/>
                </a:lnTo>
                <a:lnTo>
                  <a:pt x="1028154" y="1256404"/>
                </a:lnTo>
                <a:cubicBezTo>
                  <a:pt x="1017201" y="1249260"/>
                  <a:pt x="1015295" y="1236401"/>
                  <a:pt x="1011962" y="1224971"/>
                </a:cubicBezTo>
                <a:cubicBezTo>
                  <a:pt x="1010057" y="1219256"/>
                  <a:pt x="1015772" y="1219733"/>
                  <a:pt x="1019105" y="1219733"/>
                </a:cubicBezTo>
                <a:cubicBezTo>
                  <a:pt x="1033393" y="1220209"/>
                  <a:pt x="1048157" y="1221638"/>
                  <a:pt x="1062444" y="1222590"/>
                </a:cubicBezTo>
                <a:cubicBezTo>
                  <a:pt x="1081018" y="1221638"/>
                  <a:pt x="1081018" y="1221638"/>
                  <a:pt x="1084352" y="1202588"/>
                </a:cubicBezTo>
                <a:lnTo>
                  <a:pt x="1087209" y="1186871"/>
                </a:lnTo>
                <a:lnTo>
                  <a:pt x="1087209" y="1186871"/>
                </a:lnTo>
                <a:cubicBezTo>
                  <a:pt x="1087685" y="1182109"/>
                  <a:pt x="1087685" y="1177346"/>
                  <a:pt x="1088162" y="1173060"/>
                </a:cubicBezTo>
                <a:cubicBezTo>
                  <a:pt x="1088638" y="1170203"/>
                  <a:pt x="1089114" y="1167821"/>
                  <a:pt x="1089590" y="1164964"/>
                </a:cubicBezTo>
                <a:lnTo>
                  <a:pt x="1089590" y="1164964"/>
                </a:lnTo>
                <a:cubicBezTo>
                  <a:pt x="1090543" y="1154486"/>
                  <a:pt x="1091972" y="1144009"/>
                  <a:pt x="1092924" y="1133531"/>
                </a:cubicBezTo>
                <a:lnTo>
                  <a:pt x="1092924" y="1133531"/>
                </a:lnTo>
                <a:cubicBezTo>
                  <a:pt x="1099592" y="1074476"/>
                  <a:pt x="1106259" y="1014945"/>
                  <a:pt x="1112927" y="955890"/>
                </a:cubicBezTo>
                <a:cubicBezTo>
                  <a:pt x="1113403" y="949699"/>
                  <a:pt x="1114832" y="943507"/>
                  <a:pt x="1116260" y="937792"/>
                </a:cubicBezTo>
                <a:cubicBezTo>
                  <a:pt x="1120547" y="921600"/>
                  <a:pt x="1130548" y="913504"/>
                  <a:pt x="1147217" y="912075"/>
                </a:cubicBezTo>
                <a:cubicBezTo>
                  <a:pt x="1201509" y="907789"/>
                  <a:pt x="1256278" y="903979"/>
                  <a:pt x="1310570" y="902550"/>
                </a:cubicBezTo>
                <a:cubicBezTo>
                  <a:pt x="1322001" y="902074"/>
                  <a:pt x="1332954" y="903026"/>
                  <a:pt x="1343432" y="907789"/>
                </a:cubicBezTo>
                <a:cubicBezTo>
                  <a:pt x="1357243" y="913980"/>
                  <a:pt x="1365815" y="923981"/>
                  <a:pt x="1369626" y="938745"/>
                </a:cubicBezTo>
                <a:cubicBezTo>
                  <a:pt x="1378674" y="973987"/>
                  <a:pt x="1383913" y="1010182"/>
                  <a:pt x="1390580" y="1045901"/>
                </a:cubicBezTo>
                <a:cubicBezTo>
                  <a:pt x="1392486" y="1055902"/>
                  <a:pt x="1389152" y="1059236"/>
                  <a:pt x="1379151" y="1059236"/>
                </a:cubicBezTo>
                <a:cubicBezTo>
                  <a:pt x="1355338" y="1058760"/>
                  <a:pt x="1332002" y="1058760"/>
                  <a:pt x="1308189" y="1058760"/>
                </a:cubicBezTo>
                <a:lnTo>
                  <a:pt x="1308189" y="1058760"/>
                </a:lnTo>
                <a:lnTo>
                  <a:pt x="1288663" y="1058760"/>
                </a:lnTo>
                <a:lnTo>
                  <a:pt x="1288663" y="1058760"/>
                </a:lnTo>
                <a:lnTo>
                  <a:pt x="1201033" y="1059236"/>
                </a:lnTo>
                <a:cubicBezTo>
                  <a:pt x="1195794" y="1059236"/>
                  <a:pt x="1188651" y="1057331"/>
                  <a:pt x="1188174" y="1066380"/>
                </a:cubicBezTo>
                <a:cubicBezTo>
                  <a:pt x="1188174" y="1074476"/>
                  <a:pt x="1194365" y="1073524"/>
                  <a:pt x="1199604" y="1074476"/>
                </a:cubicBezTo>
                <a:cubicBezTo>
                  <a:pt x="1209605" y="1076381"/>
                  <a:pt x="1220083" y="1075429"/>
                  <a:pt x="1230084" y="1077810"/>
                </a:cubicBezTo>
                <a:cubicBezTo>
                  <a:pt x="1231037" y="1077810"/>
                  <a:pt x="1232465" y="1078286"/>
                  <a:pt x="1233894" y="1078763"/>
                </a:cubicBezTo>
                <a:lnTo>
                  <a:pt x="1305808" y="1084001"/>
                </a:lnTo>
                <a:lnTo>
                  <a:pt x="1361529" y="1086383"/>
                </a:lnTo>
                <a:cubicBezTo>
                  <a:pt x="1386294" y="1087811"/>
                  <a:pt x="1395343" y="1098289"/>
                  <a:pt x="1393914" y="1123054"/>
                </a:cubicBezTo>
                <a:close/>
              </a:path>
            </a:pathLst>
          </a:custGeom>
          <a:solidFill>
            <a:schemeClr val="bg1">
              <a:alpha val="10000"/>
            </a:schemeClr>
          </a:solidFill>
          <a:ln w="47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E58CE38-0247-4FD5-9A72-6F218F09D19C}"/>
              </a:ext>
            </a:extLst>
          </p:cNvPr>
          <p:cNvSpPr/>
          <p:nvPr userDrawn="1"/>
        </p:nvSpPr>
        <p:spPr>
          <a:xfrm flipH="1">
            <a:off x="3137855" y="2765870"/>
            <a:ext cx="1778351" cy="4190740"/>
          </a:xfrm>
          <a:custGeom>
            <a:avLst/>
            <a:gdLst>
              <a:gd name="connsiteX0" fmla="*/ 414589 w 1778351"/>
              <a:gd name="connsiteY0" fmla="*/ 1574214 h 4190740"/>
              <a:gd name="connsiteX1" fmla="*/ 595186 w 1778351"/>
              <a:gd name="connsiteY1" fmla="*/ 1581267 h 4190740"/>
              <a:gd name="connsiteX2" fmla="*/ 667611 w 1778351"/>
              <a:gd name="connsiteY2" fmla="*/ 1641466 h 4190740"/>
              <a:gd name="connsiteX3" fmla="*/ 693948 w 1778351"/>
              <a:gd name="connsiteY3" fmla="*/ 1971616 h 4190740"/>
              <a:gd name="connsiteX4" fmla="*/ 752264 w 1778351"/>
              <a:gd name="connsiteY4" fmla="*/ 2217112 h 4190740"/>
              <a:gd name="connsiteX5" fmla="*/ 847266 w 1778351"/>
              <a:gd name="connsiteY5" fmla="*/ 2211470 h 4190740"/>
              <a:gd name="connsiteX6" fmla="*/ 857611 w 1778351"/>
              <a:gd name="connsiteY6" fmla="*/ 2229342 h 4190740"/>
              <a:gd name="connsiteX7" fmla="*/ 679839 w 1778351"/>
              <a:gd name="connsiteY7" fmla="*/ 2378895 h 4190740"/>
              <a:gd name="connsiteX8" fmla="*/ 543452 w 1778351"/>
              <a:gd name="connsiteY8" fmla="*/ 2469195 h 4190740"/>
              <a:gd name="connsiteX9" fmla="*/ 412708 w 1778351"/>
              <a:gd name="connsiteY9" fmla="*/ 2553848 h 4190740"/>
              <a:gd name="connsiteX10" fmla="*/ 325233 w 1778351"/>
              <a:gd name="connsiteY10" fmla="*/ 2554788 h 4190740"/>
              <a:gd name="connsiteX11" fmla="*/ 292312 w 1778351"/>
              <a:gd name="connsiteY11" fmla="*/ 2507759 h 4190740"/>
              <a:gd name="connsiteX12" fmla="*/ 154043 w 1778351"/>
              <a:gd name="connsiteY12" fmla="*/ 2247211 h 4190740"/>
              <a:gd name="connsiteX13" fmla="*/ 165330 w 1778351"/>
              <a:gd name="connsiteY13" fmla="*/ 2218054 h 4190740"/>
              <a:gd name="connsiteX14" fmla="*/ 314886 w 1778351"/>
              <a:gd name="connsiteY14" fmla="*/ 2163499 h 4190740"/>
              <a:gd name="connsiteX15" fmla="*/ 348748 w 1778351"/>
              <a:gd name="connsiteY15" fmla="*/ 2152211 h 4190740"/>
              <a:gd name="connsiteX16" fmla="*/ 477609 w 1778351"/>
              <a:gd name="connsiteY16" fmla="*/ 2104240 h 4190740"/>
              <a:gd name="connsiteX17" fmla="*/ 511471 w 1778351"/>
              <a:gd name="connsiteY17" fmla="*/ 2091073 h 4190740"/>
              <a:gd name="connsiteX18" fmla="*/ 521818 w 1778351"/>
              <a:gd name="connsiteY18" fmla="*/ 2074141 h 4190740"/>
              <a:gd name="connsiteX19" fmla="*/ 186024 w 1778351"/>
              <a:gd name="connsiteY19" fmla="*/ 2130577 h 4190740"/>
              <a:gd name="connsiteX20" fmla="*/ 110776 w 1778351"/>
              <a:gd name="connsiteY20" fmla="*/ 2066616 h 4190740"/>
              <a:gd name="connsiteX21" fmla="*/ 127706 w 1778351"/>
              <a:gd name="connsiteY21" fmla="*/ 1947162 h 4190740"/>
              <a:gd name="connsiteX22" fmla="*/ 317708 w 1778351"/>
              <a:gd name="connsiteY22" fmla="*/ 1931170 h 4190740"/>
              <a:gd name="connsiteX23" fmla="*/ 506768 w 1778351"/>
              <a:gd name="connsiteY23" fmla="*/ 1921765 h 4190740"/>
              <a:gd name="connsiteX24" fmla="*/ 478551 w 1778351"/>
              <a:gd name="connsiteY24" fmla="*/ 1891666 h 4190740"/>
              <a:gd name="connsiteX25" fmla="*/ 115479 w 1778351"/>
              <a:gd name="connsiteY25" fmla="*/ 1890726 h 4190740"/>
              <a:gd name="connsiteX26" fmla="*/ 106072 w 1778351"/>
              <a:gd name="connsiteY26" fmla="*/ 1872854 h 4190740"/>
              <a:gd name="connsiteX27" fmla="*/ 145578 w 1778351"/>
              <a:gd name="connsiteY27" fmla="*/ 1680032 h 4190740"/>
              <a:gd name="connsiteX28" fmla="*/ 233993 w 1778351"/>
              <a:gd name="connsiteY28" fmla="*/ 1584090 h 4190740"/>
              <a:gd name="connsiteX29" fmla="*/ 414589 w 1778351"/>
              <a:gd name="connsiteY29" fmla="*/ 1574214 h 4190740"/>
              <a:gd name="connsiteX30" fmla="*/ 696064 w 1778351"/>
              <a:gd name="connsiteY30" fmla="*/ 522270 h 4190740"/>
              <a:gd name="connsiteX31" fmla="*/ 762611 w 1778351"/>
              <a:gd name="connsiteY31" fmla="*/ 557895 h 4190740"/>
              <a:gd name="connsiteX32" fmla="*/ 860434 w 1778351"/>
              <a:gd name="connsiteY32" fmla="*/ 714036 h 4190740"/>
              <a:gd name="connsiteX33" fmla="*/ 933801 w 1778351"/>
              <a:gd name="connsiteY33" fmla="*/ 904978 h 4190740"/>
              <a:gd name="connsiteX34" fmla="*/ 1098405 w 1778351"/>
              <a:gd name="connsiteY34" fmla="*/ 1093098 h 4190740"/>
              <a:gd name="connsiteX35" fmla="*/ 1172713 w 1778351"/>
              <a:gd name="connsiteY35" fmla="*/ 1309435 h 4190740"/>
              <a:gd name="connsiteX36" fmla="*/ 1199990 w 1778351"/>
              <a:gd name="connsiteY36" fmla="*/ 1499437 h 4190740"/>
              <a:gd name="connsiteX37" fmla="*/ 1189645 w 1778351"/>
              <a:gd name="connsiteY37" fmla="*/ 1613249 h 4190740"/>
              <a:gd name="connsiteX38" fmla="*/ 891473 w 1778351"/>
              <a:gd name="connsiteY38" fmla="*/ 1613249 h 4190740"/>
              <a:gd name="connsiteX39" fmla="*/ 791770 w 1778351"/>
              <a:gd name="connsiteY39" fmla="*/ 1581267 h 4190740"/>
              <a:gd name="connsiteX40" fmla="*/ 661027 w 1778351"/>
              <a:gd name="connsiteY40" fmla="*/ 1501317 h 4190740"/>
              <a:gd name="connsiteX41" fmla="*/ 410828 w 1778351"/>
              <a:gd name="connsiteY41" fmla="*/ 1500377 h 4190740"/>
              <a:gd name="connsiteX42" fmla="*/ 316768 w 1778351"/>
              <a:gd name="connsiteY42" fmla="*/ 1495674 h 4190740"/>
              <a:gd name="connsiteX43" fmla="*/ 316768 w 1778351"/>
              <a:gd name="connsiteY43" fmla="*/ 1468395 h 4190740"/>
              <a:gd name="connsiteX44" fmla="*/ 334638 w 1778351"/>
              <a:gd name="connsiteY44" fmla="*/ 1445821 h 4190740"/>
              <a:gd name="connsiteX45" fmla="*/ 426818 w 1778351"/>
              <a:gd name="connsiteY45" fmla="*/ 1176811 h 4190740"/>
              <a:gd name="connsiteX46" fmla="*/ 628105 w 1778351"/>
              <a:gd name="connsiteY46" fmla="*/ 557895 h 4190740"/>
              <a:gd name="connsiteX47" fmla="*/ 696064 w 1778351"/>
              <a:gd name="connsiteY47" fmla="*/ 522270 h 4190740"/>
              <a:gd name="connsiteX48" fmla="*/ 1551304 w 1778351"/>
              <a:gd name="connsiteY48" fmla="*/ 238 h 4190740"/>
              <a:gd name="connsiteX49" fmla="*/ 1449250 w 1778351"/>
              <a:gd name="connsiteY49" fmla="*/ 2001 h 4190740"/>
              <a:gd name="connsiteX50" fmla="*/ 1218802 w 1778351"/>
              <a:gd name="connsiteY50" fmla="*/ 29280 h 4190740"/>
              <a:gd name="connsiteX51" fmla="*/ 1023157 w 1778351"/>
              <a:gd name="connsiteY51" fmla="*/ 94180 h 4190740"/>
              <a:gd name="connsiteX52" fmla="*/ 791770 w 1778351"/>
              <a:gd name="connsiteY52" fmla="*/ 176013 h 4190740"/>
              <a:gd name="connsiteX53" fmla="*/ 518996 w 1778351"/>
              <a:gd name="connsiteY53" fmla="*/ 407400 h 4190740"/>
              <a:gd name="connsiteX54" fmla="*/ 501126 w 1778351"/>
              <a:gd name="connsiteY54" fmla="*/ 489232 h 4190740"/>
              <a:gd name="connsiteX55" fmla="*/ 458797 w 1778351"/>
              <a:gd name="connsiteY55" fmla="*/ 549431 h 4190740"/>
              <a:gd name="connsiteX56" fmla="*/ 304539 w 1778351"/>
              <a:gd name="connsiteY56" fmla="*/ 867354 h 4190740"/>
              <a:gd name="connsiteX57" fmla="*/ 284787 w 1778351"/>
              <a:gd name="connsiteY57" fmla="*/ 1196563 h 4190740"/>
              <a:gd name="connsiteX58" fmla="*/ 195429 w 1778351"/>
              <a:gd name="connsiteY58" fmla="*/ 1411959 h 4190740"/>
              <a:gd name="connsiteX59" fmla="*/ 51518 w 1778351"/>
              <a:gd name="connsiteY59" fmla="*/ 1636763 h 4190740"/>
              <a:gd name="connsiteX60" fmla="*/ 2607 w 1778351"/>
              <a:gd name="connsiteY60" fmla="*/ 1895428 h 4190740"/>
              <a:gd name="connsiteX61" fmla="*/ 62805 w 1778351"/>
              <a:gd name="connsiteY61" fmla="*/ 2251916 h 4190740"/>
              <a:gd name="connsiteX62" fmla="*/ 231173 w 1778351"/>
              <a:gd name="connsiteY62" fmla="*/ 2573600 h 4190740"/>
              <a:gd name="connsiteX63" fmla="*/ 380729 w 1778351"/>
              <a:gd name="connsiteY63" fmla="*/ 2713751 h 4190740"/>
              <a:gd name="connsiteX64" fmla="*/ 1002465 w 1778351"/>
              <a:gd name="connsiteY64" fmla="*/ 2685532 h 4190740"/>
              <a:gd name="connsiteX65" fmla="*/ 1248901 w 1778351"/>
              <a:gd name="connsiteY65" fmla="*/ 2798404 h 4190740"/>
              <a:gd name="connsiteX66" fmla="*/ 1348605 w 1778351"/>
              <a:gd name="connsiteY66" fmla="*/ 3000633 h 4190740"/>
              <a:gd name="connsiteX67" fmla="*/ 1362715 w 1778351"/>
              <a:gd name="connsiteY67" fmla="*/ 3234842 h 4190740"/>
              <a:gd name="connsiteX68" fmla="*/ 1304397 w 1778351"/>
              <a:gd name="connsiteY68" fmla="*/ 3528308 h 4190740"/>
              <a:gd name="connsiteX69" fmla="*/ 1153901 w 1778351"/>
              <a:gd name="connsiteY69" fmla="*/ 3927123 h 4190740"/>
              <a:gd name="connsiteX70" fmla="*/ 1114397 w 1778351"/>
              <a:gd name="connsiteY70" fmla="*/ 4069153 h 4190740"/>
              <a:gd name="connsiteX71" fmla="*/ 1210337 w 1778351"/>
              <a:gd name="connsiteY71" fmla="*/ 4173560 h 4190740"/>
              <a:gd name="connsiteX72" fmla="*/ 1275237 w 1778351"/>
              <a:gd name="connsiteY72" fmla="*/ 4034352 h 4190740"/>
              <a:gd name="connsiteX73" fmla="*/ 1418209 w 1778351"/>
              <a:gd name="connsiteY73" fmla="*/ 3667517 h 4190740"/>
              <a:gd name="connsiteX74" fmla="*/ 1440783 w 1778351"/>
              <a:gd name="connsiteY74" fmla="*/ 3606379 h 4190740"/>
              <a:gd name="connsiteX75" fmla="*/ 1485932 w 1778351"/>
              <a:gd name="connsiteY75" fmla="*/ 3414496 h 4190740"/>
              <a:gd name="connsiteX76" fmla="*/ 1515091 w 1778351"/>
              <a:gd name="connsiteY76" fmla="*/ 3260238 h 4190740"/>
              <a:gd name="connsiteX77" fmla="*/ 1479349 w 1778351"/>
              <a:gd name="connsiteY77" fmla="*/ 2926325 h 4190740"/>
              <a:gd name="connsiteX78" fmla="*/ 1269595 w 1778351"/>
              <a:gd name="connsiteY78" fmla="*/ 2621571 h 4190740"/>
              <a:gd name="connsiteX79" fmla="*/ 1017514 w 1778351"/>
              <a:gd name="connsiteY79" fmla="*/ 2553848 h 4190740"/>
              <a:gd name="connsiteX80" fmla="*/ 788008 w 1778351"/>
              <a:gd name="connsiteY80" fmla="*/ 2583007 h 4190740"/>
              <a:gd name="connsiteX81" fmla="*/ 539690 w 1778351"/>
              <a:gd name="connsiteY81" fmla="*/ 2611224 h 4190740"/>
              <a:gd name="connsiteX82" fmla="*/ 676076 w 1778351"/>
              <a:gd name="connsiteY82" fmla="*/ 2514342 h 4190740"/>
              <a:gd name="connsiteX83" fmla="*/ 835979 w 1778351"/>
              <a:gd name="connsiteY83" fmla="*/ 2399590 h 4190740"/>
              <a:gd name="connsiteX84" fmla="*/ 910285 w 1778351"/>
              <a:gd name="connsiteY84" fmla="*/ 2334689 h 4190740"/>
              <a:gd name="connsiteX85" fmla="*/ 968603 w 1778351"/>
              <a:gd name="connsiteY85" fmla="*/ 2268846 h 4190740"/>
              <a:gd name="connsiteX86" fmla="*/ 1240436 w 1778351"/>
              <a:gd name="connsiteY86" fmla="*/ 2177608 h 4190740"/>
              <a:gd name="connsiteX87" fmla="*/ 1374002 w 1778351"/>
              <a:gd name="connsiteY87" fmla="*/ 2136222 h 4190740"/>
              <a:gd name="connsiteX88" fmla="*/ 1515091 w 1778351"/>
              <a:gd name="connsiteY88" fmla="*/ 2092013 h 4190740"/>
              <a:gd name="connsiteX89" fmla="*/ 1523556 w 1778351"/>
              <a:gd name="connsiteY89" fmla="*/ 2044042 h 4190740"/>
              <a:gd name="connsiteX90" fmla="*/ 1452070 w 1778351"/>
              <a:gd name="connsiteY90" fmla="*/ 2054389 h 4190740"/>
              <a:gd name="connsiteX91" fmla="*/ 1238556 w 1778351"/>
              <a:gd name="connsiteY91" fmla="*/ 2108005 h 4190740"/>
              <a:gd name="connsiteX92" fmla="*/ 998702 w 1778351"/>
              <a:gd name="connsiteY92" fmla="*/ 2146569 h 4190740"/>
              <a:gd name="connsiteX93" fmla="*/ 955434 w 1778351"/>
              <a:gd name="connsiteY93" fmla="*/ 2136222 h 4190740"/>
              <a:gd name="connsiteX94" fmla="*/ 828454 w 1778351"/>
              <a:gd name="connsiteY94" fmla="*/ 2113647 h 4190740"/>
              <a:gd name="connsiteX95" fmla="*/ 778601 w 1778351"/>
              <a:gd name="connsiteY95" fmla="*/ 1983844 h 4190740"/>
              <a:gd name="connsiteX96" fmla="*/ 760731 w 1778351"/>
              <a:gd name="connsiteY96" fmla="*/ 1787259 h 4190740"/>
              <a:gd name="connsiteX97" fmla="*/ 761671 w 1778351"/>
              <a:gd name="connsiteY97" fmla="*/ 1704486 h 4190740"/>
              <a:gd name="connsiteX98" fmla="*/ 839741 w 1778351"/>
              <a:gd name="connsiteY98" fmla="*/ 1686614 h 4190740"/>
              <a:gd name="connsiteX99" fmla="*/ 1009989 w 1778351"/>
              <a:gd name="connsiteY99" fmla="*/ 1680032 h 4190740"/>
              <a:gd name="connsiteX100" fmla="*/ 1162366 w 1778351"/>
              <a:gd name="connsiteY100" fmla="*/ 1684734 h 4190740"/>
              <a:gd name="connsiteX101" fmla="*/ 1306279 w 1778351"/>
              <a:gd name="connsiteY101" fmla="*/ 1690377 h 4190740"/>
              <a:gd name="connsiteX102" fmla="*/ 1542368 w 1778351"/>
              <a:gd name="connsiteY102" fmla="*/ 1650873 h 4190740"/>
              <a:gd name="connsiteX103" fmla="*/ 1389992 w 1778351"/>
              <a:gd name="connsiteY103" fmla="*/ 1630178 h 4190740"/>
              <a:gd name="connsiteX104" fmla="*/ 1383407 w 1778351"/>
              <a:gd name="connsiteY104" fmla="*/ 1587852 h 4190740"/>
              <a:gd name="connsiteX105" fmla="*/ 1662765 w 1778351"/>
              <a:gd name="connsiteY105" fmla="*/ 1257701 h 4190740"/>
              <a:gd name="connsiteX106" fmla="*/ 1726976 w 1778351"/>
              <a:gd name="connsiteY106" fmla="*/ 1227456 h 4190740"/>
              <a:gd name="connsiteX107" fmla="*/ 1754231 w 1778351"/>
              <a:gd name="connsiteY107" fmla="*/ 1221764 h 4190740"/>
              <a:gd name="connsiteX108" fmla="*/ 1757645 w 1778351"/>
              <a:gd name="connsiteY108" fmla="*/ 1175845 h 4190740"/>
              <a:gd name="connsiteX109" fmla="*/ 1754763 w 1778351"/>
              <a:gd name="connsiteY109" fmla="*/ 1091969 h 4190740"/>
              <a:gd name="connsiteX110" fmla="*/ 1740486 w 1778351"/>
              <a:gd name="connsiteY110" fmla="*/ 963475 h 4190740"/>
              <a:gd name="connsiteX111" fmla="*/ 1766844 w 1778351"/>
              <a:gd name="connsiteY111" fmla="*/ 855851 h 4190740"/>
              <a:gd name="connsiteX112" fmla="*/ 1773434 w 1778351"/>
              <a:gd name="connsiteY112" fmla="*/ 742733 h 4190740"/>
              <a:gd name="connsiteX113" fmla="*/ 1737191 w 1778351"/>
              <a:gd name="connsiteY113" fmla="*/ 422052 h 4190740"/>
              <a:gd name="connsiteX114" fmla="*/ 1765746 w 1778351"/>
              <a:gd name="connsiteY114" fmla="*/ 233158 h 4190740"/>
              <a:gd name="connsiteX115" fmla="*/ 1775629 w 1778351"/>
              <a:gd name="connsiteY115" fmla="*/ 31085 h 4190740"/>
              <a:gd name="connsiteX116" fmla="*/ 1778351 w 1778351"/>
              <a:gd name="connsiteY116" fmla="*/ 18432 h 4190740"/>
              <a:gd name="connsiteX117" fmla="*/ 1653359 w 1778351"/>
              <a:gd name="connsiteY117" fmla="*/ 4823 h 4190740"/>
              <a:gd name="connsiteX118" fmla="*/ 1551304 w 1778351"/>
              <a:gd name="connsiteY118" fmla="*/ 238 h 419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778351" h="4190740">
                <a:moveTo>
                  <a:pt x="414589" y="1574214"/>
                </a:moveTo>
                <a:cubicBezTo>
                  <a:pt x="475494" y="1572803"/>
                  <a:pt x="536397" y="1574213"/>
                  <a:pt x="595186" y="1581267"/>
                </a:cubicBezTo>
                <a:cubicBezTo>
                  <a:pt x="627165" y="1585030"/>
                  <a:pt x="661027" y="1610426"/>
                  <a:pt x="667611" y="1641466"/>
                </a:cubicBezTo>
                <a:cubicBezTo>
                  <a:pt x="689246" y="1744933"/>
                  <a:pt x="684541" y="1866269"/>
                  <a:pt x="693948" y="1971616"/>
                </a:cubicBezTo>
                <a:cubicBezTo>
                  <a:pt x="695828" y="2019588"/>
                  <a:pt x="684541" y="2228399"/>
                  <a:pt x="752264" y="2217112"/>
                </a:cubicBezTo>
                <a:cubicBezTo>
                  <a:pt x="784246" y="2212410"/>
                  <a:pt x="816225" y="2212410"/>
                  <a:pt x="847266" y="2211470"/>
                </a:cubicBezTo>
                <a:cubicBezTo>
                  <a:pt x="861374" y="2210530"/>
                  <a:pt x="864196" y="2216172"/>
                  <a:pt x="857611" y="2229342"/>
                </a:cubicBezTo>
                <a:cubicBezTo>
                  <a:pt x="824692" y="2301767"/>
                  <a:pt x="743799" y="2336569"/>
                  <a:pt x="679839" y="2378895"/>
                </a:cubicBezTo>
                <a:cubicBezTo>
                  <a:pt x="644097" y="2414639"/>
                  <a:pt x="585779" y="2440976"/>
                  <a:pt x="543452" y="2469195"/>
                </a:cubicBezTo>
                <a:cubicBezTo>
                  <a:pt x="500184" y="2497412"/>
                  <a:pt x="456917" y="2527511"/>
                  <a:pt x="412708" y="2553848"/>
                </a:cubicBezTo>
                <a:cubicBezTo>
                  <a:pt x="385431" y="2569837"/>
                  <a:pt x="351570" y="2578304"/>
                  <a:pt x="325233" y="2554788"/>
                </a:cubicBezTo>
                <a:cubicBezTo>
                  <a:pt x="311124" y="2542561"/>
                  <a:pt x="301719" y="2524689"/>
                  <a:pt x="292312" y="2507759"/>
                </a:cubicBezTo>
                <a:cubicBezTo>
                  <a:pt x="246223" y="2421224"/>
                  <a:pt x="203896" y="2331866"/>
                  <a:pt x="154043" y="2247211"/>
                </a:cubicBezTo>
                <a:cubicBezTo>
                  <a:pt x="144638" y="2231222"/>
                  <a:pt x="149341" y="2223697"/>
                  <a:pt x="165330" y="2218054"/>
                </a:cubicBezTo>
                <a:cubicBezTo>
                  <a:pt x="215181" y="2200182"/>
                  <a:pt x="265035" y="2182311"/>
                  <a:pt x="314886" y="2163499"/>
                </a:cubicBezTo>
                <a:cubicBezTo>
                  <a:pt x="326173" y="2159736"/>
                  <a:pt x="337460" y="2155974"/>
                  <a:pt x="348748" y="2152211"/>
                </a:cubicBezTo>
                <a:cubicBezTo>
                  <a:pt x="392016" y="2136222"/>
                  <a:pt x="434343" y="2120232"/>
                  <a:pt x="477609" y="2104240"/>
                </a:cubicBezTo>
                <a:cubicBezTo>
                  <a:pt x="488896" y="2099538"/>
                  <a:pt x="500184" y="2094835"/>
                  <a:pt x="511471" y="2091073"/>
                </a:cubicBezTo>
                <a:cubicBezTo>
                  <a:pt x="518996" y="2088251"/>
                  <a:pt x="523700" y="2083548"/>
                  <a:pt x="521818" y="2074141"/>
                </a:cubicBezTo>
                <a:cubicBezTo>
                  <a:pt x="514293" y="2043102"/>
                  <a:pt x="224588" y="2125875"/>
                  <a:pt x="186024" y="2130577"/>
                </a:cubicBezTo>
                <a:cubicBezTo>
                  <a:pt x="138053" y="2136222"/>
                  <a:pt x="118301" y="2109885"/>
                  <a:pt x="110776" y="2066616"/>
                </a:cubicBezTo>
                <a:cubicBezTo>
                  <a:pt x="105132" y="2032755"/>
                  <a:pt x="89142" y="1961269"/>
                  <a:pt x="127706" y="1947162"/>
                </a:cubicBezTo>
                <a:cubicBezTo>
                  <a:pt x="187905" y="1923645"/>
                  <a:pt x="237758" y="1931170"/>
                  <a:pt x="317708" y="1931170"/>
                </a:cubicBezTo>
                <a:cubicBezTo>
                  <a:pt x="333698" y="1931170"/>
                  <a:pt x="503946" y="1933052"/>
                  <a:pt x="506768" y="1921765"/>
                </a:cubicBezTo>
                <a:cubicBezTo>
                  <a:pt x="511471" y="1898251"/>
                  <a:pt x="499243" y="1891666"/>
                  <a:pt x="478551" y="1891666"/>
                </a:cubicBezTo>
                <a:cubicBezTo>
                  <a:pt x="357213" y="1891666"/>
                  <a:pt x="236816" y="1891666"/>
                  <a:pt x="115479" y="1890726"/>
                </a:cubicBezTo>
                <a:cubicBezTo>
                  <a:pt x="102310" y="1889784"/>
                  <a:pt x="105132" y="1880379"/>
                  <a:pt x="106072" y="1872854"/>
                </a:cubicBezTo>
                <a:cubicBezTo>
                  <a:pt x="118301" y="1807953"/>
                  <a:pt x="131469" y="1743992"/>
                  <a:pt x="145578" y="1680032"/>
                </a:cubicBezTo>
                <a:cubicBezTo>
                  <a:pt x="156865" y="1629238"/>
                  <a:pt x="175677" y="1587852"/>
                  <a:pt x="233993" y="1584090"/>
                </a:cubicBezTo>
                <a:cubicBezTo>
                  <a:pt x="292782" y="1579857"/>
                  <a:pt x="353686" y="1575625"/>
                  <a:pt x="414589" y="1574214"/>
                </a:cubicBezTo>
                <a:close/>
                <a:moveTo>
                  <a:pt x="696064" y="522270"/>
                </a:moveTo>
                <a:cubicBezTo>
                  <a:pt x="719109" y="522153"/>
                  <a:pt x="741918" y="533910"/>
                  <a:pt x="762611" y="557895"/>
                </a:cubicBezTo>
                <a:cubicBezTo>
                  <a:pt x="803058" y="604926"/>
                  <a:pt x="837859" y="655718"/>
                  <a:pt x="860434" y="714036"/>
                </a:cubicBezTo>
                <a:cubicBezTo>
                  <a:pt x="883948" y="777997"/>
                  <a:pt x="905582" y="842897"/>
                  <a:pt x="933801" y="904978"/>
                </a:cubicBezTo>
                <a:cubicBezTo>
                  <a:pt x="976128" y="977404"/>
                  <a:pt x="1039149" y="1034780"/>
                  <a:pt x="1098405" y="1093098"/>
                </a:cubicBezTo>
                <a:cubicBezTo>
                  <a:pt x="1160485" y="1154236"/>
                  <a:pt x="1161425" y="1227602"/>
                  <a:pt x="1172713" y="1309435"/>
                </a:cubicBezTo>
                <a:cubicBezTo>
                  <a:pt x="1182120" y="1372455"/>
                  <a:pt x="1190585" y="1435476"/>
                  <a:pt x="1199990" y="1499437"/>
                </a:cubicBezTo>
                <a:cubicBezTo>
                  <a:pt x="1203752" y="1526714"/>
                  <a:pt x="1237613" y="1616071"/>
                  <a:pt x="1189645" y="1613249"/>
                </a:cubicBezTo>
                <a:cubicBezTo>
                  <a:pt x="1137911" y="1610426"/>
                  <a:pt x="943206" y="1608546"/>
                  <a:pt x="891473" y="1613249"/>
                </a:cubicBezTo>
                <a:cubicBezTo>
                  <a:pt x="856671" y="1617011"/>
                  <a:pt x="822810" y="1607604"/>
                  <a:pt x="791770" y="1581267"/>
                </a:cubicBezTo>
                <a:cubicBezTo>
                  <a:pt x="740037" y="1538001"/>
                  <a:pt x="735334" y="1505079"/>
                  <a:pt x="661027" y="1501317"/>
                </a:cubicBezTo>
                <a:cubicBezTo>
                  <a:pt x="577314" y="1496614"/>
                  <a:pt x="494541" y="1500377"/>
                  <a:pt x="410828" y="1500377"/>
                </a:cubicBezTo>
                <a:cubicBezTo>
                  <a:pt x="392956" y="1500377"/>
                  <a:pt x="327113" y="1511664"/>
                  <a:pt x="316768" y="1495674"/>
                </a:cubicBezTo>
                <a:cubicBezTo>
                  <a:pt x="311124" y="1487207"/>
                  <a:pt x="313006" y="1476862"/>
                  <a:pt x="316768" y="1468395"/>
                </a:cubicBezTo>
                <a:cubicBezTo>
                  <a:pt x="321471" y="1459931"/>
                  <a:pt x="328055" y="1453346"/>
                  <a:pt x="334638" y="1445821"/>
                </a:cubicBezTo>
                <a:cubicBezTo>
                  <a:pt x="408946" y="1369633"/>
                  <a:pt x="426818" y="1278395"/>
                  <a:pt x="426818" y="1176811"/>
                </a:cubicBezTo>
                <a:cubicBezTo>
                  <a:pt x="377907" y="950127"/>
                  <a:pt x="475729" y="722501"/>
                  <a:pt x="628105" y="557895"/>
                </a:cubicBezTo>
                <a:cubicBezTo>
                  <a:pt x="649739" y="534381"/>
                  <a:pt x="673019" y="522388"/>
                  <a:pt x="696064" y="522270"/>
                </a:cubicBezTo>
                <a:close/>
                <a:moveTo>
                  <a:pt x="1551304" y="238"/>
                </a:moveTo>
                <a:cubicBezTo>
                  <a:pt x="1517208" y="-351"/>
                  <a:pt x="1483112" y="120"/>
                  <a:pt x="1449250" y="2001"/>
                </a:cubicBezTo>
                <a:cubicBezTo>
                  <a:pt x="1372120" y="5763"/>
                  <a:pt x="1294992" y="14230"/>
                  <a:pt x="1218802" y="29280"/>
                </a:cubicBezTo>
                <a:cubicBezTo>
                  <a:pt x="1189645" y="34922"/>
                  <a:pt x="1021277" y="56557"/>
                  <a:pt x="1023157" y="94180"/>
                </a:cubicBezTo>
                <a:cubicBezTo>
                  <a:pt x="1024099" y="109230"/>
                  <a:pt x="815285" y="165666"/>
                  <a:pt x="791770" y="176013"/>
                </a:cubicBezTo>
                <a:cubicBezTo>
                  <a:pt x="688303" y="222102"/>
                  <a:pt x="556620" y="293587"/>
                  <a:pt x="518996" y="407400"/>
                </a:cubicBezTo>
                <a:cubicBezTo>
                  <a:pt x="510531" y="433736"/>
                  <a:pt x="510531" y="464776"/>
                  <a:pt x="501126" y="489232"/>
                </a:cubicBezTo>
                <a:cubicBezTo>
                  <a:pt x="492659" y="510866"/>
                  <a:pt x="471967" y="530619"/>
                  <a:pt x="458797" y="549431"/>
                </a:cubicBezTo>
                <a:cubicBezTo>
                  <a:pt x="392016" y="639728"/>
                  <a:pt x="341223" y="728145"/>
                  <a:pt x="304539" y="867354"/>
                </a:cubicBezTo>
                <a:cubicBezTo>
                  <a:pt x="279144" y="976464"/>
                  <a:pt x="269737" y="1085573"/>
                  <a:pt x="284787" y="1196563"/>
                </a:cubicBezTo>
                <a:cubicBezTo>
                  <a:pt x="296074" y="1279335"/>
                  <a:pt x="243400" y="1353643"/>
                  <a:pt x="195429" y="1411959"/>
                </a:cubicBezTo>
                <a:cubicBezTo>
                  <a:pt x="135231" y="1485327"/>
                  <a:pt x="82557" y="1547406"/>
                  <a:pt x="51518" y="1636763"/>
                </a:cubicBezTo>
                <a:cubicBezTo>
                  <a:pt x="22359" y="1723298"/>
                  <a:pt x="11072" y="1805131"/>
                  <a:pt x="2607" y="1895428"/>
                </a:cubicBezTo>
                <a:cubicBezTo>
                  <a:pt x="-8680" y="2016765"/>
                  <a:pt x="17657" y="2139984"/>
                  <a:pt x="62805" y="2251916"/>
                </a:cubicBezTo>
                <a:cubicBezTo>
                  <a:pt x="107954" y="2365728"/>
                  <a:pt x="182262" y="2462610"/>
                  <a:pt x="231173" y="2573600"/>
                </a:cubicBezTo>
                <a:cubicBezTo>
                  <a:pt x="261272" y="2640383"/>
                  <a:pt x="312064" y="2686472"/>
                  <a:pt x="380729" y="2713751"/>
                </a:cubicBezTo>
                <a:cubicBezTo>
                  <a:pt x="570729" y="2789939"/>
                  <a:pt x="806820" y="2709988"/>
                  <a:pt x="1002465" y="2685532"/>
                </a:cubicBezTo>
                <a:cubicBezTo>
                  <a:pt x="1100287" y="2673304"/>
                  <a:pt x="1187762" y="2715631"/>
                  <a:pt x="1248901" y="2798404"/>
                </a:cubicBezTo>
                <a:cubicBezTo>
                  <a:pt x="1294049" y="2859542"/>
                  <a:pt x="1326971" y="2928207"/>
                  <a:pt x="1348605" y="3000633"/>
                </a:cubicBezTo>
                <a:cubicBezTo>
                  <a:pt x="1371180" y="3078703"/>
                  <a:pt x="1369297" y="3153951"/>
                  <a:pt x="1362715" y="3234842"/>
                </a:cubicBezTo>
                <a:cubicBezTo>
                  <a:pt x="1354248" y="3334546"/>
                  <a:pt x="1334496" y="3432368"/>
                  <a:pt x="1304397" y="3528308"/>
                </a:cubicBezTo>
                <a:cubicBezTo>
                  <a:pt x="1262070" y="3663755"/>
                  <a:pt x="1193407" y="3790736"/>
                  <a:pt x="1153901" y="3927123"/>
                </a:cubicBezTo>
                <a:cubicBezTo>
                  <a:pt x="1141673" y="3969449"/>
                  <a:pt x="1114397" y="4024945"/>
                  <a:pt x="1114397" y="4069153"/>
                </a:cubicBezTo>
                <a:cubicBezTo>
                  <a:pt x="1113454" y="4104895"/>
                  <a:pt x="1163308" y="4237521"/>
                  <a:pt x="1210337" y="4173560"/>
                </a:cubicBezTo>
                <a:cubicBezTo>
                  <a:pt x="1239496" y="4134054"/>
                  <a:pt x="1256425" y="4078558"/>
                  <a:pt x="1275237" y="4034352"/>
                </a:cubicBezTo>
                <a:cubicBezTo>
                  <a:pt x="1326031" y="3913013"/>
                  <a:pt x="1372120" y="3790736"/>
                  <a:pt x="1418209" y="3667517"/>
                </a:cubicBezTo>
                <a:cubicBezTo>
                  <a:pt x="1425733" y="3646825"/>
                  <a:pt x="1433258" y="3627071"/>
                  <a:pt x="1440783" y="3606379"/>
                </a:cubicBezTo>
                <a:cubicBezTo>
                  <a:pt x="1463357" y="3544298"/>
                  <a:pt x="1467120" y="3478457"/>
                  <a:pt x="1485932" y="3414496"/>
                </a:cubicBezTo>
                <a:cubicBezTo>
                  <a:pt x="1500981" y="3364645"/>
                  <a:pt x="1510388" y="3312912"/>
                  <a:pt x="1515091" y="3260238"/>
                </a:cubicBezTo>
                <a:cubicBezTo>
                  <a:pt x="1526378" y="3148306"/>
                  <a:pt x="1517913" y="3031672"/>
                  <a:pt x="1479349" y="2926325"/>
                </a:cubicBezTo>
                <a:cubicBezTo>
                  <a:pt x="1438903" y="2814393"/>
                  <a:pt x="1370239" y="2689294"/>
                  <a:pt x="1269595" y="2621571"/>
                </a:cubicBezTo>
                <a:cubicBezTo>
                  <a:pt x="1196227" y="2571720"/>
                  <a:pt x="1105930" y="2552908"/>
                  <a:pt x="1017514" y="2553848"/>
                </a:cubicBezTo>
                <a:cubicBezTo>
                  <a:pt x="939444" y="2553848"/>
                  <a:pt x="865136" y="2571720"/>
                  <a:pt x="788008" y="2583007"/>
                </a:cubicBezTo>
                <a:cubicBezTo>
                  <a:pt x="746622" y="2589590"/>
                  <a:pt x="577314" y="2632858"/>
                  <a:pt x="539690" y="2611224"/>
                </a:cubicBezTo>
                <a:cubicBezTo>
                  <a:pt x="490779" y="2582067"/>
                  <a:pt x="657264" y="2527511"/>
                  <a:pt x="676076" y="2514342"/>
                </a:cubicBezTo>
                <a:cubicBezTo>
                  <a:pt x="730632" y="2477660"/>
                  <a:pt x="785186" y="2440976"/>
                  <a:pt x="835979" y="2399590"/>
                </a:cubicBezTo>
                <a:cubicBezTo>
                  <a:pt x="861374" y="2378895"/>
                  <a:pt x="886771" y="2357263"/>
                  <a:pt x="910285" y="2334689"/>
                </a:cubicBezTo>
                <a:cubicBezTo>
                  <a:pt x="930039" y="2315877"/>
                  <a:pt x="946029" y="2283895"/>
                  <a:pt x="968603" y="2268846"/>
                </a:cubicBezTo>
                <a:cubicBezTo>
                  <a:pt x="1048554" y="2222757"/>
                  <a:pt x="1152021" y="2204885"/>
                  <a:pt x="1240436" y="2177608"/>
                </a:cubicBezTo>
                <a:cubicBezTo>
                  <a:pt x="1285585" y="2166321"/>
                  <a:pt x="1329793" y="2149389"/>
                  <a:pt x="1374002" y="2136222"/>
                </a:cubicBezTo>
                <a:cubicBezTo>
                  <a:pt x="1419151" y="2122112"/>
                  <a:pt x="1473705" y="2113647"/>
                  <a:pt x="1515091" y="2092013"/>
                </a:cubicBezTo>
                <a:cubicBezTo>
                  <a:pt x="1538605" y="2079786"/>
                  <a:pt x="1557417" y="2058152"/>
                  <a:pt x="1523556" y="2044042"/>
                </a:cubicBezTo>
                <a:cubicBezTo>
                  <a:pt x="1503804" y="2035577"/>
                  <a:pt x="1470882" y="2049687"/>
                  <a:pt x="1452070" y="2054389"/>
                </a:cubicBezTo>
                <a:cubicBezTo>
                  <a:pt x="1381527" y="2071321"/>
                  <a:pt x="1310041" y="2099538"/>
                  <a:pt x="1238556" y="2108005"/>
                </a:cubicBezTo>
                <a:cubicBezTo>
                  <a:pt x="1155783" y="2116470"/>
                  <a:pt x="1079593" y="2126817"/>
                  <a:pt x="998702" y="2146569"/>
                </a:cubicBezTo>
                <a:cubicBezTo>
                  <a:pt x="982713" y="2150331"/>
                  <a:pt x="967663" y="2147509"/>
                  <a:pt x="955434" y="2136222"/>
                </a:cubicBezTo>
                <a:cubicBezTo>
                  <a:pt x="913107" y="2099538"/>
                  <a:pt x="880186" y="2124935"/>
                  <a:pt x="828454" y="2113647"/>
                </a:cubicBezTo>
                <a:cubicBezTo>
                  <a:pt x="768256" y="2100478"/>
                  <a:pt x="782363" y="2031815"/>
                  <a:pt x="778601" y="1983844"/>
                </a:cubicBezTo>
                <a:cubicBezTo>
                  <a:pt x="773899" y="1918003"/>
                  <a:pt x="770136" y="1852160"/>
                  <a:pt x="760731" y="1787259"/>
                </a:cubicBezTo>
                <a:cubicBezTo>
                  <a:pt x="756969" y="1761862"/>
                  <a:pt x="740977" y="1724238"/>
                  <a:pt x="761671" y="1704486"/>
                </a:cubicBezTo>
                <a:cubicBezTo>
                  <a:pt x="778601" y="1687557"/>
                  <a:pt x="817167" y="1690377"/>
                  <a:pt x="839741" y="1686614"/>
                </a:cubicBezTo>
                <a:cubicBezTo>
                  <a:pt x="892415" y="1676269"/>
                  <a:pt x="955434" y="1675327"/>
                  <a:pt x="1009989" y="1680032"/>
                </a:cubicBezTo>
                <a:cubicBezTo>
                  <a:pt x="1066425" y="1684734"/>
                  <a:pt x="1105930" y="1680972"/>
                  <a:pt x="1162366" y="1684734"/>
                </a:cubicBezTo>
                <a:cubicBezTo>
                  <a:pt x="1210337" y="1688497"/>
                  <a:pt x="1258308" y="1691319"/>
                  <a:pt x="1306279" y="1690377"/>
                </a:cubicBezTo>
                <a:cubicBezTo>
                  <a:pt x="1376822" y="1689437"/>
                  <a:pt x="1480289" y="1684734"/>
                  <a:pt x="1542368" y="1650873"/>
                </a:cubicBezTo>
                <a:cubicBezTo>
                  <a:pt x="1602566" y="1616071"/>
                  <a:pt x="1430438" y="1633941"/>
                  <a:pt x="1389992" y="1630178"/>
                </a:cubicBezTo>
                <a:cubicBezTo>
                  <a:pt x="1376822" y="1628298"/>
                  <a:pt x="1377764" y="1603842"/>
                  <a:pt x="1383407" y="1587852"/>
                </a:cubicBezTo>
                <a:cubicBezTo>
                  <a:pt x="1431378" y="1454288"/>
                  <a:pt x="1543310" y="1332009"/>
                  <a:pt x="1662765" y="1257701"/>
                </a:cubicBezTo>
                <a:cubicBezTo>
                  <a:pt x="1682048" y="1245709"/>
                  <a:pt x="1703916" y="1235304"/>
                  <a:pt x="1726976" y="1227456"/>
                </a:cubicBezTo>
                <a:lnTo>
                  <a:pt x="1754231" y="1221764"/>
                </a:lnTo>
                <a:lnTo>
                  <a:pt x="1757645" y="1175845"/>
                </a:lnTo>
                <a:cubicBezTo>
                  <a:pt x="1758057" y="1147977"/>
                  <a:pt x="1756959" y="1119973"/>
                  <a:pt x="1754763" y="1091969"/>
                </a:cubicBezTo>
                <a:cubicBezTo>
                  <a:pt x="1751470" y="1048040"/>
                  <a:pt x="1734996" y="1008504"/>
                  <a:pt x="1740486" y="963475"/>
                </a:cubicBezTo>
                <a:cubicBezTo>
                  <a:pt x="1744879" y="926137"/>
                  <a:pt x="1762451" y="892092"/>
                  <a:pt x="1766844" y="855851"/>
                </a:cubicBezTo>
                <a:cubicBezTo>
                  <a:pt x="1772334" y="818510"/>
                  <a:pt x="1769039" y="780074"/>
                  <a:pt x="1773434" y="742733"/>
                </a:cubicBezTo>
                <a:cubicBezTo>
                  <a:pt x="1784415" y="635109"/>
                  <a:pt x="1760255" y="529679"/>
                  <a:pt x="1737191" y="422052"/>
                </a:cubicBezTo>
                <a:cubicBezTo>
                  <a:pt x="1722915" y="353964"/>
                  <a:pt x="1764646" y="296856"/>
                  <a:pt x="1765746" y="233158"/>
                </a:cubicBezTo>
                <a:cubicBezTo>
                  <a:pt x="1766844" y="165070"/>
                  <a:pt x="1771237" y="98076"/>
                  <a:pt x="1775629" y="31085"/>
                </a:cubicBezTo>
                <a:lnTo>
                  <a:pt x="1778351" y="18432"/>
                </a:lnTo>
                <a:lnTo>
                  <a:pt x="1653359" y="4823"/>
                </a:lnTo>
                <a:cubicBezTo>
                  <a:pt x="1619498" y="2472"/>
                  <a:pt x="1585401" y="826"/>
                  <a:pt x="1551304" y="238"/>
                </a:cubicBezTo>
                <a:close/>
              </a:path>
            </a:pathLst>
          </a:custGeom>
          <a:solidFill>
            <a:schemeClr val="bg1">
              <a:alpha val="10000"/>
            </a:schemeClr>
          </a:solidFill>
          <a:ln w="4755" cap="flat">
            <a:noFill/>
            <a:prstDash val="solid"/>
            <a:miter/>
          </a:ln>
        </p:spPr>
        <p:txBody>
          <a:bodyPr rtlCol="0" anchor="ctr"/>
          <a:lstStyle/>
          <a:p>
            <a:pPr lvl="0"/>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7" r:id="rId4"/>
    <p:sldLayoutId id="2147483679" r:id="rId5"/>
    <p:sldLayoutId id="2147483681" r:id="rId6"/>
    <p:sldLayoutId id="2147483683" r:id="rId7"/>
    <p:sldLayoutId id="2147483684" r:id="rId8"/>
    <p:sldLayoutId id="2147483685" r:id="rId9"/>
    <p:sldLayoutId id="2147483687" r:id="rId10"/>
    <p:sldLayoutId id="2147483688" r:id="rId11"/>
    <p:sldLayoutId id="2147483671" r:id="rId12"/>
    <p:sldLayoutId id="2147483672"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D9643A9-13F4-46DD-B876-56B6B0444E11}"/>
              </a:ext>
            </a:extLst>
          </p:cNvPr>
          <p:cNvSpPr/>
          <p:nvPr/>
        </p:nvSpPr>
        <p:spPr>
          <a:xfrm>
            <a:off x="0" y="1115539"/>
            <a:ext cx="12192000" cy="2628285"/>
          </a:xfrm>
          <a:prstGeom prst="rect">
            <a:avLst/>
          </a:prstGeom>
          <a:gradFill>
            <a:gsLst>
              <a:gs pos="38000">
                <a:schemeClr val="accent4">
                  <a:lumMod val="100000"/>
                  <a:alpha val="0"/>
                </a:schemeClr>
              </a:gs>
              <a:gs pos="100000">
                <a:schemeClr val="accent3">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hlinkClick r:id="rId2"/>
            <a:extLst>
              <a:ext uri="{FF2B5EF4-FFF2-40B4-BE49-F238E27FC236}">
                <a16:creationId xmlns:a16="http://schemas.microsoft.com/office/drawing/2014/main" id="{7FCC954B-667E-4ABA-8845-17A634021941}"/>
              </a:ext>
            </a:extLst>
          </p:cNvPr>
          <p:cNvSpPr txBox="1"/>
          <p:nvPr/>
        </p:nvSpPr>
        <p:spPr>
          <a:xfrm>
            <a:off x="6576091" y="2814922"/>
            <a:ext cx="5169613" cy="830997"/>
          </a:xfrm>
          <a:prstGeom prst="rect">
            <a:avLst/>
          </a:prstGeom>
          <a:noFill/>
        </p:spPr>
        <p:txBody>
          <a:bodyPr wrap="square" rtlCol="0">
            <a:spAutoFit/>
          </a:bodyPr>
          <a:lstStyle/>
          <a:p>
            <a:pPr algn="r"/>
            <a:r>
              <a:rPr lang="en-US" altLang="ko-KR" sz="1600" dirty="0">
                <a:solidFill>
                  <a:schemeClr val="bg1"/>
                </a:solidFill>
                <a:cs typeface="Arial" pitchFamily="34" charset="0"/>
              </a:rPr>
              <a:t>Jewel Mae P. </a:t>
            </a:r>
            <a:r>
              <a:rPr lang="en-US" altLang="ko-KR" sz="1600" dirty="0" err="1">
                <a:solidFill>
                  <a:schemeClr val="bg1"/>
                </a:solidFill>
                <a:cs typeface="Arial" pitchFamily="34" charset="0"/>
              </a:rPr>
              <a:t>Capariño</a:t>
            </a:r>
            <a:endParaRPr lang="en-US" altLang="ko-KR" sz="1600" dirty="0">
              <a:solidFill>
                <a:schemeClr val="bg1"/>
              </a:solidFill>
              <a:cs typeface="Arial" pitchFamily="34" charset="0"/>
            </a:endParaRPr>
          </a:p>
          <a:p>
            <a:pPr algn="r"/>
            <a:r>
              <a:rPr lang="en-US" altLang="ko-KR" sz="1600" dirty="0">
                <a:solidFill>
                  <a:schemeClr val="bg1"/>
                </a:solidFill>
                <a:cs typeface="Arial" pitchFamily="34" charset="0"/>
              </a:rPr>
              <a:t>Paul Ian M. </a:t>
            </a:r>
            <a:r>
              <a:rPr lang="en-US" altLang="ko-KR" sz="1600" dirty="0" err="1">
                <a:solidFill>
                  <a:schemeClr val="bg1"/>
                </a:solidFill>
                <a:cs typeface="Arial" pitchFamily="34" charset="0"/>
              </a:rPr>
              <a:t>Masendo</a:t>
            </a:r>
            <a:endParaRPr lang="en-US" altLang="ko-KR" sz="1600" dirty="0">
              <a:solidFill>
                <a:schemeClr val="bg1"/>
              </a:solidFill>
              <a:cs typeface="Arial" pitchFamily="34" charset="0"/>
            </a:endParaRPr>
          </a:p>
          <a:p>
            <a:pPr algn="r"/>
            <a:r>
              <a:rPr lang="en-US" altLang="ko-KR" sz="1600" dirty="0">
                <a:solidFill>
                  <a:schemeClr val="bg1"/>
                </a:solidFill>
                <a:cs typeface="Arial" pitchFamily="34" charset="0"/>
              </a:rPr>
              <a:t>Jeanne Nicole M. </a:t>
            </a:r>
            <a:r>
              <a:rPr lang="en-US" altLang="ko-KR" sz="1600" dirty="0" err="1">
                <a:solidFill>
                  <a:schemeClr val="bg1"/>
                </a:solidFill>
                <a:cs typeface="Arial" pitchFamily="34" charset="0"/>
              </a:rPr>
              <a:t>Punzalan</a:t>
            </a:r>
            <a:endParaRPr lang="ko-KR" altLang="en-US" sz="1600" dirty="0">
              <a:solidFill>
                <a:schemeClr val="bg1"/>
              </a:solidFill>
              <a:cs typeface="Arial" pitchFamily="34" charset="0"/>
            </a:endParaRPr>
          </a:p>
        </p:txBody>
      </p:sp>
      <p:sp>
        <p:nvSpPr>
          <p:cNvPr id="128" name="TextBox 127">
            <a:extLst>
              <a:ext uri="{FF2B5EF4-FFF2-40B4-BE49-F238E27FC236}">
                <a16:creationId xmlns:a16="http://schemas.microsoft.com/office/drawing/2014/main" id="{4C751784-1670-4FB4-8BB2-CBFA5CC1324D}"/>
              </a:ext>
            </a:extLst>
          </p:cNvPr>
          <p:cNvSpPr txBox="1"/>
          <p:nvPr/>
        </p:nvSpPr>
        <p:spPr>
          <a:xfrm>
            <a:off x="6602216" y="991081"/>
            <a:ext cx="5169613" cy="1323439"/>
          </a:xfrm>
          <a:prstGeom prst="rect">
            <a:avLst/>
          </a:prstGeom>
          <a:noFill/>
        </p:spPr>
        <p:txBody>
          <a:bodyPr wrap="square" rtlCol="0" anchor="ctr">
            <a:spAutoFit/>
          </a:bodyPr>
          <a:lstStyle/>
          <a:p>
            <a:pPr algn="r"/>
            <a:r>
              <a:rPr lang="en-US" sz="8000" b="1" dirty="0" err="1">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Gen</a:t>
            </a:r>
            <a:r>
              <a:rPr lang="en-US" sz="8000" b="1" dirty="0" err="1">
                <a:solidFill>
                  <a:schemeClr val="accent6">
                    <a:lumMod val="60000"/>
                    <a:lumOff val="40000"/>
                  </a:schemeClr>
                </a:solidFill>
                <a:effectLst>
                  <a:outerShdw blurRad="38100" dist="38100" dir="2700000" algn="tl">
                    <a:srgbClr val="000000">
                      <a:alpha val="43137"/>
                    </a:srgbClr>
                  </a:outerShdw>
                </a:effectLst>
                <a:latin typeface="Arial" pitchFamily="34" charset="0"/>
                <a:cs typeface="Arial" pitchFamily="34" charset="0"/>
              </a:rPr>
              <a:t>Tract</a:t>
            </a:r>
            <a:endParaRPr lang="ko-KR" altLang="en-US" sz="8000" b="1" dirty="0">
              <a:solidFill>
                <a:schemeClr val="accent6">
                  <a:lumMod val="60000"/>
                  <a:lumOff val="4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29" name="TextBox 128">
            <a:extLst>
              <a:ext uri="{FF2B5EF4-FFF2-40B4-BE49-F238E27FC236}">
                <a16:creationId xmlns:a16="http://schemas.microsoft.com/office/drawing/2014/main" id="{3E4AFAC1-E941-460F-BE4A-87DBAA410E09}"/>
              </a:ext>
            </a:extLst>
          </p:cNvPr>
          <p:cNvSpPr txBox="1"/>
          <p:nvPr/>
        </p:nvSpPr>
        <p:spPr>
          <a:xfrm>
            <a:off x="6615341" y="2037601"/>
            <a:ext cx="5169551" cy="666977"/>
          </a:xfrm>
          <a:prstGeom prst="rect">
            <a:avLst/>
          </a:prstGeom>
          <a:noFill/>
        </p:spPr>
        <p:txBody>
          <a:bodyPr wrap="square" rtlCol="0" anchor="ctr">
            <a:spAutoFit/>
          </a:bodyPr>
          <a:lstStyle/>
          <a:p>
            <a:pPr algn="r"/>
            <a:r>
              <a:rPr lang="en-US" altLang="ko-KR" sz="1867" dirty="0">
                <a:solidFill>
                  <a:schemeClr val="bg1"/>
                </a:solidFill>
                <a:cs typeface="Arial" pitchFamily="34" charset="0"/>
              </a:rPr>
              <a:t>A CONTACT TRACING MOBILE APPLICATION </a:t>
            </a:r>
          </a:p>
          <a:p>
            <a:pPr algn="r"/>
            <a:r>
              <a:rPr lang="en-US" altLang="ko-KR" sz="1867" dirty="0">
                <a:solidFill>
                  <a:schemeClr val="bg1"/>
                </a:solidFill>
                <a:cs typeface="Arial" pitchFamily="34" charset="0"/>
              </a:rPr>
              <a:t>USING QR CODE</a:t>
            </a:r>
            <a:endParaRPr lang="ko-KR" altLang="en-US" sz="1867" dirty="0">
              <a:solidFill>
                <a:schemeClr val="bg1"/>
              </a:solidFill>
              <a:cs typeface="Arial" pitchFamily="34" charset="0"/>
            </a:endParaRPr>
          </a:p>
        </p:txBody>
      </p:sp>
      <p:sp>
        <p:nvSpPr>
          <p:cNvPr id="137" name="Freeform: Shape 136">
            <a:extLst>
              <a:ext uri="{FF2B5EF4-FFF2-40B4-BE49-F238E27FC236}">
                <a16:creationId xmlns:a16="http://schemas.microsoft.com/office/drawing/2014/main" id="{C93F2149-71AC-4CF5-A35D-81ABA98D2CE4}"/>
              </a:ext>
            </a:extLst>
          </p:cNvPr>
          <p:cNvSpPr/>
          <p:nvPr/>
        </p:nvSpPr>
        <p:spPr>
          <a:xfrm>
            <a:off x="10087230" y="5548083"/>
            <a:ext cx="966660" cy="977973"/>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97CB7479-1708-41DA-802F-15FE668E6A8B}"/>
              </a:ext>
            </a:extLst>
          </p:cNvPr>
          <p:cNvGrpSpPr/>
          <p:nvPr/>
        </p:nvGrpSpPr>
        <p:grpSpPr>
          <a:xfrm>
            <a:off x="1621592" y="1531003"/>
            <a:ext cx="3866096" cy="3911339"/>
            <a:chOff x="4894428" y="662225"/>
            <a:chExt cx="4382397" cy="4433682"/>
          </a:xfrm>
        </p:grpSpPr>
        <p:grpSp>
          <p:nvGrpSpPr>
            <p:cNvPr id="139" name="Group 138">
              <a:extLst>
                <a:ext uri="{FF2B5EF4-FFF2-40B4-BE49-F238E27FC236}">
                  <a16:creationId xmlns:a16="http://schemas.microsoft.com/office/drawing/2014/main" id="{36DB6445-7D02-48BE-B1CF-4100CBC96685}"/>
                </a:ext>
              </a:extLst>
            </p:cNvPr>
            <p:cNvGrpSpPr/>
            <p:nvPr/>
          </p:nvGrpSpPr>
          <p:grpSpPr>
            <a:xfrm>
              <a:off x="5575367" y="1358260"/>
              <a:ext cx="3027442" cy="3026664"/>
              <a:chOff x="4590628" y="1887594"/>
              <a:chExt cx="3027442" cy="3026664"/>
            </a:xfrm>
          </p:grpSpPr>
          <p:sp>
            <p:nvSpPr>
              <p:cNvPr id="141" name="Freeform: Shape 140">
                <a:extLst>
                  <a:ext uri="{FF2B5EF4-FFF2-40B4-BE49-F238E27FC236}">
                    <a16:creationId xmlns:a16="http://schemas.microsoft.com/office/drawing/2014/main" id="{46A3A5EC-5B4B-49B6-9ACE-277A572307F0}"/>
                  </a:ext>
                </a:extLst>
              </p:cNvPr>
              <p:cNvSpPr/>
              <p:nvPr/>
            </p:nvSpPr>
            <p:spPr>
              <a:xfrm>
                <a:off x="4590628" y="1887594"/>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42" name="Freeform: Shape 141">
                <a:extLst>
                  <a:ext uri="{FF2B5EF4-FFF2-40B4-BE49-F238E27FC236}">
                    <a16:creationId xmlns:a16="http://schemas.microsoft.com/office/drawing/2014/main" id="{64BB3607-8250-461F-9DA1-1B7AEA230685}"/>
                  </a:ext>
                </a:extLst>
              </p:cNvPr>
              <p:cNvSpPr/>
              <p:nvPr/>
            </p:nvSpPr>
            <p:spPr>
              <a:xfrm>
                <a:off x="4601198" y="1919762"/>
                <a:ext cx="3016872" cy="295123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alpha val="20000"/>
                </a:schemeClr>
              </a:solidFill>
              <a:ln w="9525" cap="flat">
                <a:noFill/>
                <a:prstDash val="solid"/>
                <a:miter/>
              </a:ln>
            </p:spPr>
            <p:txBody>
              <a:bodyPr rtlCol="0" anchor="ctr"/>
              <a:lstStyle/>
              <a:p>
                <a:endParaRPr lang="en-US" dirty="0"/>
              </a:p>
            </p:txBody>
          </p:sp>
        </p:grpSp>
        <p:sp>
          <p:nvSpPr>
            <p:cNvPr id="140" name="Freeform: Shape 139">
              <a:extLst>
                <a:ext uri="{FF2B5EF4-FFF2-40B4-BE49-F238E27FC236}">
                  <a16:creationId xmlns:a16="http://schemas.microsoft.com/office/drawing/2014/main" id="{24913FB1-5C3E-4776-80BC-13B669CEF7F5}"/>
                </a:ext>
              </a:extLst>
            </p:cNvPr>
            <p:cNvSpPr/>
            <p:nvPr/>
          </p:nvSpPr>
          <p:spPr>
            <a:xfrm>
              <a:off x="4894428" y="662225"/>
              <a:ext cx="4382397" cy="4433682"/>
            </a:xfrm>
            <a:custGeom>
              <a:avLst/>
              <a:gdLst>
                <a:gd name="connsiteX0" fmla="*/ 1200231 w 2444235"/>
                <a:gd name="connsiteY0" fmla="*/ 2430209 h 2472838"/>
                <a:gd name="connsiteX1" fmla="*/ 1200231 w 2444235"/>
                <a:gd name="connsiteY1" fmla="*/ 2087557 h 2472838"/>
                <a:gd name="connsiteX2" fmla="*/ 1026065 w 2444235"/>
                <a:gd name="connsiteY2" fmla="*/ 2065110 h 2472838"/>
                <a:gd name="connsiteX3" fmla="*/ 991719 w 2444235"/>
                <a:gd name="connsiteY3" fmla="*/ 2194923 h 2472838"/>
                <a:gd name="connsiteX4" fmla="*/ 1021738 w 2444235"/>
                <a:gd name="connsiteY4" fmla="*/ 2211150 h 2472838"/>
                <a:gd name="connsiteX5" fmla="*/ 1061764 w 2444235"/>
                <a:gd name="connsiteY5" fmla="*/ 2250364 h 2472838"/>
                <a:gd name="connsiteX6" fmla="*/ 1046348 w 2444235"/>
                <a:gd name="connsiteY6" fmla="*/ 2306346 h 2472838"/>
                <a:gd name="connsiteX7" fmla="*/ 993612 w 2444235"/>
                <a:gd name="connsiteY7" fmla="*/ 2320139 h 2472838"/>
                <a:gd name="connsiteX8" fmla="*/ 875428 w 2444235"/>
                <a:gd name="connsiteY8" fmla="*/ 2284981 h 2472838"/>
                <a:gd name="connsiteX9" fmla="*/ 850547 w 2444235"/>
                <a:gd name="connsiteY9" fmla="*/ 2260641 h 2472838"/>
                <a:gd name="connsiteX10" fmla="*/ 868126 w 2444235"/>
                <a:gd name="connsiteY10" fmla="*/ 2193030 h 2472838"/>
                <a:gd name="connsiteX11" fmla="*/ 907070 w 2444235"/>
                <a:gd name="connsiteY11" fmla="*/ 2183565 h 2472838"/>
                <a:gd name="connsiteX12" fmla="*/ 949259 w 2444235"/>
                <a:gd name="connsiteY12" fmla="*/ 2183294 h 2472838"/>
                <a:gd name="connsiteX13" fmla="*/ 983605 w 2444235"/>
                <a:gd name="connsiteY13" fmla="*/ 2054292 h 2472838"/>
                <a:gd name="connsiteX14" fmla="*/ 815930 w 2444235"/>
                <a:gd name="connsiteY14" fmla="*/ 1985059 h 2472838"/>
                <a:gd name="connsiteX15" fmla="*/ 645010 w 2444235"/>
                <a:gd name="connsiteY15" fmla="*/ 2281195 h 2472838"/>
                <a:gd name="connsiteX16" fmla="*/ 673947 w 2444235"/>
                <a:gd name="connsiteY16" fmla="*/ 2312025 h 2472838"/>
                <a:gd name="connsiteX17" fmla="*/ 676652 w 2444235"/>
                <a:gd name="connsiteY17" fmla="*/ 2325277 h 2472838"/>
                <a:gd name="connsiteX18" fmla="*/ 663941 w 2444235"/>
                <a:gd name="connsiteY18" fmla="*/ 2329875 h 2472838"/>
                <a:gd name="connsiteX19" fmla="*/ 635274 w 2444235"/>
                <a:gd name="connsiteY19" fmla="*/ 2323384 h 2472838"/>
                <a:gd name="connsiteX20" fmla="*/ 559549 w 2444235"/>
                <a:gd name="connsiteY20" fmla="*/ 2273081 h 2472838"/>
                <a:gd name="connsiteX21" fmla="*/ 552518 w 2444235"/>
                <a:gd name="connsiteY21" fmla="*/ 2253880 h 2472838"/>
                <a:gd name="connsiteX22" fmla="*/ 572260 w 2444235"/>
                <a:gd name="connsiteY22" fmla="*/ 2250364 h 2472838"/>
                <a:gd name="connsiteX23" fmla="*/ 606607 w 2444235"/>
                <a:gd name="connsiteY23" fmla="*/ 2259559 h 2472838"/>
                <a:gd name="connsiteX24" fmla="*/ 778609 w 2444235"/>
                <a:gd name="connsiteY24" fmla="*/ 1961800 h 2472838"/>
                <a:gd name="connsiteX25" fmla="*/ 664752 w 2444235"/>
                <a:gd name="connsiteY25" fmla="*/ 1878233 h 2472838"/>
                <a:gd name="connsiteX26" fmla="*/ 573612 w 2444235"/>
                <a:gd name="connsiteY26" fmla="*/ 1977486 h 2472838"/>
                <a:gd name="connsiteX27" fmla="*/ 600927 w 2444235"/>
                <a:gd name="connsiteY27" fmla="*/ 2024814 h 2472838"/>
                <a:gd name="connsiteX28" fmla="*/ 608500 w 2444235"/>
                <a:gd name="connsiteY28" fmla="*/ 2067814 h 2472838"/>
                <a:gd name="connsiteX29" fmla="*/ 574694 w 2444235"/>
                <a:gd name="connsiteY29" fmla="*/ 2101890 h 2472838"/>
                <a:gd name="connsiteX30" fmla="*/ 540077 w 2444235"/>
                <a:gd name="connsiteY30" fmla="*/ 2098915 h 2472838"/>
                <a:gd name="connsiteX31" fmla="*/ 418648 w 2444235"/>
                <a:gd name="connsiteY31" fmla="*/ 1977216 h 2472838"/>
                <a:gd name="connsiteX32" fmla="*/ 472196 w 2444235"/>
                <a:gd name="connsiteY32" fmla="*/ 1920422 h 2472838"/>
                <a:gd name="connsiteX33" fmla="*/ 542782 w 2444235"/>
                <a:gd name="connsiteY33" fmla="*/ 1945844 h 2472838"/>
                <a:gd name="connsiteX34" fmla="*/ 632028 w 2444235"/>
                <a:gd name="connsiteY34" fmla="*/ 1848484 h 2472838"/>
                <a:gd name="connsiteX35" fmla="*/ 538725 w 2444235"/>
                <a:gd name="connsiteY35" fmla="*/ 1742200 h 2472838"/>
                <a:gd name="connsiteX36" fmla="*/ 257193 w 2444235"/>
                <a:gd name="connsiteY36" fmla="*/ 1939353 h 2472838"/>
                <a:gd name="connsiteX37" fmla="*/ 269904 w 2444235"/>
                <a:gd name="connsiteY37" fmla="*/ 1976404 h 2472838"/>
                <a:gd name="connsiteX38" fmla="*/ 267470 w 2444235"/>
                <a:gd name="connsiteY38" fmla="*/ 1992901 h 2472838"/>
                <a:gd name="connsiteX39" fmla="*/ 250162 w 2444235"/>
                <a:gd name="connsiteY39" fmla="*/ 1989386 h 2472838"/>
                <a:gd name="connsiteX40" fmla="*/ 181739 w 2444235"/>
                <a:gd name="connsiteY40" fmla="*/ 1890403 h 2472838"/>
                <a:gd name="connsiteX41" fmla="*/ 184985 w 2444235"/>
                <a:gd name="connsiteY41" fmla="*/ 1876070 h 2472838"/>
                <a:gd name="connsiteX42" fmla="*/ 199589 w 2444235"/>
                <a:gd name="connsiteY42" fmla="*/ 1877692 h 2472838"/>
                <a:gd name="connsiteX43" fmla="*/ 231771 w 2444235"/>
                <a:gd name="connsiteY43" fmla="*/ 1903384 h 2472838"/>
                <a:gd name="connsiteX44" fmla="*/ 513303 w 2444235"/>
                <a:gd name="connsiteY44" fmla="*/ 1706231 h 2472838"/>
                <a:gd name="connsiteX45" fmla="*/ 445422 w 2444235"/>
                <a:gd name="connsiteY45" fmla="*/ 1582638 h 2472838"/>
                <a:gd name="connsiteX46" fmla="*/ 323181 w 2444235"/>
                <a:gd name="connsiteY46" fmla="*/ 1633211 h 2472838"/>
                <a:gd name="connsiteX47" fmla="*/ 323993 w 2444235"/>
                <a:gd name="connsiteY47" fmla="*/ 1705690 h 2472838"/>
                <a:gd name="connsiteX48" fmla="*/ 249080 w 2444235"/>
                <a:gd name="connsiteY48" fmla="*/ 1737873 h 2472838"/>
                <a:gd name="connsiteX49" fmla="*/ 181469 w 2444235"/>
                <a:gd name="connsiteY49" fmla="*/ 1625098 h 2472838"/>
                <a:gd name="connsiteX50" fmla="*/ 181739 w 2444235"/>
                <a:gd name="connsiteY50" fmla="*/ 1565059 h 2472838"/>
                <a:gd name="connsiteX51" fmla="*/ 248539 w 2444235"/>
                <a:gd name="connsiteY51" fmla="*/ 1536933 h 2472838"/>
                <a:gd name="connsiteX52" fmla="*/ 293703 w 2444235"/>
                <a:gd name="connsiteY52" fmla="*/ 1580745 h 2472838"/>
                <a:gd name="connsiteX53" fmla="*/ 302628 w 2444235"/>
                <a:gd name="connsiteY53" fmla="*/ 1594537 h 2472838"/>
                <a:gd name="connsiteX54" fmla="*/ 428655 w 2444235"/>
                <a:gd name="connsiteY54" fmla="*/ 1542342 h 2472838"/>
                <a:gd name="connsiteX55" fmla="*/ 388899 w 2444235"/>
                <a:gd name="connsiteY55" fmla="*/ 1406579 h 2472838"/>
                <a:gd name="connsiteX56" fmla="*/ 50303 w 2444235"/>
                <a:gd name="connsiteY56" fmla="*/ 1466347 h 2472838"/>
                <a:gd name="connsiteX57" fmla="*/ 45706 w 2444235"/>
                <a:gd name="connsiteY57" fmla="*/ 1507995 h 2472838"/>
                <a:gd name="connsiteX58" fmla="*/ 37322 w 2444235"/>
                <a:gd name="connsiteY58" fmla="*/ 1518543 h 2472838"/>
                <a:gd name="connsiteX59" fmla="*/ 24341 w 2444235"/>
                <a:gd name="connsiteY59" fmla="*/ 1511241 h 2472838"/>
                <a:gd name="connsiteX60" fmla="*/ 2976 w 2444235"/>
                <a:gd name="connsiteY60" fmla="*/ 1389000 h 2472838"/>
                <a:gd name="connsiteX61" fmla="*/ 11630 w 2444235"/>
                <a:gd name="connsiteY61" fmla="*/ 1378453 h 2472838"/>
                <a:gd name="connsiteX62" fmla="*/ 24341 w 2444235"/>
                <a:gd name="connsiteY62" fmla="*/ 1385755 h 2472838"/>
                <a:gd name="connsiteX63" fmla="*/ 42731 w 2444235"/>
                <a:gd name="connsiteY63" fmla="*/ 1422806 h 2472838"/>
                <a:gd name="connsiteX64" fmla="*/ 381056 w 2444235"/>
                <a:gd name="connsiteY64" fmla="*/ 1363308 h 2472838"/>
                <a:gd name="connsiteX65" fmla="*/ 371861 w 2444235"/>
                <a:gd name="connsiteY65" fmla="*/ 1222407 h 2472838"/>
                <a:gd name="connsiteX66" fmla="*/ 235828 w 2444235"/>
                <a:gd name="connsiteY66" fmla="*/ 1216457 h 2472838"/>
                <a:gd name="connsiteX67" fmla="*/ 229067 w 2444235"/>
                <a:gd name="connsiteY67" fmla="*/ 1241608 h 2472838"/>
                <a:gd name="connsiteX68" fmla="*/ 207431 w 2444235"/>
                <a:gd name="connsiteY68" fmla="*/ 1285961 h 2472838"/>
                <a:gd name="connsiteX69" fmla="*/ 130084 w 2444235"/>
                <a:gd name="connsiteY69" fmla="*/ 1283257 h 2472838"/>
                <a:gd name="connsiteX70" fmla="*/ 108449 w 2444235"/>
                <a:gd name="connsiteY70" fmla="*/ 1207532 h 2472838"/>
                <a:gd name="connsiteX71" fmla="*/ 123594 w 2444235"/>
                <a:gd name="connsiteY71" fmla="*/ 1122072 h 2472838"/>
                <a:gd name="connsiteX72" fmla="*/ 141173 w 2444235"/>
                <a:gd name="connsiteY72" fmla="*/ 1093405 h 2472838"/>
                <a:gd name="connsiteX73" fmla="*/ 213111 w 2444235"/>
                <a:gd name="connsiteY73" fmla="*/ 1097462 h 2472838"/>
                <a:gd name="connsiteX74" fmla="*/ 234746 w 2444235"/>
                <a:gd name="connsiteY74" fmla="*/ 1153443 h 2472838"/>
                <a:gd name="connsiteX75" fmla="*/ 237721 w 2444235"/>
                <a:gd name="connsiteY75" fmla="*/ 1172104 h 2472838"/>
                <a:gd name="connsiteX76" fmla="*/ 373754 w 2444235"/>
                <a:gd name="connsiteY76" fmla="*/ 1178324 h 2472838"/>
                <a:gd name="connsiteX77" fmla="*/ 395390 w 2444235"/>
                <a:gd name="connsiteY77" fmla="*/ 1038505 h 2472838"/>
                <a:gd name="connsiteX78" fmla="*/ 63555 w 2444235"/>
                <a:gd name="connsiteY78" fmla="*/ 949529 h 2472838"/>
                <a:gd name="connsiteX79" fmla="*/ 42461 w 2444235"/>
                <a:gd name="connsiteY79" fmla="*/ 984416 h 2472838"/>
                <a:gd name="connsiteX80" fmla="*/ 29479 w 2444235"/>
                <a:gd name="connsiteY80" fmla="*/ 991448 h 2472838"/>
                <a:gd name="connsiteX81" fmla="*/ 21366 w 2444235"/>
                <a:gd name="connsiteY81" fmla="*/ 979548 h 2472838"/>
                <a:gd name="connsiteX82" fmla="*/ 52467 w 2444235"/>
                <a:gd name="connsiteY82" fmla="*/ 861094 h 2472838"/>
                <a:gd name="connsiteX83" fmla="*/ 66801 w 2444235"/>
                <a:gd name="connsiteY83" fmla="*/ 854332 h 2472838"/>
                <a:gd name="connsiteX84" fmla="*/ 74373 w 2444235"/>
                <a:gd name="connsiteY84" fmla="*/ 867043 h 2472838"/>
                <a:gd name="connsiteX85" fmla="*/ 74643 w 2444235"/>
                <a:gd name="connsiteY85" fmla="*/ 907069 h 2472838"/>
                <a:gd name="connsiteX86" fmla="*/ 407019 w 2444235"/>
                <a:gd name="connsiteY86" fmla="*/ 995234 h 2472838"/>
                <a:gd name="connsiteX87" fmla="*/ 458133 w 2444235"/>
                <a:gd name="connsiteY87" fmla="*/ 863527 h 2472838"/>
                <a:gd name="connsiteX88" fmla="*/ 339949 w 2444235"/>
                <a:gd name="connsiteY88" fmla="*/ 801866 h 2472838"/>
                <a:gd name="connsiteX89" fmla="*/ 292892 w 2444235"/>
                <a:gd name="connsiteY89" fmla="*/ 845678 h 2472838"/>
                <a:gd name="connsiteX90" fmla="*/ 255570 w 2444235"/>
                <a:gd name="connsiteY90" fmla="*/ 859471 h 2472838"/>
                <a:gd name="connsiteX91" fmla="*/ 213652 w 2444235"/>
                <a:gd name="connsiteY91" fmla="*/ 815659 h 2472838"/>
                <a:gd name="connsiteX92" fmla="*/ 287212 w 2444235"/>
                <a:gd name="connsiteY92" fmla="*/ 658801 h 2472838"/>
                <a:gd name="connsiteX93" fmla="*/ 346169 w 2444235"/>
                <a:gd name="connsiteY93" fmla="*/ 649065 h 2472838"/>
                <a:gd name="connsiteX94" fmla="*/ 369157 w 2444235"/>
                <a:gd name="connsiteY94" fmla="*/ 706129 h 2472838"/>
                <a:gd name="connsiteX95" fmla="*/ 359421 w 2444235"/>
                <a:gd name="connsiteY95" fmla="*/ 762381 h 2472838"/>
                <a:gd name="connsiteX96" fmla="*/ 478416 w 2444235"/>
                <a:gd name="connsiteY96" fmla="*/ 824584 h 2472838"/>
                <a:gd name="connsiteX97" fmla="*/ 557115 w 2444235"/>
                <a:gd name="connsiteY97" fmla="*/ 706940 h 2472838"/>
                <a:gd name="connsiteX98" fmla="*/ 293703 w 2444235"/>
                <a:gd name="connsiteY98" fmla="*/ 485988 h 2472838"/>
                <a:gd name="connsiteX99" fmla="*/ 263143 w 2444235"/>
                <a:gd name="connsiteY99" fmla="*/ 507353 h 2472838"/>
                <a:gd name="connsiteX100" fmla="*/ 244212 w 2444235"/>
                <a:gd name="connsiteY100" fmla="*/ 509787 h 2472838"/>
                <a:gd name="connsiteX101" fmla="*/ 243671 w 2444235"/>
                <a:gd name="connsiteY101" fmla="*/ 491938 h 2472838"/>
                <a:gd name="connsiteX102" fmla="*/ 319666 w 2444235"/>
                <a:gd name="connsiteY102" fmla="*/ 401880 h 2472838"/>
                <a:gd name="connsiteX103" fmla="*/ 337244 w 2444235"/>
                <a:gd name="connsiteY103" fmla="*/ 399987 h 2472838"/>
                <a:gd name="connsiteX104" fmla="*/ 337515 w 2444235"/>
                <a:gd name="connsiteY104" fmla="*/ 417565 h 2472838"/>
                <a:gd name="connsiteX105" fmla="*/ 321829 w 2444235"/>
                <a:gd name="connsiteY105" fmla="*/ 452182 h 2472838"/>
                <a:gd name="connsiteX106" fmla="*/ 585242 w 2444235"/>
                <a:gd name="connsiteY106" fmla="*/ 673135 h 2472838"/>
                <a:gd name="connsiteX107" fmla="*/ 687199 w 2444235"/>
                <a:gd name="connsiteY107" fmla="*/ 575505 h 2472838"/>
                <a:gd name="connsiteX108" fmla="*/ 605525 w 2444235"/>
                <a:gd name="connsiteY108" fmla="*/ 468950 h 2472838"/>
                <a:gd name="connsiteX109" fmla="*/ 552788 w 2444235"/>
                <a:gd name="connsiteY109" fmla="*/ 487881 h 2472838"/>
                <a:gd name="connsiteX110" fmla="*/ 516549 w 2444235"/>
                <a:gd name="connsiteY110" fmla="*/ 489504 h 2472838"/>
                <a:gd name="connsiteX111" fmla="*/ 482202 w 2444235"/>
                <a:gd name="connsiteY111" fmla="*/ 444069 h 2472838"/>
                <a:gd name="connsiteX112" fmla="*/ 506542 w 2444235"/>
                <a:gd name="connsiteY112" fmla="*/ 389169 h 2472838"/>
                <a:gd name="connsiteX113" fmla="*/ 629594 w 2444235"/>
                <a:gd name="connsiteY113" fmla="*/ 316419 h 2472838"/>
                <a:gd name="connsiteX114" fmla="*/ 678274 w 2444235"/>
                <a:gd name="connsiteY114" fmla="*/ 381326 h 2472838"/>
                <a:gd name="connsiteX115" fmla="*/ 641494 w 2444235"/>
                <a:gd name="connsiteY115" fmla="*/ 443528 h 2472838"/>
                <a:gd name="connsiteX116" fmla="*/ 721816 w 2444235"/>
                <a:gd name="connsiteY116" fmla="*/ 548460 h 2472838"/>
                <a:gd name="connsiteX117" fmla="*/ 842434 w 2444235"/>
                <a:gd name="connsiteY117" fmla="*/ 474900 h 2472838"/>
                <a:gd name="connsiteX118" fmla="*/ 697205 w 2444235"/>
                <a:gd name="connsiteY118" fmla="*/ 163619 h 2472838"/>
                <a:gd name="connsiteX119" fmla="*/ 657991 w 2444235"/>
                <a:gd name="connsiteY119" fmla="*/ 170380 h 2472838"/>
                <a:gd name="connsiteX120" fmla="*/ 643387 w 2444235"/>
                <a:gd name="connsiteY120" fmla="*/ 164430 h 2472838"/>
                <a:gd name="connsiteX121" fmla="*/ 648255 w 2444235"/>
                <a:gd name="connsiteY121" fmla="*/ 149285 h 2472838"/>
                <a:gd name="connsiteX122" fmla="*/ 739935 w 2444235"/>
                <a:gd name="connsiteY122" fmla="*/ 100605 h 2472838"/>
                <a:gd name="connsiteX123" fmla="*/ 761301 w 2444235"/>
                <a:gd name="connsiteY123" fmla="*/ 98171 h 2472838"/>
                <a:gd name="connsiteX124" fmla="*/ 769414 w 2444235"/>
                <a:gd name="connsiteY124" fmla="*/ 116020 h 2472838"/>
                <a:gd name="connsiteX125" fmla="*/ 737231 w 2444235"/>
                <a:gd name="connsiteY125" fmla="*/ 145499 h 2472838"/>
                <a:gd name="connsiteX126" fmla="*/ 882189 w 2444235"/>
                <a:gd name="connsiteY126" fmla="*/ 456239 h 2472838"/>
                <a:gd name="connsiteX127" fmla="*/ 1016059 w 2444235"/>
                <a:gd name="connsiteY127" fmla="*/ 410804 h 2472838"/>
                <a:gd name="connsiteX128" fmla="*/ 987121 w 2444235"/>
                <a:gd name="connsiteY128" fmla="*/ 280721 h 2472838"/>
                <a:gd name="connsiteX129" fmla="*/ 926271 w 2444235"/>
                <a:gd name="connsiteY129" fmla="*/ 273960 h 2472838"/>
                <a:gd name="connsiteX130" fmla="*/ 914642 w 2444235"/>
                <a:gd name="connsiteY130" fmla="*/ 270444 h 2472838"/>
                <a:gd name="connsiteX131" fmla="*/ 897063 w 2444235"/>
                <a:gd name="connsiteY131" fmla="*/ 190933 h 2472838"/>
                <a:gd name="connsiteX132" fmla="*/ 990367 w 2444235"/>
                <a:gd name="connsiteY132" fmla="*/ 146310 h 2472838"/>
                <a:gd name="connsiteX133" fmla="*/ 1071770 w 2444235"/>
                <a:gd name="connsiteY133" fmla="*/ 150908 h 2472838"/>
                <a:gd name="connsiteX134" fmla="*/ 1089620 w 2444235"/>
                <a:gd name="connsiteY134" fmla="*/ 232041 h 2472838"/>
                <a:gd name="connsiteX135" fmla="*/ 1030392 w 2444235"/>
                <a:gd name="connsiteY135" fmla="*/ 272067 h 2472838"/>
                <a:gd name="connsiteX136" fmla="*/ 1059059 w 2444235"/>
                <a:gd name="connsiteY136" fmla="*/ 401068 h 2472838"/>
                <a:gd name="connsiteX137" fmla="*/ 1199149 w 2444235"/>
                <a:gd name="connsiteY137" fmla="*/ 385924 h 2472838"/>
                <a:gd name="connsiteX138" fmla="*/ 1199149 w 2444235"/>
                <a:gd name="connsiteY138" fmla="*/ 42189 h 2472838"/>
                <a:gd name="connsiteX139" fmla="*/ 1160746 w 2444235"/>
                <a:gd name="connsiteY139" fmla="*/ 31371 h 2472838"/>
                <a:gd name="connsiteX140" fmla="*/ 1149928 w 2444235"/>
                <a:gd name="connsiteY140" fmla="*/ 19472 h 2472838"/>
                <a:gd name="connsiteX141" fmla="*/ 1160476 w 2444235"/>
                <a:gd name="connsiteY141" fmla="*/ 9195 h 2472838"/>
                <a:gd name="connsiteX142" fmla="*/ 1216728 w 2444235"/>
                <a:gd name="connsiteY142" fmla="*/ 0 h 2472838"/>
                <a:gd name="connsiteX143" fmla="*/ 1281635 w 2444235"/>
                <a:gd name="connsiteY143" fmla="*/ 8925 h 2472838"/>
                <a:gd name="connsiteX144" fmla="*/ 1294886 w 2444235"/>
                <a:gd name="connsiteY144" fmla="*/ 20554 h 2472838"/>
                <a:gd name="connsiteX145" fmla="*/ 1281635 w 2444235"/>
                <a:gd name="connsiteY145" fmla="*/ 32724 h 2472838"/>
                <a:gd name="connsiteX146" fmla="*/ 1245666 w 2444235"/>
                <a:gd name="connsiteY146" fmla="*/ 42730 h 2472838"/>
                <a:gd name="connsiteX147" fmla="*/ 1245666 w 2444235"/>
                <a:gd name="connsiteY147" fmla="*/ 385653 h 2472838"/>
                <a:gd name="connsiteX148" fmla="*/ 1417938 w 2444235"/>
                <a:gd name="connsiteY148" fmla="*/ 407829 h 2472838"/>
                <a:gd name="connsiteX149" fmla="*/ 1452555 w 2444235"/>
                <a:gd name="connsiteY149" fmla="*/ 277475 h 2472838"/>
                <a:gd name="connsiteX150" fmla="*/ 1440926 w 2444235"/>
                <a:gd name="connsiteY150" fmla="*/ 271526 h 2472838"/>
                <a:gd name="connsiteX151" fmla="*/ 1389001 w 2444235"/>
                <a:gd name="connsiteY151" fmla="*/ 232041 h 2472838"/>
                <a:gd name="connsiteX152" fmla="*/ 1408202 w 2444235"/>
                <a:gd name="connsiteY152" fmla="*/ 161455 h 2472838"/>
                <a:gd name="connsiteX153" fmla="*/ 1471757 w 2444235"/>
                <a:gd name="connsiteY153" fmla="*/ 153342 h 2472838"/>
                <a:gd name="connsiteX154" fmla="*/ 1558299 w 2444235"/>
                <a:gd name="connsiteY154" fmla="*/ 180657 h 2472838"/>
                <a:gd name="connsiteX155" fmla="*/ 1585614 w 2444235"/>
                <a:gd name="connsiteY155" fmla="*/ 202292 h 2472838"/>
                <a:gd name="connsiteX156" fmla="*/ 1563167 w 2444235"/>
                <a:gd name="connsiteY156" fmla="*/ 284507 h 2472838"/>
                <a:gd name="connsiteX157" fmla="*/ 1494474 w 2444235"/>
                <a:gd name="connsiteY157" fmla="*/ 292079 h 2472838"/>
                <a:gd name="connsiteX158" fmla="*/ 1460128 w 2444235"/>
                <a:gd name="connsiteY158" fmla="*/ 420811 h 2472838"/>
                <a:gd name="connsiteX159" fmla="*/ 1544236 w 2444235"/>
                <a:gd name="connsiteY159" fmla="*/ 451912 h 2472838"/>
                <a:gd name="connsiteX160" fmla="*/ 1627803 w 2444235"/>
                <a:gd name="connsiteY160" fmla="*/ 489774 h 2472838"/>
                <a:gd name="connsiteX161" fmla="*/ 1798453 w 2444235"/>
                <a:gd name="connsiteY161" fmla="*/ 194449 h 2472838"/>
                <a:gd name="connsiteX162" fmla="*/ 1772490 w 2444235"/>
                <a:gd name="connsiteY162" fmla="*/ 164159 h 2472838"/>
                <a:gd name="connsiteX163" fmla="*/ 1767352 w 2444235"/>
                <a:gd name="connsiteY163" fmla="*/ 148474 h 2472838"/>
                <a:gd name="connsiteX164" fmla="*/ 1783038 w 2444235"/>
                <a:gd name="connsiteY164" fmla="*/ 143876 h 2472838"/>
                <a:gd name="connsiteX165" fmla="*/ 1889322 w 2444235"/>
                <a:gd name="connsiteY165" fmla="*/ 205267 h 2472838"/>
                <a:gd name="connsiteX166" fmla="*/ 1891756 w 2444235"/>
                <a:gd name="connsiteY166" fmla="*/ 219871 h 2472838"/>
                <a:gd name="connsiteX167" fmla="*/ 1877423 w 2444235"/>
                <a:gd name="connsiteY167" fmla="*/ 224198 h 2472838"/>
                <a:gd name="connsiteX168" fmla="*/ 1838208 w 2444235"/>
                <a:gd name="connsiteY168" fmla="*/ 213921 h 2472838"/>
                <a:gd name="connsiteX169" fmla="*/ 1666476 w 2444235"/>
                <a:gd name="connsiteY169" fmla="*/ 511139 h 2472838"/>
                <a:gd name="connsiteX170" fmla="*/ 1780604 w 2444235"/>
                <a:gd name="connsiteY170" fmla="*/ 594706 h 2472838"/>
                <a:gd name="connsiteX171" fmla="*/ 1871202 w 2444235"/>
                <a:gd name="connsiteY171" fmla="*/ 495994 h 2472838"/>
                <a:gd name="connsiteX172" fmla="*/ 1844158 w 2444235"/>
                <a:gd name="connsiteY172" fmla="*/ 448396 h 2472838"/>
                <a:gd name="connsiteX173" fmla="*/ 1836315 w 2444235"/>
                <a:gd name="connsiteY173" fmla="*/ 407829 h 2472838"/>
                <a:gd name="connsiteX174" fmla="*/ 1871743 w 2444235"/>
                <a:gd name="connsiteY174" fmla="*/ 371049 h 2472838"/>
                <a:gd name="connsiteX175" fmla="*/ 1903656 w 2444235"/>
                <a:gd name="connsiteY175" fmla="*/ 373754 h 2472838"/>
                <a:gd name="connsiteX176" fmla="*/ 2026167 w 2444235"/>
                <a:gd name="connsiteY176" fmla="*/ 495994 h 2472838"/>
                <a:gd name="connsiteX177" fmla="*/ 1970996 w 2444235"/>
                <a:gd name="connsiteY177" fmla="*/ 553328 h 2472838"/>
                <a:gd name="connsiteX178" fmla="*/ 1936379 w 2444235"/>
                <a:gd name="connsiteY178" fmla="*/ 542240 h 2472838"/>
                <a:gd name="connsiteX179" fmla="*/ 1904467 w 2444235"/>
                <a:gd name="connsiteY179" fmla="*/ 524391 h 2472838"/>
                <a:gd name="connsiteX180" fmla="*/ 1813057 w 2444235"/>
                <a:gd name="connsiteY180" fmla="*/ 624185 h 2472838"/>
                <a:gd name="connsiteX181" fmla="*/ 1906360 w 2444235"/>
                <a:gd name="connsiteY181" fmla="*/ 730199 h 2472838"/>
                <a:gd name="connsiteX182" fmla="*/ 2187892 w 2444235"/>
                <a:gd name="connsiteY182" fmla="*/ 533045 h 2472838"/>
                <a:gd name="connsiteX183" fmla="*/ 2175452 w 2444235"/>
                <a:gd name="connsiteY183" fmla="*/ 500592 h 2472838"/>
                <a:gd name="connsiteX184" fmla="*/ 2176804 w 2444235"/>
                <a:gd name="connsiteY184" fmla="*/ 480038 h 2472838"/>
                <a:gd name="connsiteX185" fmla="*/ 2197628 w 2444235"/>
                <a:gd name="connsiteY185" fmla="*/ 485447 h 2472838"/>
                <a:gd name="connsiteX186" fmla="*/ 2261723 w 2444235"/>
                <a:gd name="connsiteY186" fmla="*/ 578209 h 2472838"/>
                <a:gd name="connsiteX187" fmla="*/ 2260371 w 2444235"/>
                <a:gd name="connsiteY187" fmla="*/ 597140 h 2472838"/>
                <a:gd name="connsiteX188" fmla="*/ 2240629 w 2444235"/>
                <a:gd name="connsiteY188" fmla="*/ 592272 h 2472838"/>
                <a:gd name="connsiteX189" fmla="*/ 2213314 w 2444235"/>
                <a:gd name="connsiteY189" fmla="*/ 569014 h 2472838"/>
                <a:gd name="connsiteX190" fmla="*/ 1931782 w 2444235"/>
                <a:gd name="connsiteY190" fmla="*/ 766168 h 2472838"/>
                <a:gd name="connsiteX191" fmla="*/ 1999934 w 2444235"/>
                <a:gd name="connsiteY191" fmla="*/ 890031 h 2472838"/>
                <a:gd name="connsiteX192" fmla="*/ 2121634 w 2444235"/>
                <a:gd name="connsiteY192" fmla="*/ 839728 h 2472838"/>
                <a:gd name="connsiteX193" fmla="*/ 2120822 w 2444235"/>
                <a:gd name="connsiteY193" fmla="*/ 766979 h 2472838"/>
                <a:gd name="connsiteX194" fmla="*/ 2193842 w 2444235"/>
                <a:gd name="connsiteY194" fmla="*/ 734255 h 2472838"/>
                <a:gd name="connsiteX195" fmla="*/ 2263076 w 2444235"/>
                <a:gd name="connsiteY195" fmla="*/ 847571 h 2472838"/>
                <a:gd name="connsiteX196" fmla="*/ 2262805 w 2444235"/>
                <a:gd name="connsiteY196" fmla="*/ 908962 h 2472838"/>
                <a:gd name="connsiteX197" fmla="*/ 2196276 w 2444235"/>
                <a:gd name="connsiteY197" fmla="*/ 937900 h 2472838"/>
                <a:gd name="connsiteX198" fmla="*/ 2141917 w 2444235"/>
                <a:gd name="connsiteY198" fmla="*/ 879213 h 2472838"/>
                <a:gd name="connsiteX199" fmla="*/ 2016701 w 2444235"/>
                <a:gd name="connsiteY199" fmla="*/ 931138 h 2472838"/>
                <a:gd name="connsiteX200" fmla="*/ 2056186 w 2444235"/>
                <a:gd name="connsiteY200" fmla="*/ 1066901 h 2472838"/>
                <a:gd name="connsiteX201" fmla="*/ 2394782 w 2444235"/>
                <a:gd name="connsiteY201" fmla="*/ 1007133 h 2472838"/>
                <a:gd name="connsiteX202" fmla="*/ 2397216 w 2444235"/>
                <a:gd name="connsiteY202" fmla="*/ 970353 h 2472838"/>
                <a:gd name="connsiteX203" fmla="*/ 2407222 w 2444235"/>
                <a:gd name="connsiteY203" fmla="*/ 954397 h 2472838"/>
                <a:gd name="connsiteX204" fmla="*/ 2422097 w 2444235"/>
                <a:gd name="connsiteY204" fmla="*/ 966296 h 2472838"/>
                <a:gd name="connsiteX205" fmla="*/ 2441839 w 2444235"/>
                <a:gd name="connsiteY205" fmla="*/ 1081235 h 2472838"/>
                <a:gd name="connsiteX206" fmla="*/ 2432374 w 2444235"/>
                <a:gd name="connsiteY206" fmla="*/ 1096109 h 2472838"/>
                <a:gd name="connsiteX207" fmla="*/ 2418040 w 2444235"/>
                <a:gd name="connsiteY207" fmla="*/ 1085562 h 2472838"/>
                <a:gd name="connsiteX208" fmla="*/ 2401814 w 2444235"/>
                <a:gd name="connsiteY208" fmla="*/ 1050945 h 2472838"/>
                <a:gd name="connsiteX209" fmla="*/ 2063759 w 2444235"/>
                <a:gd name="connsiteY209" fmla="*/ 1110443 h 2472838"/>
                <a:gd name="connsiteX210" fmla="*/ 2072954 w 2444235"/>
                <a:gd name="connsiteY210" fmla="*/ 1251615 h 2472838"/>
                <a:gd name="connsiteX211" fmla="*/ 2207905 w 2444235"/>
                <a:gd name="connsiteY211" fmla="*/ 1257564 h 2472838"/>
                <a:gd name="connsiteX212" fmla="*/ 2217641 w 2444235"/>
                <a:gd name="connsiteY212" fmla="*/ 1224570 h 2472838"/>
                <a:gd name="connsiteX213" fmla="*/ 2240358 w 2444235"/>
                <a:gd name="connsiteY213" fmla="*/ 1183733 h 2472838"/>
                <a:gd name="connsiteX214" fmla="*/ 2310944 w 2444235"/>
                <a:gd name="connsiteY214" fmla="*/ 1186708 h 2472838"/>
                <a:gd name="connsiteX215" fmla="*/ 2335555 w 2444235"/>
                <a:gd name="connsiteY215" fmla="*/ 1274873 h 2472838"/>
                <a:gd name="connsiteX216" fmla="*/ 2317435 w 2444235"/>
                <a:gd name="connsiteY216" fmla="*/ 1358440 h 2472838"/>
                <a:gd name="connsiteX217" fmla="*/ 2302561 w 2444235"/>
                <a:gd name="connsiteY217" fmla="*/ 1380887 h 2472838"/>
                <a:gd name="connsiteX218" fmla="*/ 2231434 w 2444235"/>
                <a:gd name="connsiteY218" fmla="*/ 1377371 h 2472838"/>
                <a:gd name="connsiteX219" fmla="*/ 2209257 w 2444235"/>
                <a:gd name="connsiteY219" fmla="*/ 1320307 h 2472838"/>
                <a:gd name="connsiteX220" fmla="*/ 2206282 w 2444235"/>
                <a:gd name="connsiteY220" fmla="*/ 1301647 h 2472838"/>
                <a:gd name="connsiteX221" fmla="*/ 2070520 w 2444235"/>
                <a:gd name="connsiteY221" fmla="*/ 1295427 h 2472838"/>
                <a:gd name="connsiteX222" fmla="*/ 2049155 w 2444235"/>
                <a:gd name="connsiteY222" fmla="*/ 1434976 h 2472838"/>
                <a:gd name="connsiteX223" fmla="*/ 2121093 w 2444235"/>
                <a:gd name="connsiteY223" fmla="*/ 1454448 h 2472838"/>
                <a:gd name="connsiteX224" fmla="*/ 2368549 w 2444235"/>
                <a:gd name="connsiteY224" fmla="*/ 1520706 h 2472838"/>
                <a:gd name="connsiteX225" fmla="*/ 2387750 w 2444235"/>
                <a:gd name="connsiteY225" fmla="*/ 1512052 h 2472838"/>
                <a:gd name="connsiteX226" fmla="*/ 2402354 w 2444235"/>
                <a:gd name="connsiteY226" fmla="*/ 1487983 h 2472838"/>
                <a:gd name="connsiteX227" fmla="*/ 2415876 w 2444235"/>
                <a:gd name="connsiteY227" fmla="*/ 1482033 h 2472838"/>
                <a:gd name="connsiteX228" fmla="*/ 2422908 w 2444235"/>
                <a:gd name="connsiteY228" fmla="*/ 1493392 h 2472838"/>
                <a:gd name="connsiteX229" fmla="*/ 2417770 w 2444235"/>
                <a:gd name="connsiteY229" fmla="*/ 1552078 h 2472838"/>
                <a:gd name="connsiteX230" fmla="*/ 2394511 w 2444235"/>
                <a:gd name="connsiteY230" fmla="*/ 1608871 h 2472838"/>
                <a:gd name="connsiteX231" fmla="*/ 2377744 w 2444235"/>
                <a:gd name="connsiteY231" fmla="*/ 1619959 h 2472838"/>
                <a:gd name="connsiteX232" fmla="*/ 2369631 w 2444235"/>
                <a:gd name="connsiteY232" fmla="*/ 1601299 h 2472838"/>
                <a:gd name="connsiteX233" fmla="*/ 2369360 w 2444235"/>
                <a:gd name="connsiteY233" fmla="*/ 1566141 h 2472838"/>
                <a:gd name="connsiteX234" fmla="*/ 2038607 w 2444235"/>
                <a:gd name="connsiteY234" fmla="*/ 1477435 h 2472838"/>
                <a:gd name="connsiteX235" fmla="*/ 1987223 w 2444235"/>
                <a:gd name="connsiteY235" fmla="*/ 1609141 h 2472838"/>
                <a:gd name="connsiteX236" fmla="*/ 2106218 w 2444235"/>
                <a:gd name="connsiteY236" fmla="*/ 1671073 h 2472838"/>
                <a:gd name="connsiteX237" fmla="*/ 2143810 w 2444235"/>
                <a:gd name="connsiteY237" fmla="*/ 1632941 h 2472838"/>
                <a:gd name="connsiteX238" fmla="*/ 2167880 w 2444235"/>
                <a:gd name="connsiteY238" fmla="*/ 1618066 h 2472838"/>
                <a:gd name="connsiteX239" fmla="*/ 2231434 w 2444235"/>
                <a:gd name="connsiteY239" fmla="*/ 1653494 h 2472838"/>
                <a:gd name="connsiteX240" fmla="*/ 2148408 w 2444235"/>
                <a:gd name="connsiteY240" fmla="*/ 1820088 h 2472838"/>
                <a:gd name="connsiteX241" fmla="*/ 2076740 w 2444235"/>
                <a:gd name="connsiteY241" fmla="*/ 1783578 h 2472838"/>
                <a:gd name="connsiteX242" fmla="*/ 2077822 w 2444235"/>
                <a:gd name="connsiteY242" fmla="*/ 1747338 h 2472838"/>
                <a:gd name="connsiteX243" fmla="*/ 2087017 w 2444235"/>
                <a:gd name="connsiteY243" fmla="*/ 1710828 h 2472838"/>
                <a:gd name="connsiteX244" fmla="*/ 1966669 w 2444235"/>
                <a:gd name="connsiteY244" fmla="*/ 1648085 h 2472838"/>
                <a:gd name="connsiteX245" fmla="*/ 1888240 w 2444235"/>
                <a:gd name="connsiteY245" fmla="*/ 1765458 h 2472838"/>
                <a:gd name="connsiteX246" fmla="*/ 2151112 w 2444235"/>
                <a:gd name="connsiteY246" fmla="*/ 1986140 h 2472838"/>
                <a:gd name="connsiteX247" fmla="*/ 2184106 w 2444235"/>
                <a:gd name="connsiteY247" fmla="*/ 1963693 h 2472838"/>
                <a:gd name="connsiteX248" fmla="*/ 2200062 w 2444235"/>
                <a:gd name="connsiteY248" fmla="*/ 1963153 h 2472838"/>
                <a:gd name="connsiteX249" fmla="*/ 2201414 w 2444235"/>
                <a:gd name="connsiteY249" fmla="*/ 1977757 h 2472838"/>
                <a:gd name="connsiteX250" fmla="*/ 2122445 w 2444235"/>
                <a:gd name="connsiteY250" fmla="*/ 2071601 h 2472838"/>
                <a:gd name="connsiteX251" fmla="*/ 2107841 w 2444235"/>
                <a:gd name="connsiteY251" fmla="*/ 2071871 h 2472838"/>
                <a:gd name="connsiteX252" fmla="*/ 2105948 w 2444235"/>
                <a:gd name="connsiteY252" fmla="*/ 2057267 h 2472838"/>
                <a:gd name="connsiteX253" fmla="*/ 2122445 w 2444235"/>
                <a:gd name="connsiteY253" fmla="*/ 2019675 h 2472838"/>
                <a:gd name="connsiteX254" fmla="*/ 1859573 w 2444235"/>
                <a:gd name="connsiteY254" fmla="*/ 1798993 h 2472838"/>
                <a:gd name="connsiteX255" fmla="*/ 1757616 w 2444235"/>
                <a:gd name="connsiteY255" fmla="*/ 1896623 h 2472838"/>
                <a:gd name="connsiteX256" fmla="*/ 1839831 w 2444235"/>
                <a:gd name="connsiteY256" fmla="*/ 2003719 h 2472838"/>
                <a:gd name="connsiteX257" fmla="*/ 1881750 w 2444235"/>
                <a:gd name="connsiteY257" fmla="*/ 1986952 h 2472838"/>
                <a:gd name="connsiteX258" fmla="*/ 1924209 w 2444235"/>
                <a:gd name="connsiteY258" fmla="*/ 1982084 h 2472838"/>
                <a:gd name="connsiteX259" fmla="*/ 1962072 w 2444235"/>
                <a:gd name="connsiteY259" fmla="*/ 2029141 h 2472838"/>
                <a:gd name="connsiteX260" fmla="*/ 1956663 w 2444235"/>
                <a:gd name="connsiteY260" fmla="*/ 2049965 h 2472838"/>
                <a:gd name="connsiteX261" fmla="*/ 1816032 w 2444235"/>
                <a:gd name="connsiteY261" fmla="*/ 2155168 h 2472838"/>
                <a:gd name="connsiteX262" fmla="*/ 1766000 w 2444235"/>
                <a:gd name="connsiteY262" fmla="*/ 2090261 h 2472838"/>
                <a:gd name="connsiteX263" fmla="*/ 1802780 w 2444235"/>
                <a:gd name="connsiteY263" fmla="*/ 2028059 h 2472838"/>
                <a:gd name="connsiteX264" fmla="*/ 1722458 w 2444235"/>
                <a:gd name="connsiteY264" fmla="*/ 1923127 h 2472838"/>
                <a:gd name="connsiteX265" fmla="*/ 1601840 w 2444235"/>
                <a:gd name="connsiteY265" fmla="*/ 1996417 h 2472838"/>
                <a:gd name="connsiteX266" fmla="*/ 1747069 w 2444235"/>
                <a:gd name="connsiteY266" fmla="*/ 2307698 h 2472838"/>
                <a:gd name="connsiteX267" fmla="*/ 1786013 w 2444235"/>
                <a:gd name="connsiteY267" fmla="*/ 2300937 h 2472838"/>
                <a:gd name="connsiteX268" fmla="*/ 1800616 w 2444235"/>
                <a:gd name="connsiteY268" fmla="*/ 2306887 h 2472838"/>
                <a:gd name="connsiteX269" fmla="*/ 1795749 w 2444235"/>
                <a:gd name="connsiteY269" fmla="*/ 2322032 h 2472838"/>
                <a:gd name="connsiteX270" fmla="*/ 1704068 w 2444235"/>
                <a:gd name="connsiteY270" fmla="*/ 2370712 h 2472838"/>
                <a:gd name="connsiteX271" fmla="*/ 1682703 w 2444235"/>
                <a:gd name="connsiteY271" fmla="*/ 2373146 h 2472838"/>
                <a:gd name="connsiteX272" fmla="*/ 1674319 w 2444235"/>
                <a:gd name="connsiteY272" fmla="*/ 2355296 h 2472838"/>
                <a:gd name="connsiteX273" fmla="*/ 1706773 w 2444235"/>
                <a:gd name="connsiteY273" fmla="*/ 2325548 h 2472838"/>
                <a:gd name="connsiteX274" fmla="*/ 1561815 w 2444235"/>
                <a:gd name="connsiteY274" fmla="*/ 2014807 h 2472838"/>
                <a:gd name="connsiteX275" fmla="*/ 1427945 w 2444235"/>
                <a:gd name="connsiteY275" fmla="*/ 2060242 h 2472838"/>
                <a:gd name="connsiteX276" fmla="*/ 1456612 w 2444235"/>
                <a:gd name="connsiteY276" fmla="*/ 2190326 h 2472838"/>
                <a:gd name="connsiteX277" fmla="*/ 1518003 w 2444235"/>
                <a:gd name="connsiteY277" fmla="*/ 2197627 h 2472838"/>
                <a:gd name="connsiteX278" fmla="*/ 1530713 w 2444235"/>
                <a:gd name="connsiteY278" fmla="*/ 2201684 h 2472838"/>
                <a:gd name="connsiteX279" fmla="*/ 1547751 w 2444235"/>
                <a:gd name="connsiteY279" fmla="*/ 2278761 h 2472838"/>
                <a:gd name="connsiteX280" fmla="*/ 1433624 w 2444235"/>
                <a:gd name="connsiteY280" fmla="*/ 2326900 h 2472838"/>
                <a:gd name="connsiteX281" fmla="*/ 1370070 w 2444235"/>
                <a:gd name="connsiteY281" fmla="*/ 2319057 h 2472838"/>
                <a:gd name="connsiteX282" fmla="*/ 1352491 w 2444235"/>
                <a:gd name="connsiteY282" fmla="*/ 2240628 h 2472838"/>
                <a:gd name="connsiteX283" fmla="*/ 1413070 w 2444235"/>
                <a:gd name="connsiteY283" fmla="*/ 2198980 h 2472838"/>
                <a:gd name="connsiteX284" fmla="*/ 1384403 w 2444235"/>
                <a:gd name="connsiteY284" fmla="*/ 2069978 h 2472838"/>
                <a:gd name="connsiteX285" fmla="*/ 1245395 w 2444235"/>
                <a:gd name="connsiteY285" fmla="*/ 2084852 h 2472838"/>
                <a:gd name="connsiteX286" fmla="*/ 1245395 w 2444235"/>
                <a:gd name="connsiteY286" fmla="*/ 2428857 h 2472838"/>
                <a:gd name="connsiteX287" fmla="*/ 1282716 w 2444235"/>
                <a:gd name="connsiteY287" fmla="*/ 2439404 h 2472838"/>
                <a:gd name="connsiteX288" fmla="*/ 1294886 w 2444235"/>
                <a:gd name="connsiteY288" fmla="*/ 2450763 h 2472838"/>
                <a:gd name="connsiteX289" fmla="*/ 1282987 w 2444235"/>
                <a:gd name="connsiteY289" fmla="*/ 2462392 h 2472838"/>
                <a:gd name="connsiteX290" fmla="*/ 1161287 w 2444235"/>
                <a:gd name="connsiteY290" fmla="*/ 2462392 h 2472838"/>
                <a:gd name="connsiteX291" fmla="*/ 1150469 w 2444235"/>
                <a:gd name="connsiteY291" fmla="*/ 2450493 h 2472838"/>
                <a:gd name="connsiteX292" fmla="*/ 1161017 w 2444235"/>
                <a:gd name="connsiteY292" fmla="*/ 2439945 h 2472838"/>
                <a:gd name="connsiteX293" fmla="*/ 1200231 w 2444235"/>
                <a:gd name="connsiteY293" fmla="*/ 2430209 h 2472838"/>
                <a:gd name="connsiteX294" fmla="*/ 2028871 w 2444235"/>
                <a:gd name="connsiteY294" fmla="*/ 1236740 h 2472838"/>
                <a:gd name="connsiteX295" fmla="*/ 1224301 w 2444235"/>
                <a:gd name="connsiteY295" fmla="*/ 430006 h 2472838"/>
                <a:gd name="connsiteX296" fmla="*/ 415944 w 2444235"/>
                <a:gd name="connsiteY296" fmla="*/ 1236199 h 2472838"/>
                <a:gd name="connsiteX297" fmla="*/ 1220785 w 2444235"/>
                <a:gd name="connsiteY297" fmla="*/ 2042934 h 2472838"/>
                <a:gd name="connsiteX298" fmla="*/ 2028871 w 2444235"/>
                <a:gd name="connsiteY298" fmla="*/ 1236740 h 24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2444235" h="2472838">
                  <a:moveTo>
                    <a:pt x="1200231" y="2430209"/>
                  </a:moveTo>
                  <a:cubicBezTo>
                    <a:pt x="1200231" y="2315541"/>
                    <a:pt x="1200231" y="2200873"/>
                    <a:pt x="1200231" y="2087557"/>
                  </a:cubicBezTo>
                  <a:cubicBezTo>
                    <a:pt x="1142086" y="2079984"/>
                    <a:pt x="1084751" y="2072682"/>
                    <a:pt x="1026065" y="2065110"/>
                  </a:cubicBezTo>
                  <a:cubicBezTo>
                    <a:pt x="1014977" y="2107029"/>
                    <a:pt x="1003348" y="2150841"/>
                    <a:pt x="991719" y="2194923"/>
                  </a:cubicBezTo>
                  <a:cubicBezTo>
                    <a:pt x="1002266" y="2200332"/>
                    <a:pt x="1013354" y="2204118"/>
                    <a:pt x="1021738" y="2211150"/>
                  </a:cubicBezTo>
                  <a:cubicBezTo>
                    <a:pt x="1036072" y="2223049"/>
                    <a:pt x="1051216" y="2235219"/>
                    <a:pt x="1061764" y="2250364"/>
                  </a:cubicBezTo>
                  <a:cubicBezTo>
                    <a:pt x="1075827" y="2270918"/>
                    <a:pt x="1069066" y="2295528"/>
                    <a:pt x="1046348" y="2306346"/>
                  </a:cubicBezTo>
                  <a:cubicBezTo>
                    <a:pt x="1030122" y="2314189"/>
                    <a:pt x="1011461" y="2319327"/>
                    <a:pt x="993612" y="2320139"/>
                  </a:cubicBezTo>
                  <a:cubicBezTo>
                    <a:pt x="950611" y="2322032"/>
                    <a:pt x="910586" y="2310132"/>
                    <a:pt x="875428" y="2284981"/>
                  </a:cubicBezTo>
                  <a:cubicBezTo>
                    <a:pt x="865962" y="2278220"/>
                    <a:pt x="857308" y="2269836"/>
                    <a:pt x="850547" y="2260641"/>
                  </a:cubicBezTo>
                  <a:cubicBezTo>
                    <a:pt x="830805" y="2233867"/>
                    <a:pt x="837836" y="2206282"/>
                    <a:pt x="868126" y="2193030"/>
                  </a:cubicBezTo>
                  <a:cubicBezTo>
                    <a:pt x="880296" y="2187621"/>
                    <a:pt x="893818" y="2185187"/>
                    <a:pt x="907070" y="2183565"/>
                  </a:cubicBezTo>
                  <a:cubicBezTo>
                    <a:pt x="920322" y="2181942"/>
                    <a:pt x="933844" y="2183294"/>
                    <a:pt x="949259" y="2183294"/>
                  </a:cubicBezTo>
                  <a:cubicBezTo>
                    <a:pt x="960618" y="2140293"/>
                    <a:pt x="972247" y="2096481"/>
                    <a:pt x="983605" y="2054292"/>
                  </a:cubicBezTo>
                  <a:cubicBezTo>
                    <a:pt x="928164" y="2031304"/>
                    <a:pt x="872994" y="2008858"/>
                    <a:pt x="815930" y="1985059"/>
                  </a:cubicBezTo>
                  <a:cubicBezTo>
                    <a:pt x="759678" y="2082418"/>
                    <a:pt x="702073" y="2182212"/>
                    <a:pt x="645010" y="2281195"/>
                  </a:cubicBezTo>
                  <a:cubicBezTo>
                    <a:pt x="655016" y="2291742"/>
                    <a:pt x="665023" y="2301478"/>
                    <a:pt x="673947" y="2312025"/>
                  </a:cubicBezTo>
                  <a:cubicBezTo>
                    <a:pt x="676652" y="2315271"/>
                    <a:pt x="678274" y="2322032"/>
                    <a:pt x="676652" y="2325277"/>
                  </a:cubicBezTo>
                  <a:cubicBezTo>
                    <a:pt x="675029" y="2328252"/>
                    <a:pt x="668268" y="2330416"/>
                    <a:pt x="663941" y="2329875"/>
                  </a:cubicBezTo>
                  <a:cubicBezTo>
                    <a:pt x="654205" y="2328793"/>
                    <a:pt x="644198" y="2326900"/>
                    <a:pt x="635274" y="2323384"/>
                  </a:cubicBezTo>
                  <a:cubicBezTo>
                    <a:pt x="606607" y="2312025"/>
                    <a:pt x="579833" y="2296880"/>
                    <a:pt x="559549" y="2273081"/>
                  </a:cubicBezTo>
                  <a:cubicBezTo>
                    <a:pt x="555493" y="2268213"/>
                    <a:pt x="554681" y="2260370"/>
                    <a:pt x="552518" y="2253880"/>
                  </a:cubicBezTo>
                  <a:cubicBezTo>
                    <a:pt x="559009" y="2252528"/>
                    <a:pt x="566040" y="2249553"/>
                    <a:pt x="572260" y="2250364"/>
                  </a:cubicBezTo>
                  <a:cubicBezTo>
                    <a:pt x="583348" y="2251987"/>
                    <a:pt x="593896" y="2256043"/>
                    <a:pt x="606607" y="2259559"/>
                  </a:cubicBezTo>
                  <a:cubicBezTo>
                    <a:pt x="663670" y="2160577"/>
                    <a:pt x="721545" y="2060783"/>
                    <a:pt x="778609" y="1961800"/>
                  </a:cubicBezTo>
                  <a:cubicBezTo>
                    <a:pt x="740747" y="1933945"/>
                    <a:pt x="703426" y="1906630"/>
                    <a:pt x="664752" y="1878233"/>
                  </a:cubicBezTo>
                  <a:cubicBezTo>
                    <a:pt x="634733" y="1910957"/>
                    <a:pt x="603902" y="1944492"/>
                    <a:pt x="573612" y="1977486"/>
                  </a:cubicBezTo>
                  <a:cubicBezTo>
                    <a:pt x="583348" y="1993983"/>
                    <a:pt x="594166" y="2008587"/>
                    <a:pt x="600927" y="2024814"/>
                  </a:cubicBezTo>
                  <a:cubicBezTo>
                    <a:pt x="606336" y="2038065"/>
                    <a:pt x="608500" y="2053481"/>
                    <a:pt x="608500" y="2067814"/>
                  </a:cubicBezTo>
                  <a:cubicBezTo>
                    <a:pt x="608229" y="2086745"/>
                    <a:pt x="593625" y="2100538"/>
                    <a:pt x="574694" y="2101890"/>
                  </a:cubicBezTo>
                  <a:cubicBezTo>
                    <a:pt x="563336" y="2102702"/>
                    <a:pt x="550625" y="2102702"/>
                    <a:pt x="540077" y="2098915"/>
                  </a:cubicBezTo>
                  <a:cubicBezTo>
                    <a:pt x="479768" y="2078362"/>
                    <a:pt x="436497" y="2039688"/>
                    <a:pt x="418648" y="1977216"/>
                  </a:cubicBezTo>
                  <a:cubicBezTo>
                    <a:pt x="407830" y="1938813"/>
                    <a:pt x="433523" y="1911498"/>
                    <a:pt x="472196" y="1920422"/>
                  </a:cubicBezTo>
                  <a:cubicBezTo>
                    <a:pt x="495454" y="1925561"/>
                    <a:pt x="517360" y="1936379"/>
                    <a:pt x="542782" y="1945844"/>
                  </a:cubicBezTo>
                  <a:cubicBezTo>
                    <a:pt x="570638" y="1915284"/>
                    <a:pt x="601739" y="1881749"/>
                    <a:pt x="632028" y="1848484"/>
                  </a:cubicBezTo>
                  <a:cubicBezTo>
                    <a:pt x="600927" y="1813056"/>
                    <a:pt x="570367" y="1778439"/>
                    <a:pt x="538725" y="1742200"/>
                  </a:cubicBezTo>
                  <a:cubicBezTo>
                    <a:pt x="445693" y="1807377"/>
                    <a:pt x="351308" y="1873365"/>
                    <a:pt x="257193" y="1939353"/>
                  </a:cubicBezTo>
                  <a:cubicBezTo>
                    <a:pt x="261791" y="1952064"/>
                    <a:pt x="266929" y="1963964"/>
                    <a:pt x="269904" y="1976404"/>
                  </a:cubicBezTo>
                  <a:cubicBezTo>
                    <a:pt x="271256" y="1981272"/>
                    <a:pt x="268552" y="1987493"/>
                    <a:pt x="267470" y="1992901"/>
                  </a:cubicBezTo>
                  <a:cubicBezTo>
                    <a:pt x="261520" y="1991820"/>
                    <a:pt x="254489" y="1992631"/>
                    <a:pt x="250162" y="1989386"/>
                  </a:cubicBezTo>
                  <a:cubicBezTo>
                    <a:pt x="216086" y="1964234"/>
                    <a:pt x="193098" y="1930970"/>
                    <a:pt x="181739" y="1890403"/>
                  </a:cubicBezTo>
                  <a:cubicBezTo>
                    <a:pt x="180387" y="1886076"/>
                    <a:pt x="182010" y="1878233"/>
                    <a:pt x="184985" y="1876070"/>
                  </a:cubicBezTo>
                  <a:cubicBezTo>
                    <a:pt x="187959" y="1873906"/>
                    <a:pt x="195802" y="1874988"/>
                    <a:pt x="199589" y="1877692"/>
                  </a:cubicBezTo>
                  <a:cubicBezTo>
                    <a:pt x="210677" y="1885265"/>
                    <a:pt x="220683" y="1894460"/>
                    <a:pt x="231771" y="1903384"/>
                  </a:cubicBezTo>
                  <a:cubicBezTo>
                    <a:pt x="325345" y="1837937"/>
                    <a:pt x="419730" y="1771949"/>
                    <a:pt x="513303" y="1706231"/>
                  </a:cubicBezTo>
                  <a:cubicBezTo>
                    <a:pt x="490586" y="1664853"/>
                    <a:pt x="468410" y="1624286"/>
                    <a:pt x="445422" y="1582638"/>
                  </a:cubicBezTo>
                  <a:cubicBezTo>
                    <a:pt x="404585" y="1599676"/>
                    <a:pt x="362396" y="1616984"/>
                    <a:pt x="323181" y="1633211"/>
                  </a:cubicBezTo>
                  <a:cubicBezTo>
                    <a:pt x="323722" y="1658633"/>
                    <a:pt x="326968" y="1682432"/>
                    <a:pt x="323993" y="1705690"/>
                  </a:cubicBezTo>
                  <a:cubicBezTo>
                    <a:pt x="318854" y="1748150"/>
                    <a:pt x="284237" y="1762483"/>
                    <a:pt x="249080" y="1737873"/>
                  </a:cubicBezTo>
                  <a:cubicBezTo>
                    <a:pt x="210136" y="1710558"/>
                    <a:pt x="189853" y="1670532"/>
                    <a:pt x="181469" y="1625098"/>
                  </a:cubicBezTo>
                  <a:cubicBezTo>
                    <a:pt x="177953" y="1605626"/>
                    <a:pt x="177953" y="1584531"/>
                    <a:pt x="181739" y="1565059"/>
                  </a:cubicBezTo>
                  <a:cubicBezTo>
                    <a:pt x="188500" y="1530442"/>
                    <a:pt x="218790" y="1517461"/>
                    <a:pt x="248539" y="1536933"/>
                  </a:cubicBezTo>
                  <a:cubicBezTo>
                    <a:pt x="265847" y="1548292"/>
                    <a:pt x="278829" y="1565600"/>
                    <a:pt x="293703" y="1580745"/>
                  </a:cubicBezTo>
                  <a:cubicBezTo>
                    <a:pt x="297219" y="1584531"/>
                    <a:pt x="299653" y="1589669"/>
                    <a:pt x="302628" y="1594537"/>
                  </a:cubicBezTo>
                  <a:cubicBezTo>
                    <a:pt x="345358" y="1576688"/>
                    <a:pt x="387547" y="1559380"/>
                    <a:pt x="428655" y="1542342"/>
                  </a:cubicBezTo>
                  <a:cubicBezTo>
                    <a:pt x="415403" y="1496907"/>
                    <a:pt x="402421" y="1452554"/>
                    <a:pt x="388899" y="1406579"/>
                  </a:cubicBezTo>
                  <a:cubicBezTo>
                    <a:pt x="276395" y="1426321"/>
                    <a:pt x="162808" y="1446334"/>
                    <a:pt x="50303" y="1466347"/>
                  </a:cubicBezTo>
                  <a:cubicBezTo>
                    <a:pt x="48681" y="1481222"/>
                    <a:pt x="48140" y="1494744"/>
                    <a:pt x="45706" y="1507995"/>
                  </a:cubicBezTo>
                  <a:cubicBezTo>
                    <a:pt x="44895" y="1512052"/>
                    <a:pt x="40297" y="1518272"/>
                    <a:pt x="37322" y="1518543"/>
                  </a:cubicBezTo>
                  <a:cubicBezTo>
                    <a:pt x="32995" y="1518813"/>
                    <a:pt x="26504" y="1515297"/>
                    <a:pt x="24341" y="1511241"/>
                  </a:cubicBezTo>
                  <a:cubicBezTo>
                    <a:pt x="2976" y="1473108"/>
                    <a:pt x="-4867" y="1432271"/>
                    <a:pt x="2976" y="1389000"/>
                  </a:cubicBezTo>
                  <a:cubicBezTo>
                    <a:pt x="3787" y="1384943"/>
                    <a:pt x="8385" y="1378723"/>
                    <a:pt x="11630" y="1378453"/>
                  </a:cubicBezTo>
                  <a:cubicBezTo>
                    <a:pt x="15957" y="1378182"/>
                    <a:pt x="22177" y="1381969"/>
                    <a:pt x="24341" y="1385755"/>
                  </a:cubicBezTo>
                  <a:cubicBezTo>
                    <a:pt x="31102" y="1397113"/>
                    <a:pt x="36240" y="1409554"/>
                    <a:pt x="42731" y="1422806"/>
                  </a:cubicBezTo>
                  <a:cubicBezTo>
                    <a:pt x="155236" y="1403063"/>
                    <a:pt x="268281" y="1383050"/>
                    <a:pt x="381056" y="1363308"/>
                  </a:cubicBezTo>
                  <a:cubicBezTo>
                    <a:pt x="378082" y="1316521"/>
                    <a:pt x="375107" y="1270546"/>
                    <a:pt x="371861" y="1222407"/>
                  </a:cubicBezTo>
                  <a:cubicBezTo>
                    <a:pt x="327779" y="1220514"/>
                    <a:pt x="282615" y="1218620"/>
                    <a:pt x="235828" y="1216457"/>
                  </a:cubicBezTo>
                  <a:cubicBezTo>
                    <a:pt x="233664" y="1224841"/>
                    <a:pt x="232583" y="1233765"/>
                    <a:pt x="229067" y="1241608"/>
                  </a:cubicBezTo>
                  <a:cubicBezTo>
                    <a:pt x="222576" y="1256753"/>
                    <a:pt x="216897" y="1272980"/>
                    <a:pt x="207431" y="1285961"/>
                  </a:cubicBezTo>
                  <a:cubicBezTo>
                    <a:pt x="184714" y="1317332"/>
                    <a:pt x="151179" y="1315439"/>
                    <a:pt x="130084" y="1283257"/>
                  </a:cubicBezTo>
                  <a:cubicBezTo>
                    <a:pt x="114940" y="1260269"/>
                    <a:pt x="109801" y="1234306"/>
                    <a:pt x="108449" y="1207532"/>
                  </a:cubicBezTo>
                  <a:cubicBezTo>
                    <a:pt x="106826" y="1178054"/>
                    <a:pt x="110883" y="1149116"/>
                    <a:pt x="123594" y="1122072"/>
                  </a:cubicBezTo>
                  <a:cubicBezTo>
                    <a:pt x="128191" y="1112066"/>
                    <a:pt x="134141" y="1102059"/>
                    <a:pt x="141173" y="1093405"/>
                  </a:cubicBezTo>
                  <a:cubicBezTo>
                    <a:pt x="163619" y="1066901"/>
                    <a:pt x="194721" y="1067713"/>
                    <a:pt x="213111" y="1097462"/>
                  </a:cubicBezTo>
                  <a:cubicBezTo>
                    <a:pt x="223388" y="1114229"/>
                    <a:pt x="228256" y="1134512"/>
                    <a:pt x="234746" y="1153443"/>
                  </a:cubicBezTo>
                  <a:cubicBezTo>
                    <a:pt x="236639" y="1158852"/>
                    <a:pt x="236639" y="1165072"/>
                    <a:pt x="237721" y="1172104"/>
                  </a:cubicBezTo>
                  <a:cubicBezTo>
                    <a:pt x="283426" y="1174268"/>
                    <a:pt x="328861" y="1176161"/>
                    <a:pt x="373754" y="1178324"/>
                  </a:cubicBezTo>
                  <a:cubicBezTo>
                    <a:pt x="381056" y="1130997"/>
                    <a:pt x="388088" y="1085562"/>
                    <a:pt x="395390" y="1038505"/>
                  </a:cubicBezTo>
                  <a:cubicBezTo>
                    <a:pt x="285319" y="1009026"/>
                    <a:pt x="173896" y="979278"/>
                    <a:pt x="63555" y="949529"/>
                  </a:cubicBezTo>
                  <a:cubicBezTo>
                    <a:pt x="55983" y="962240"/>
                    <a:pt x="50033" y="973869"/>
                    <a:pt x="42461" y="984416"/>
                  </a:cubicBezTo>
                  <a:cubicBezTo>
                    <a:pt x="39756" y="988202"/>
                    <a:pt x="33266" y="992259"/>
                    <a:pt x="29479" y="991448"/>
                  </a:cubicBezTo>
                  <a:cubicBezTo>
                    <a:pt x="25964" y="990636"/>
                    <a:pt x="21907" y="983875"/>
                    <a:pt x="21366" y="979548"/>
                  </a:cubicBezTo>
                  <a:cubicBezTo>
                    <a:pt x="17039" y="936277"/>
                    <a:pt x="28127" y="896792"/>
                    <a:pt x="52467" y="861094"/>
                  </a:cubicBezTo>
                  <a:cubicBezTo>
                    <a:pt x="55171" y="857037"/>
                    <a:pt x="62203" y="853792"/>
                    <a:pt x="66801" y="854332"/>
                  </a:cubicBezTo>
                  <a:cubicBezTo>
                    <a:pt x="70046" y="854873"/>
                    <a:pt x="73832" y="862446"/>
                    <a:pt x="74373" y="867043"/>
                  </a:cubicBezTo>
                  <a:cubicBezTo>
                    <a:pt x="75455" y="879484"/>
                    <a:pt x="74643" y="892195"/>
                    <a:pt x="74643" y="907069"/>
                  </a:cubicBezTo>
                  <a:cubicBezTo>
                    <a:pt x="184714" y="935736"/>
                    <a:pt x="295867" y="965485"/>
                    <a:pt x="407019" y="995234"/>
                  </a:cubicBezTo>
                  <a:cubicBezTo>
                    <a:pt x="424057" y="951422"/>
                    <a:pt x="440825" y="908151"/>
                    <a:pt x="458133" y="863527"/>
                  </a:cubicBezTo>
                  <a:cubicBezTo>
                    <a:pt x="418919" y="843244"/>
                    <a:pt x="378352" y="821879"/>
                    <a:pt x="339949" y="801866"/>
                  </a:cubicBezTo>
                  <a:cubicBezTo>
                    <a:pt x="323722" y="817282"/>
                    <a:pt x="309659" y="833238"/>
                    <a:pt x="292892" y="845678"/>
                  </a:cubicBezTo>
                  <a:cubicBezTo>
                    <a:pt x="282615" y="853251"/>
                    <a:pt x="268552" y="858119"/>
                    <a:pt x="255570" y="859471"/>
                  </a:cubicBezTo>
                  <a:cubicBezTo>
                    <a:pt x="233664" y="861905"/>
                    <a:pt x="215274" y="842433"/>
                    <a:pt x="213652" y="815659"/>
                  </a:cubicBezTo>
                  <a:cubicBezTo>
                    <a:pt x="209865" y="750211"/>
                    <a:pt x="236639" y="698557"/>
                    <a:pt x="287212" y="658801"/>
                  </a:cubicBezTo>
                  <a:cubicBezTo>
                    <a:pt x="304250" y="645279"/>
                    <a:pt x="324804" y="636895"/>
                    <a:pt x="346169" y="649065"/>
                  </a:cubicBezTo>
                  <a:cubicBezTo>
                    <a:pt x="367805" y="661506"/>
                    <a:pt x="370239" y="684223"/>
                    <a:pt x="369157" y="706129"/>
                  </a:cubicBezTo>
                  <a:cubicBezTo>
                    <a:pt x="368075" y="724249"/>
                    <a:pt x="363207" y="742369"/>
                    <a:pt x="359421" y="762381"/>
                  </a:cubicBezTo>
                  <a:cubicBezTo>
                    <a:pt x="397824" y="782394"/>
                    <a:pt x="438390" y="803759"/>
                    <a:pt x="478416" y="824584"/>
                  </a:cubicBezTo>
                  <a:cubicBezTo>
                    <a:pt x="504649" y="785369"/>
                    <a:pt x="530341" y="746696"/>
                    <a:pt x="557115" y="706940"/>
                  </a:cubicBezTo>
                  <a:cubicBezTo>
                    <a:pt x="470032" y="633650"/>
                    <a:pt x="382138" y="560089"/>
                    <a:pt x="293703" y="485988"/>
                  </a:cubicBezTo>
                  <a:cubicBezTo>
                    <a:pt x="283426" y="493290"/>
                    <a:pt x="273690" y="501403"/>
                    <a:pt x="263143" y="507353"/>
                  </a:cubicBezTo>
                  <a:cubicBezTo>
                    <a:pt x="258004" y="510328"/>
                    <a:pt x="250702" y="508975"/>
                    <a:pt x="244212" y="509787"/>
                  </a:cubicBezTo>
                  <a:cubicBezTo>
                    <a:pt x="243941" y="503837"/>
                    <a:pt x="241778" y="497076"/>
                    <a:pt x="243671" y="491938"/>
                  </a:cubicBezTo>
                  <a:cubicBezTo>
                    <a:pt x="259086" y="453534"/>
                    <a:pt x="284508" y="423245"/>
                    <a:pt x="319666" y="401880"/>
                  </a:cubicBezTo>
                  <a:cubicBezTo>
                    <a:pt x="324263" y="399175"/>
                    <a:pt x="331295" y="400527"/>
                    <a:pt x="337244" y="399987"/>
                  </a:cubicBezTo>
                  <a:cubicBezTo>
                    <a:pt x="337515" y="405936"/>
                    <a:pt x="339408" y="412427"/>
                    <a:pt x="337515" y="417565"/>
                  </a:cubicBezTo>
                  <a:cubicBezTo>
                    <a:pt x="333458" y="428924"/>
                    <a:pt x="327779" y="439471"/>
                    <a:pt x="321829" y="452182"/>
                  </a:cubicBezTo>
                  <a:cubicBezTo>
                    <a:pt x="409183" y="525473"/>
                    <a:pt x="497347" y="599574"/>
                    <a:pt x="585242" y="673135"/>
                  </a:cubicBezTo>
                  <a:cubicBezTo>
                    <a:pt x="618777" y="640952"/>
                    <a:pt x="652312" y="608769"/>
                    <a:pt x="687199" y="575505"/>
                  </a:cubicBezTo>
                  <a:cubicBezTo>
                    <a:pt x="660425" y="540617"/>
                    <a:pt x="632569" y="504107"/>
                    <a:pt x="605525" y="468950"/>
                  </a:cubicBezTo>
                  <a:cubicBezTo>
                    <a:pt x="587135" y="475711"/>
                    <a:pt x="570367" y="483283"/>
                    <a:pt x="552788" y="487881"/>
                  </a:cubicBezTo>
                  <a:cubicBezTo>
                    <a:pt x="541430" y="490856"/>
                    <a:pt x="528448" y="490856"/>
                    <a:pt x="516549" y="489504"/>
                  </a:cubicBezTo>
                  <a:cubicBezTo>
                    <a:pt x="493561" y="486799"/>
                    <a:pt x="479768" y="467327"/>
                    <a:pt x="482202" y="444069"/>
                  </a:cubicBezTo>
                  <a:cubicBezTo>
                    <a:pt x="484636" y="423245"/>
                    <a:pt x="493561" y="405125"/>
                    <a:pt x="506542" y="389169"/>
                  </a:cubicBezTo>
                  <a:cubicBezTo>
                    <a:pt x="538455" y="349684"/>
                    <a:pt x="577399" y="321017"/>
                    <a:pt x="629594" y="316419"/>
                  </a:cubicBezTo>
                  <a:cubicBezTo>
                    <a:pt x="673136" y="312633"/>
                    <a:pt x="694771" y="340759"/>
                    <a:pt x="678274" y="381326"/>
                  </a:cubicBezTo>
                  <a:cubicBezTo>
                    <a:pt x="669620" y="402421"/>
                    <a:pt x="655016" y="421352"/>
                    <a:pt x="641494" y="443528"/>
                  </a:cubicBezTo>
                  <a:cubicBezTo>
                    <a:pt x="666916" y="476793"/>
                    <a:pt x="694771" y="513032"/>
                    <a:pt x="721816" y="548460"/>
                  </a:cubicBezTo>
                  <a:cubicBezTo>
                    <a:pt x="762112" y="523850"/>
                    <a:pt x="801597" y="499780"/>
                    <a:pt x="842434" y="474900"/>
                  </a:cubicBezTo>
                  <a:cubicBezTo>
                    <a:pt x="794295" y="371860"/>
                    <a:pt x="745615" y="267469"/>
                    <a:pt x="697205" y="163619"/>
                  </a:cubicBezTo>
                  <a:cubicBezTo>
                    <a:pt x="683413" y="166053"/>
                    <a:pt x="670972" y="169298"/>
                    <a:pt x="657991" y="170380"/>
                  </a:cubicBezTo>
                  <a:cubicBezTo>
                    <a:pt x="653123" y="170921"/>
                    <a:pt x="645010" y="167946"/>
                    <a:pt x="643387" y="164430"/>
                  </a:cubicBezTo>
                  <a:cubicBezTo>
                    <a:pt x="641764" y="160644"/>
                    <a:pt x="644739" y="152801"/>
                    <a:pt x="648255" y="149285"/>
                  </a:cubicBezTo>
                  <a:cubicBezTo>
                    <a:pt x="673677" y="123322"/>
                    <a:pt x="705319" y="109259"/>
                    <a:pt x="739935" y="100605"/>
                  </a:cubicBezTo>
                  <a:cubicBezTo>
                    <a:pt x="746967" y="98982"/>
                    <a:pt x="754269" y="97901"/>
                    <a:pt x="761301" y="98171"/>
                  </a:cubicBezTo>
                  <a:cubicBezTo>
                    <a:pt x="773741" y="98982"/>
                    <a:pt x="777798" y="106825"/>
                    <a:pt x="769414" y="116020"/>
                  </a:cubicBezTo>
                  <a:cubicBezTo>
                    <a:pt x="760219" y="126297"/>
                    <a:pt x="749131" y="134952"/>
                    <a:pt x="737231" y="145499"/>
                  </a:cubicBezTo>
                  <a:cubicBezTo>
                    <a:pt x="785100" y="248268"/>
                    <a:pt x="833780" y="352659"/>
                    <a:pt x="882189" y="456239"/>
                  </a:cubicBezTo>
                  <a:cubicBezTo>
                    <a:pt x="927083" y="441094"/>
                    <a:pt x="970624" y="426220"/>
                    <a:pt x="1016059" y="410804"/>
                  </a:cubicBezTo>
                  <a:cubicBezTo>
                    <a:pt x="1006593" y="367804"/>
                    <a:pt x="996587" y="323181"/>
                    <a:pt x="987121" y="280721"/>
                  </a:cubicBezTo>
                  <a:cubicBezTo>
                    <a:pt x="965486" y="278287"/>
                    <a:pt x="945743" y="276394"/>
                    <a:pt x="926271" y="273960"/>
                  </a:cubicBezTo>
                  <a:cubicBezTo>
                    <a:pt x="922215" y="273419"/>
                    <a:pt x="918428" y="272067"/>
                    <a:pt x="914642" y="270444"/>
                  </a:cubicBezTo>
                  <a:cubicBezTo>
                    <a:pt x="875157" y="255029"/>
                    <a:pt x="867315" y="221223"/>
                    <a:pt x="897063" y="190933"/>
                  </a:cubicBezTo>
                  <a:cubicBezTo>
                    <a:pt x="922485" y="164700"/>
                    <a:pt x="955209" y="152530"/>
                    <a:pt x="990367" y="146310"/>
                  </a:cubicBezTo>
                  <a:cubicBezTo>
                    <a:pt x="1017681" y="141442"/>
                    <a:pt x="1044996" y="141442"/>
                    <a:pt x="1071770" y="150908"/>
                  </a:cubicBezTo>
                  <a:cubicBezTo>
                    <a:pt x="1113689" y="166323"/>
                    <a:pt x="1122614" y="201751"/>
                    <a:pt x="1089620" y="232041"/>
                  </a:cubicBezTo>
                  <a:cubicBezTo>
                    <a:pt x="1072852" y="247456"/>
                    <a:pt x="1051487" y="258004"/>
                    <a:pt x="1030392" y="272067"/>
                  </a:cubicBezTo>
                  <a:cubicBezTo>
                    <a:pt x="1039587" y="313445"/>
                    <a:pt x="1049323" y="357797"/>
                    <a:pt x="1059059" y="401068"/>
                  </a:cubicBezTo>
                  <a:cubicBezTo>
                    <a:pt x="1106387" y="395930"/>
                    <a:pt x="1152362" y="391062"/>
                    <a:pt x="1199149" y="385924"/>
                  </a:cubicBezTo>
                  <a:cubicBezTo>
                    <a:pt x="1199149" y="272067"/>
                    <a:pt x="1199149" y="157128"/>
                    <a:pt x="1199149" y="42189"/>
                  </a:cubicBezTo>
                  <a:cubicBezTo>
                    <a:pt x="1186438" y="38673"/>
                    <a:pt x="1173187" y="35969"/>
                    <a:pt x="1160746" y="31371"/>
                  </a:cubicBezTo>
                  <a:cubicBezTo>
                    <a:pt x="1156149" y="29749"/>
                    <a:pt x="1150740" y="24070"/>
                    <a:pt x="1149928" y="19472"/>
                  </a:cubicBezTo>
                  <a:cubicBezTo>
                    <a:pt x="1149388" y="16497"/>
                    <a:pt x="1156149" y="10006"/>
                    <a:pt x="1160476" y="9195"/>
                  </a:cubicBezTo>
                  <a:cubicBezTo>
                    <a:pt x="1179677" y="5409"/>
                    <a:pt x="1198338" y="0"/>
                    <a:pt x="1216728" y="0"/>
                  </a:cubicBezTo>
                  <a:cubicBezTo>
                    <a:pt x="1238364" y="0"/>
                    <a:pt x="1260270" y="4868"/>
                    <a:pt x="1281635" y="8925"/>
                  </a:cubicBezTo>
                  <a:cubicBezTo>
                    <a:pt x="1286773" y="10006"/>
                    <a:pt x="1290559" y="16497"/>
                    <a:pt x="1294886" y="20554"/>
                  </a:cubicBezTo>
                  <a:cubicBezTo>
                    <a:pt x="1290559" y="24610"/>
                    <a:pt x="1287044" y="30560"/>
                    <a:pt x="1281635" y="32724"/>
                  </a:cubicBezTo>
                  <a:cubicBezTo>
                    <a:pt x="1270276" y="37051"/>
                    <a:pt x="1258377" y="39485"/>
                    <a:pt x="1245666" y="42730"/>
                  </a:cubicBezTo>
                  <a:cubicBezTo>
                    <a:pt x="1245666" y="156587"/>
                    <a:pt x="1245666" y="271255"/>
                    <a:pt x="1245666" y="385653"/>
                  </a:cubicBezTo>
                  <a:cubicBezTo>
                    <a:pt x="1302188" y="392955"/>
                    <a:pt x="1358982" y="400257"/>
                    <a:pt x="1417938" y="407829"/>
                  </a:cubicBezTo>
                  <a:cubicBezTo>
                    <a:pt x="1429027" y="365911"/>
                    <a:pt x="1440656" y="322369"/>
                    <a:pt x="1452555" y="277475"/>
                  </a:cubicBezTo>
                  <a:cubicBezTo>
                    <a:pt x="1448499" y="275582"/>
                    <a:pt x="1444171" y="274230"/>
                    <a:pt x="1440926" y="271526"/>
                  </a:cubicBezTo>
                  <a:cubicBezTo>
                    <a:pt x="1423347" y="258544"/>
                    <a:pt x="1403064" y="247997"/>
                    <a:pt x="1389001" y="232041"/>
                  </a:cubicBezTo>
                  <a:cubicBezTo>
                    <a:pt x="1364931" y="204997"/>
                    <a:pt x="1373856" y="172814"/>
                    <a:pt x="1408202" y="161455"/>
                  </a:cubicBezTo>
                  <a:cubicBezTo>
                    <a:pt x="1428215" y="154964"/>
                    <a:pt x="1450662" y="152530"/>
                    <a:pt x="1471757" y="153342"/>
                  </a:cubicBezTo>
                  <a:cubicBezTo>
                    <a:pt x="1502587" y="154423"/>
                    <a:pt x="1531795" y="164159"/>
                    <a:pt x="1558299" y="180657"/>
                  </a:cubicBezTo>
                  <a:cubicBezTo>
                    <a:pt x="1568035" y="186877"/>
                    <a:pt x="1577771" y="194179"/>
                    <a:pt x="1585614" y="202292"/>
                  </a:cubicBezTo>
                  <a:cubicBezTo>
                    <a:pt x="1618067" y="235827"/>
                    <a:pt x="1608601" y="272878"/>
                    <a:pt x="1563167" y="284507"/>
                  </a:cubicBezTo>
                  <a:cubicBezTo>
                    <a:pt x="1542343" y="289916"/>
                    <a:pt x="1519896" y="289375"/>
                    <a:pt x="1494474" y="292079"/>
                  </a:cubicBezTo>
                  <a:cubicBezTo>
                    <a:pt x="1483927" y="331835"/>
                    <a:pt x="1472298" y="375917"/>
                    <a:pt x="1460128" y="420811"/>
                  </a:cubicBezTo>
                  <a:cubicBezTo>
                    <a:pt x="1488254" y="431088"/>
                    <a:pt x="1516650" y="440553"/>
                    <a:pt x="1544236" y="451912"/>
                  </a:cubicBezTo>
                  <a:cubicBezTo>
                    <a:pt x="1572091" y="463270"/>
                    <a:pt x="1599136" y="476793"/>
                    <a:pt x="1627803" y="489774"/>
                  </a:cubicBezTo>
                  <a:cubicBezTo>
                    <a:pt x="1684867" y="391062"/>
                    <a:pt x="1742471" y="291539"/>
                    <a:pt x="1798453" y="194449"/>
                  </a:cubicBezTo>
                  <a:cubicBezTo>
                    <a:pt x="1789258" y="183902"/>
                    <a:pt x="1780333" y="174707"/>
                    <a:pt x="1772490" y="164159"/>
                  </a:cubicBezTo>
                  <a:cubicBezTo>
                    <a:pt x="1769245" y="159832"/>
                    <a:pt x="1768975" y="153612"/>
                    <a:pt x="1767352" y="148474"/>
                  </a:cubicBezTo>
                  <a:cubicBezTo>
                    <a:pt x="1772490" y="146851"/>
                    <a:pt x="1778170" y="143065"/>
                    <a:pt x="1783038" y="143876"/>
                  </a:cubicBezTo>
                  <a:cubicBezTo>
                    <a:pt x="1825768" y="151178"/>
                    <a:pt x="1861196" y="172273"/>
                    <a:pt x="1889322" y="205267"/>
                  </a:cubicBezTo>
                  <a:cubicBezTo>
                    <a:pt x="1892297" y="208783"/>
                    <a:pt x="1893649" y="216626"/>
                    <a:pt x="1891756" y="219871"/>
                  </a:cubicBezTo>
                  <a:cubicBezTo>
                    <a:pt x="1889593" y="223116"/>
                    <a:pt x="1882020" y="225009"/>
                    <a:pt x="1877423" y="224198"/>
                  </a:cubicBezTo>
                  <a:cubicBezTo>
                    <a:pt x="1864712" y="221764"/>
                    <a:pt x="1852271" y="217707"/>
                    <a:pt x="1838208" y="213921"/>
                  </a:cubicBezTo>
                  <a:cubicBezTo>
                    <a:pt x="1781145" y="312904"/>
                    <a:pt x="1723540" y="412427"/>
                    <a:pt x="1666476" y="511139"/>
                  </a:cubicBezTo>
                  <a:cubicBezTo>
                    <a:pt x="1704339" y="538995"/>
                    <a:pt x="1741660" y="566310"/>
                    <a:pt x="1780604" y="594706"/>
                  </a:cubicBezTo>
                  <a:cubicBezTo>
                    <a:pt x="1810353" y="562523"/>
                    <a:pt x="1841183" y="528718"/>
                    <a:pt x="1871202" y="495994"/>
                  </a:cubicBezTo>
                  <a:cubicBezTo>
                    <a:pt x="1861466" y="479497"/>
                    <a:pt x="1850919" y="464893"/>
                    <a:pt x="1844158" y="448396"/>
                  </a:cubicBezTo>
                  <a:cubicBezTo>
                    <a:pt x="1839020" y="435956"/>
                    <a:pt x="1836586" y="421622"/>
                    <a:pt x="1836315" y="407829"/>
                  </a:cubicBezTo>
                  <a:cubicBezTo>
                    <a:pt x="1836045" y="387005"/>
                    <a:pt x="1850919" y="372131"/>
                    <a:pt x="1871743" y="371049"/>
                  </a:cubicBezTo>
                  <a:cubicBezTo>
                    <a:pt x="1882291" y="370508"/>
                    <a:pt x="1893920" y="370508"/>
                    <a:pt x="1903656" y="373754"/>
                  </a:cubicBezTo>
                  <a:cubicBezTo>
                    <a:pt x="1964506" y="394037"/>
                    <a:pt x="2008318" y="432981"/>
                    <a:pt x="2026167" y="495994"/>
                  </a:cubicBezTo>
                  <a:cubicBezTo>
                    <a:pt x="2036985" y="534668"/>
                    <a:pt x="2010751" y="561171"/>
                    <a:pt x="1970996" y="553328"/>
                  </a:cubicBezTo>
                  <a:cubicBezTo>
                    <a:pt x="1959097" y="550894"/>
                    <a:pt x="1947468" y="547108"/>
                    <a:pt x="1936379" y="542240"/>
                  </a:cubicBezTo>
                  <a:cubicBezTo>
                    <a:pt x="1925832" y="537643"/>
                    <a:pt x="1915826" y="531152"/>
                    <a:pt x="1904467" y="524391"/>
                  </a:cubicBezTo>
                  <a:cubicBezTo>
                    <a:pt x="1873907" y="557655"/>
                    <a:pt x="1843076" y="591461"/>
                    <a:pt x="1813057" y="624185"/>
                  </a:cubicBezTo>
                  <a:cubicBezTo>
                    <a:pt x="1844428" y="659883"/>
                    <a:pt x="1874989" y="694500"/>
                    <a:pt x="1906360" y="730199"/>
                  </a:cubicBezTo>
                  <a:cubicBezTo>
                    <a:pt x="1999393" y="665022"/>
                    <a:pt x="2093237" y="599304"/>
                    <a:pt x="2187892" y="533045"/>
                  </a:cubicBezTo>
                  <a:cubicBezTo>
                    <a:pt x="2183565" y="521957"/>
                    <a:pt x="2178156" y="511680"/>
                    <a:pt x="2175452" y="500592"/>
                  </a:cubicBezTo>
                  <a:cubicBezTo>
                    <a:pt x="2173829" y="494372"/>
                    <a:pt x="2176263" y="486799"/>
                    <a:pt x="2176804" y="480038"/>
                  </a:cubicBezTo>
                  <a:cubicBezTo>
                    <a:pt x="2183836" y="481661"/>
                    <a:pt x="2192490" y="481390"/>
                    <a:pt x="2197628" y="485447"/>
                  </a:cubicBezTo>
                  <a:cubicBezTo>
                    <a:pt x="2228459" y="509787"/>
                    <a:pt x="2250365" y="540617"/>
                    <a:pt x="2261723" y="578209"/>
                  </a:cubicBezTo>
                  <a:cubicBezTo>
                    <a:pt x="2263346" y="583888"/>
                    <a:pt x="2260912" y="590920"/>
                    <a:pt x="2260371" y="597140"/>
                  </a:cubicBezTo>
                  <a:cubicBezTo>
                    <a:pt x="2253881" y="595788"/>
                    <a:pt x="2246038" y="595788"/>
                    <a:pt x="2240629" y="592272"/>
                  </a:cubicBezTo>
                  <a:cubicBezTo>
                    <a:pt x="2230893" y="585782"/>
                    <a:pt x="2222780" y="577398"/>
                    <a:pt x="2213314" y="569014"/>
                  </a:cubicBezTo>
                  <a:cubicBezTo>
                    <a:pt x="2119470" y="634732"/>
                    <a:pt x="2025085" y="700720"/>
                    <a:pt x="1931782" y="766168"/>
                  </a:cubicBezTo>
                  <a:cubicBezTo>
                    <a:pt x="1954499" y="807546"/>
                    <a:pt x="1976676" y="848112"/>
                    <a:pt x="1999934" y="890031"/>
                  </a:cubicBezTo>
                  <a:cubicBezTo>
                    <a:pt x="2040771" y="873263"/>
                    <a:pt x="2082960" y="855685"/>
                    <a:pt x="2121634" y="839728"/>
                  </a:cubicBezTo>
                  <a:cubicBezTo>
                    <a:pt x="2121093" y="814036"/>
                    <a:pt x="2118118" y="789967"/>
                    <a:pt x="2120822" y="766979"/>
                  </a:cubicBezTo>
                  <a:cubicBezTo>
                    <a:pt x="2125690" y="725872"/>
                    <a:pt x="2159496" y="710997"/>
                    <a:pt x="2193842" y="734255"/>
                  </a:cubicBezTo>
                  <a:cubicBezTo>
                    <a:pt x="2233868" y="761300"/>
                    <a:pt x="2254422" y="801596"/>
                    <a:pt x="2263076" y="847571"/>
                  </a:cubicBezTo>
                  <a:cubicBezTo>
                    <a:pt x="2266862" y="867314"/>
                    <a:pt x="2266592" y="889220"/>
                    <a:pt x="2262805" y="908962"/>
                  </a:cubicBezTo>
                  <a:cubicBezTo>
                    <a:pt x="2256044" y="942768"/>
                    <a:pt x="2227107" y="954126"/>
                    <a:pt x="2196276" y="937900"/>
                  </a:cubicBezTo>
                  <a:cubicBezTo>
                    <a:pt x="2178697" y="928434"/>
                    <a:pt x="2164905" y="913830"/>
                    <a:pt x="2141917" y="879213"/>
                  </a:cubicBezTo>
                  <a:cubicBezTo>
                    <a:pt x="2099998" y="896522"/>
                    <a:pt x="2057809" y="914101"/>
                    <a:pt x="2016701" y="931138"/>
                  </a:cubicBezTo>
                  <a:cubicBezTo>
                    <a:pt x="2029953" y="976303"/>
                    <a:pt x="2042664" y="1020655"/>
                    <a:pt x="2056186" y="1066901"/>
                  </a:cubicBezTo>
                  <a:cubicBezTo>
                    <a:pt x="2168150" y="1047159"/>
                    <a:pt x="2281466" y="1027146"/>
                    <a:pt x="2394782" y="1007133"/>
                  </a:cubicBezTo>
                  <a:cubicBezTo>
                    <a:pt x="2395593" y="994422"/>
                    <a:pt x="2395052" y="982252"/>
                    <a:pt x="2397216" y="970353"/>
                  </a:cubicBezTo>
                  <a:cubicBezTo>
                    <a:pt x="2398298" y="964674"/>
                    <a:pt x="2403706" y="959535"/>
                    <a:pt x="2407222" y="954397"/>
                  </a:cubicBezTo>
                  <a:cubicBezTo>
                    <a:pt x="2412361" y="958183"/>
                    <a:pt x="2419392" y="961158"/>
                    <a:pt x="2422097" y="966296"/>
                  </a:cubicBezTo>
                  <a:cubicBezTo>
                    <a:pt x="2440757" y="1002265"/>
                    <a:pt x="2448600" y="1040668"/>
                    <a:pt x="2441839" y="1081235"/>
                  </a:cubicBezTo>
                  <a:cubicBezTo>
                    <a:pt x="2441028" y="1086644"/>
                    <a:pt x="2435619" y="1091241"/>
                    <a:pt x="2432374" y="1096109"/>
                  </a:cubicBezTo>
                  <a:cubicBezTo>
                    <a:pt x="2427506" y="1092594"/>
                    <a:pt x="2421015" y="1090160"/>
                    <a:pt x="2418040" y="1085562"/>
                  </a:cubicBezTo>
                  <a:cubicBezTo>
                    <a:pt x="2411820" y="1074744"/>
                    <a:pt x="2407222" y="1063115"/>
                    <a:pt x="2401814" y="1050945"/>
                  </a:cubicBezTo>
                  <a:cubicBezTo>
                    <a:pt x="2289309" y="1070688"/>
                    <a:pt x="2176534" y="1090700"/>
                    <a:pt x="2063759" y="1110443"/>
                  </a:cubicBezTo>
                  <a:cubicBezTo>
                    <a:pt x="2066733" y="1157500"/>
                    <a:pt x="2069979" y="1204016"/>
                    <a:pt x="2072954" y="1251615"/>
                  </a:cubicBezTo>
                  <a:cubicBezTo>
                    <a:pt x="2117306" y="1253508"/>
                    <a:pt x="2162200" y="1255671"/>
                    <a:pt x="2207905" y="1257564"/>
                  </a:cubicBezTo>
                  <a:cubicBezTo>
                    <a:pt x="2211151" y="1246476"/>
                    <a:pt x="2213044" y="1234847"/>
                    <a:pt x="2217641" y="1224570"/>
                  </a:cubicBezTo>
                  <a:cubicBezTo>
                    <a:pt x="2224132" y="1210237"/>
                    <a:pt x="2230622" y="1195633"/>
                    <a:pt x="2240358" y="1183733"/>
                  </a:cubicBezTo>
                  <a:cubicBezTo>
                    <a:pt x="2261453" y="1158041"/>
                    <a:pt x="2291472" y="1159934"/>
                    <a:pt x="2310944" y="1186708"/>
                  </a:cubicBezTo>
                  <a:cubicBezTo>
                    <a:pt x="2330146" y="1212941"/>
                    <a:pt x="2335284" y="1243501"/>
                    <a:pt x="2335555" y="1274873"/>
                  </a:cubicBezTo>
                  <a:cubicBezTo>
                    <a:pt x="2335825" y="1303810"/>
                    <a:pt x="2330957" y="1332207"/>
                    <a:pt x="2317435" y="1358440"/>
                  </a:cubicBezTo>
                  <a:cubicBezTo>
                    <a:pt x="2313378" y="1366283"/>
                    <a:pt x="2308510" y="1374126"/>
                    <a:pt x="2302561" y="1380887"/>
                  </a:cubicBezTo>
                  <a:cubicBezTo>
                    <a:pt x="2280384" y="1406579"/>
                    <a:pt x="2249283" y="1406309"/>
                    <a:pt x="2231434" y="1377371"/>
                  </a:cubicBezTo>
                  <a:cubicBezTo>
                    <a:pt x="2220886" y="1360333"/>
                    <a:pt x="2216019" y="1339509"/>
                    <a:pt x="2209257" y="1320307"/>
                  </a:cubicBezTo>
                  <a:cubicBezTo>
                    <a:pt x="2207364" y="1314899"/>
                    <a:pt x="2207364" y="1308678"/>
                    <a:pt x="2206282" y="1301647"/>
                  </a:cubicBezTo>
                  <a:cubicBezTo>
                    <a:pt x="2160848" y="1299483"/>
                    <a:pt x="2115684" y="1297590"/>
                    <a:pt x="2070520" y="1295427"/>
                  </a:cubicBezTo>
                  <a:cubicBezTo>
                    <a:pt x="2063488" y="1341943"/>
                    <a:pt x="2056457" y="1387648"/>
                    <a:pt x="2049155" y="1434976"/>
                  </a:cubicBezTo>
                  <a:cubicBezTo>
                    <a:pt x="2072142" y="1441196"/>
                    <a:pt x="2096482" y="1447957"/>
                    <a:pt x="2121093" y="1454448"/>
                  </a:cubicBezTo>
                  <a:cubicBezTo>
                    <a:pt x="2203578" y="1476624"/>
                    <a:pt x="2286063" y="1498259"/>
                    <a:pt x="2368549" y="1520706"/>
                  </a:cubicBezTo>
                  <a:cubicBezTo>
                    <a:pt x="2378826" y="1523411"/>
                    <a:pt x="2383694" y="1522870"/>
                    <a:pt x="2387750" y="1512052"/>
                  </a:cubicBezTo>
                  <a:cubicBezTo>
                    <a:pt x="2390996" y="1503398"/>
                    <a:pt x="2396405" y="1495285"/>
                    <a:pt x="2402354" y="1487983"/>
                  </a:cubicBezTo>
                  <a:cubicBezTo>
                    <a:pt x="2405329" y="1484467"/>
                    <a:pt x="2411549" y="1481492"/>
                    <a:pt x="2415876" y="1482033"/>
                  </a:cubicBezTo>
                  <a:cubicBezTo>
                    <a:pt x="2418851" y="1482574"/>
                    <a:pt x="2422908" y="1489605"/>
                    <a:pt x="2422908" y="1493392"/>
                  </a:cubicBezTo>
                  <a:cubicBezTo>
                    <a:pt x="2422097" y="1512863"/>
                    <a:pt x="2422367" y="1533147"/>
                    <a:pt x="2417770" y="1552078"/>
                  </a:cubicBezTo>
                  <a:cubicBezTo>
                    <a:pt x="2412902" y="1571820"/>
                    <a:pt x="2403436" y="1590481"/>
                    <a:pt x="2394511" y="1608871"/>
                  </a:cubicBezTo>
                  <a:cubicBezTo>
                    <a:pt x="2392077" y="1614009"/>
                    <a:pt x="2383423" y="1616173"/>
                    <a:pt x="2377744" y="1619959"/>
                  </a:cubicBezTo>
                  <a:cubicBezTo>
                    <a:pt x="2375040" y="1613739"/>
                    <a:pt x="2370442" y="1607789"/>
                    <a:pt x="2369631" y="1601299"/>
                  </a:cubicBezTo>
                  <a:cubicBezTo>
                    <a:pt x="2368278" y="1590210"/>
                    <a:pt x="2369360" y="1579122"/>
                    <a:pt x="2369360" y="1566141"/>
                  </a:cubicBezTo>
                  <a:cubicBezTo>
                    <a:pt x="2260101" y="1536933"/>
                    <a:pt x="2149219" y="1507184"/>
                    <a:pt x="2038607" y="1477435"/>
                  </a:cubicBezTo>
                  <a:cubicBezTo>
                    <a:pt x="2021569" y="1521247"/>
                    <a:pt x="2004531" y="1564789"/>
                    <a:pt x="1987223" y="1609141"/>
                  </a:cubicBezTo>
                  <a:cubicBezTo>
                    <a:pt x="2026437" y="1629425"/>
                    <a:pt x="2067004" y="1650790"/>
                    <a:pt x="2106218" y="1671073"/>
                  </a:cubicBezTo>
                  <a:cubicBezTo>
                    <a:pt x="2119200" y="1657821"/>
                    <a:pt x="2130829" y="1644570"/>
                    <a:pt x="2143810" y="1632941"/>
                  </a:cubicBezTo>
                  <a:cubicBezTo>
                    <a:pt x="2150571" y="1626720"/>
                    <a:pt x="2159225" y="1621852"/>
                    <a:pt x="2167880" y="1618066"/>
                  </a:cubicBezTo>
                  <a:cubicBezTo>
                    <a:pt x="2199521" y="1604274"/>
                    <a:pt x="2226025" y="1619418"/>
                    <a:pt x="2231434" y="1653494"/>
                  </a:cubicBezTo>
                  <a:cubicBezTo>
                    <a:pt x="2240358" y="1711369"/>
                    <a:pt x="2200062" y="1792232"/>
                    <a:pt x="2148408" y="1820088"/>
                  </a:cubicBezTo>
                  <a:cubicBezTo>
                    <a:pt x="2111357" y="1840101"/>
                    <a:pt x="2082149" y="1825497"/>
                    <a:pt x="2076740" y="1783578"/>
                  </a:cubicBezTo>
                  <a:cubicBezTo>
                    <a:pt x="2075117" y="1771678"/>
                    <a:pt x="2075929" y="1759238"/>
                    <a:pt x="2077822" y="1747338"/>
                  </a:cubicBezTo>
                  <a:cubicBezTo>
                    <a:pt x="2079444" y="1735439"/>
                    <a:pt x="2083771" y="1723810"/>
                    <a:pt x="2087017" y="1710828"/>
                  </a:cubicBezTo>
                  <a:cubicBezTo>
                    <a:pt x="2046991" y="1690004"/>
                    <a:pt x="2006424" y="1668910"/>
                    <a:pt x="1966669" y="1648085"/>
                  </a:cubicBezTo>
                  <a:cubicBezTo>
                    <a:pt x="1940436" y="1687300"/>
                    <a:pt x="1914744" y="1725703"/>
                    <a:pt x="1888240" y="1765458"/>
                  </a:cubicBezTo>
                  <a:cubicBezTo>
                    <a:pt x="1975323" y="1838748"/>
                    <a:pt x="2063488" y="1912580"/>
                    <a:pt x="2151112" y="1986140"/>
                  </a:cubicBezTo>
                  <a:cubicBezTo>
                    <a:pt x="2162741" y="1978027"/>
                    <a:pt x="2173018" y="1970184"/>
                    <a:pt x="2184106" y="1963693"/>
                  </a:cubicBezTo>
                  <a:cubicBezTo>
                    <a:pt x="2188433" y="1961260"/>
                    <a:pt x="2196006" y="1960989"/>
                    <a:pt x="2200062" y="1963153"/>
                  </a:cubicBezTo>
                  <a:cubicBezTo>
                    <a:pt x="2202496" y="1964505"/>
                    <a:pt x="2203037" y="1973429"/>
                    <a:pt x="2201414" y="1977757"/>
                  </a:cubicBezTo>
                  <a:cubicBezTo>
                    <a:pt x="2186540" y="2018594"/>
                    <a:pt x="2160037" y="2049965"/>
                    <a:pt x="2122445" y="2071601"/>
                  </a:cubicBezTo>
                  <a:cubicBezTo>
                    <a:pt x="2118388" y="2073764"/>
                    <a:pt x="2110545" y="2074305"/>
                    <a:pt x="2107841" y="2071871"/>
                  </a:cubicBezTo>
                  <a:cubicBezTo>
                    <a:pt x="2105137" y="2069437"/>
                    <a:pt x="2104596" y="2061594"/>
                    <a:pt x="2105948" y="2057267"/>
                  </a:cubicBezTo>
                  <a:cubicBezTo>
                    <a:pt x="2110275" y="2045097"/>
                    <a:pt x="2116225" y="2033468"/>
                    <a:pt x="2122445" y="2019675"/>
                  </a:cubicBezTo>
                  <a:cubicBezTo>
                    <a:pt x="2035362" y="1946655"/>
                    <a:pt x="1947197" y="1872554"/>
                    <a:pt x="1859573" y="1798993"/>
                  </a:cubicBezTo>
                  <a:cubicBezTo>
                    <a:pt x="1825768" y="1831176"/>
                    <a:pt x="1792503" y="1863359"/>
                    <a:pt x="1757616" y="1896623"/>
                  </a:cubicBezTo>
                  <a:cubicBezTo>
                    <a:pt x="1784390" y="1931511"/>
                    <a:pt x="1812246" y="1967750"/>
                    <a:pt x="1839831" y="2003719"/>
                  </a:cubicBezTo>
                  <a:cubicBezTo>
                    <a:pt x="1854435" y="1997769"/>
                    <a:pt x="1867687" y="1990738"/>
                    <a:pt x="1881750" y="1986952"/>
                  </a:cubicBezTo>
                  <a:cubicBezTo>
                    <a:pt x="1895542" y="1983436"/>
                    <a:pt x="1910146" y="1981543"/>
                    <a:pt x="1924209" y="1982084"/>
                  </a:cubicBezTo>
                  <a:cubicBezTo>
                    <a:pt x="1949902" y="1983165"/>
                    <a:pt x="1965858" y="2003719"/>
                    <a:pt x="1962072" y="2029141"/>
                  </a:cubicBezTo>
                  <a:cubicBezTo>
                    <a:pt x="1960990" y="2036173"/>
                    <a:pt x="1959908" y="2043745"/>
                    <a:pt x="1956663" y="2049965"/>
                  </a:cubicBezTo>
                  <a:cubicBezTo>
                    <a:pt x="1927725" y="2108922"/>
                    <a:pt x="1881750" y="2146243"/>
                    <a:pt x="1816032" y="2155168"/>
                  </a:cubicBezTo>
                  <a:cubicBezTo>
                    <a:pt x="1772761" y="2161118"/>
                    <a:pt x="1749503" y="2131098"/>
                    <a:pt x="1766000" y="2090261"/>
                  </a:cubicBezTo>
                  <a:cubicBezTo>
                    <a:pt x="1774654" y="2069167"/>
                    <a:pt x="1789258" y="2050235"/>
                    <a:pt x="1802780" y="2028059"/>
                  </a:cubicBezTo>
                  <a:cubicBezTo>
                    <a:pt x="1777358" y="1994794"/>
                    <a:pt x="1749503" y="1958555"/>
                    <a:pt x="1722458" y="1923127"/>
                  </a:cubicBezTo>
                  <a:cubicBezTo>
                    <a:pt x="1681892" y="1947737"/>
                    <a:pt x="1642136" y="1972077"/>
                    <a:pt x="1601840" y="1996417"/>
                  </a:cubicBezTo>
                  <a:cubicBezTo>
                    <a:pt x="1649979" y="2099997"/>
                    <a:pt x="1698659" y="2204118"/>
                    <a:pt x="1747069" y="2307698"/>
                  </a:cubicBezTo>
                  <a:cubicBezTo>
                    <a:pt x="1760591" y="2305264"/>
                    <a:pt x="1773302" y="2302019"/>
                    <a:pt x="1786013" y="2300937"/>
                  </a:cubicBezTo>
                  <a:cubicBezTo>
                    <a:pt x="1790881" y="2300396"/>
                    <a:pt x="1798994" y="2303371"/>
                    <a:pt x="1800616" y="2306887"/>
                  </a:cubicBezTo>
                  <a:cubicBezTo>
                    <a:pt x="1802239" y="2310673"/>
                    <a:pt x="1799264" y="2318516"/>
                    <a:pt x="1795749" y="2322032"/>
                  </a:cubicBezTo>
                  <a:cubicBezTo>
                    <a:pt x="1770327" y="2347994"/>
                    <a:pt x="1738685" y="2362058"/>
                    <a:pt x="1704068" y="2370712"/>
                  </a:cubicBezTo>
                  <a:cubicBezTo>
                    <a:pt x="1697037" y="2372334"/>
                    <a:pt x="1689734" y="2373416"/>
                    <a:pt x="1682703" y="2373146"/>
                  </a:cubicBezTo>
                  <a:cubicBezTo>
                    <a:pt x="1670263" y="2372334"/>
                    <a:pt x="1666206" y="2364491"/>
                    <a:pt x="1674319" y="2355296"/>
                  </a:cubicBezTo>
                  <a:cubicBezTo>
                    <a:pt x="1683514" y="2345019"/>
                    <a:pt x="1694603" y="2336365"/>
                    <a:pt x="1706773" y="2325548"/>
                  </a:cubicBezTo>
                  <a:cubicBezTo>
                    <a:pt x="1658904" y="2222779"/>
                    <a:pt x="1610224" y="2118387"/>
                    <a:pt x="1561815" y="2014807"/>
                  </a:cubicBezTo>
                  <a:cubicBezTo>
                    <a:pt x="1516921" y="2029952"/>
                    <a:pt x="1473379" y="2044827"/>
                    <a:pt x="1427945" y="2060242"/>
                  </a:cubicBezTo>
                  <a:cubicBezTo>
                    <a:pt x="1437410" y="2103243"/>
                    <a:pt x="1447417" y="2147866"/>
                    <a:pt x="1456612" y="2190326"/>
                  </a:cubicBezTo>
                  <a:cubicBezTo>
                    <a:pt x="1478247" y="2192760"/>
                    <a:pt x="1498260" y="2194923"/>
                    <a:pt x="1518003" y="2197627"/>
                  </a:cubicBezTo>
                  <a:cubicBezTo>
                    <a:pt x="1522330" y="2198168"/>
                    <a:pt x="1526657" y="2200062"/>
                    <a:pt x="1530713" y="2201684"/>
                  </a:cubicBezTo>
                  <a:cubicBezTo>
                    <a:pt x="1568035" y="2217099"/>
                    <a:pt x="1575607" y="2249553"/>
                    <a:pt x="1547751" y="2278761"/>
                  </a:cubicBezTo>
                  <a:cubicBezTo>
                    <a:pt x="1516921" y="2311214"/>
                    <a:pt x="1476625" y="2324466"/>
                    <a:pt x="1433624" y="2326900"/>
                  </a:cubicBezTo>
                  <a:cubicBezTo>
                    <a:pt x="1412529" y="2327981"/>
                    <a:pt x="1390083" y="2325548"/>
                    <a:pt x="1370070" y="2319057"/>
                  </a:cubicBezTo>
                  <a:cubicBezTo>
                    <a:pt x="1329774" y="2305805"/>
                    <a:pt x="1321660" y="2269566"/>
                    <a:pt x="1352491" y="2240628"/>
                  </a:cubicBezTo>
                  <a:cubicBezTo>
                    <a:pt x="1369529" y="2224672"/>
                    <a:pt x="1391165" y="2213854"/>
                    <a:pt x="1413070" y="2198980"/>
                  </a:cubicBezTo>
                  <a:cubicBezTo>
                    <a:pt x="1404146" y="2158413"/>
                    <a:pt x="1394139" y="2113790"/>
                    <a:pt x="1384403" y="2069978"/>
                  </a:cubicBezTo>
                  <a:cubicBezTo>
                    <a:pt x="1337617" y="2075116"/>
                    <a:pt x="1291912" y="2079984"/>
                    <a:pt x="1245395" y="2084852"/>
                  </a:cubicBezTo>
                  <a:cubicBezTo>
                    <a:pt x="1245395" y="2199250"/>
                    <a:pt x="1245395" y="2313918"/>
                    <a:pt x="1245395" y="2428857"/>
                  </a:cubicBezTo>
                  <a:cubicBezTo>
                    <a:pt x="1257836" y="2432373"/>
                    <a:pt x="1270547" y="2435077"/>
                    <a:pt x="1282716" y="2439404"/>
                  </a:cubicBezTo>
                  <a:cubicBezTo>
                    <a:pt x="1287584" y="2441298"/>
                    <a:pt x="1290830" y="2446977"/>
                    <a:pt x="1294886" y="2450763"/>
                  </a:cubicBezTo>
                  <a:cubicBezTo>
                    <a:pt x="1290830" y="2454820"/>
                    <a:pt x="1287855" y="2460770"/>
                    <a:pt x="1282987" y="2462392"/>
                  </a:cubicBezTo>
                  <a:cubicBezTo>
                    <a:pt x="1242420" y="2476185"/>
                    <a:pt x="1201854" y="2476455"/>
                    <a:pt x="1161287" y="2462392"/>
                  </a:cubicBezTo>
                  <a:cubicBezTo>
                    <a:pt x="1156690" y="2460770"/>
                    <a:pt x="1151281" y="2455090"/>
                    <a:pt x="1150469" y="2450493"/>
                  </a:cubicBezTo>
                  <a:cubicBezTo>
                    <a:pt x="1149928" y="2447788"/>
                    <a:pt x="1156419" y="2441568"/>
                    <a:pt x="1161017" y="2439945"/>
                  </a:cubicBezTo>
                  <a:cubicBezTo>
                    <a:pt x="1173457" y="2436970"/>
                    <a:pt x="1186438" y="2433996"/>
                    <a:pt x="1200231" y="2430209"/>
                  </a:cubicBezTo>
                  <a:close/>
                  <a:moveTo>
                    <a:pt x="2028871" y="1236740"/>
                  </a:moveTo>
                  <a:cubicBezTo>
                    <a:pt x="2028871" y="791049"/>
                    <a:pt x="1669181" y="430276"/>
                    <a:pt x="1224301" y="430006"/>
                  </a:cubicBezTo>
                  <a:cubicBezTo>
                    <a:pt x="777257" y="429735"/>
                    <a:pt x="415944" y="790237"/>
                    <a:pt x="415944" y="1236199"/>
                  </a:cubicBezTo>
                  <a:cubicBezTo>
                    <a:pt x="416214" y="1681891"/>
                    <a:pt x="776175" y="2042934"/>
                    <a:pt x="1220785" y="2042934"/>
                  </a:cubicBezTo>
                  <a:cubicBezTo>
                    <a:pt x="1668640" y="2042934"/>
                    <a:pt x="2028871" y="1683514"/>
                    <a:pt x="2028871" y="1236740"/>
                  </a:cubicBezTo>
                  <a:close/>
                </a:path>
              </a:pathLst>
            </a:custGeom>
            <a:solidFill>
              <a:schemeClr val="bg1">
                <a:alpha val="70000"/>
              </a:schemeClr>
            </a:solidFill>
            <a:ln w="2697" cap="flat">
              <a:noFill/>
              <a:prstDash val="solid"/>
              <a:miter/>
            </a:ln>
          </p:spPr>
          <p:txBody>
            <a:bodyPr rtlCol="0" anchor="ctr"/>
            <a:lstStyle/>
            <a:p>
              <a:endParaRPr lang="en-US" dirty="0"/>
            </a:p>
          </p:txBody>
        </p:sp>
      </p:grpSp>
      <p:sp>
        <p:nvSpPr>
          <p:cNvPr id="143" name="Freeform: Shape 142">
            <a:extLst>
              <a:ext uri="{FF2B5EF4-FFF2-40B4-BE49-F238E27FC236}">
                <a16:creationId xmlns:a16="http://schemas.microsoft.com/office/drawing/2014/main" id="{69A82CB5-D0CE-4392-AA1F-C4A223A033D5}"/>
              </a:ext>
            </a:extLst>
          </p:cNvPr>
          <p:cNvSpPr/>
          <p:nvPr/>
        </p:nvSpPr>
        <p:spPr>
          <a:xfrm>
            <a:off x="5299866" y="4466654"/>
            <a:ext cx="1947148" cy="1969933"/>
          </a:xfrm>
          <a:custGeom>
            <a:avLst/>
            <a:gdLst>
              <a:gd name="connsiteX0" fmla="*/ 955633 w 1965160"/>
              <a:gd name="connsiteY0" fmla="*/ 1489004 h 1988156"/>
              <a:gd name="connsiteX1" fmla="*/ 969984 w 1965160"/>
              <a:gd name="connsiteY1" fmla="*/ 1503355 h 1988156"/>
              <a:gd name="connsiteX2" fmla="*/ 956068 w 1965160"/>
              <a:gd name="connsiteY2" fmla="*/ 1518141 h 1988156"/>
              <a:gd name="connsiteX3" fmla="*/ 941065 w 1965160"/>
              <a:gd name="connsiteY3" fmla="*/ 1503355 h 1988156"/>
              <a:gd name="connsiteX4" fmla="*/ 955633 w 1965160"/>
              <a:gd name="connsiteY4" fmla="*/ 1489004 h 1988156"/>
              <a:gd name="connsiteX5" fmla="*/ 1295921 w 1965160"/>
              <a:gd name="connsiteY5" fmla="*/ 1411813 h 1988156"/>
              <a:gd name="connsiteX6" fmla="*/ 1341583 w 1965160"/>
              <a:gd name="connsiteY6" fmla="*/ 1457257 h 1988156"/>
              <a:gd name="connsiteX7" fmla="*/ 1296138 w 1965160"/>
              <a:gd name="connsiteY7" fmla="*/ 1503571 h 1988156"/>
              <a:gd name="connsiteX8" fmla="*/ 1250042 w 1965160"/>
              <a:gd name="connsiteY8" fmla="*/ 1457909 h 1988156"/>
              <a:gd name="connsiteX9" fmla="*/ 1295921 w 1965160"/>
              <a:gd name="connsiteY9" fmla="*/ 1411813 h 1988156"/>
              <a:gd name="connsiteX10" fmla="*/ 696232 w 1965160"/>
              <a:gd name="connsiteY10" fmla="*/ 1383764 h 1988156"/>
              <a:gd name="connsiteX11" fmla="*/ 748417 w 1965160"/>
              <a:gd name="connsiteY11" fmla="*/ 1436166 h 1988156"/>
              <a:gd name="connsiteX12" fmla="*/ 696449 w 1965160"/>
              <a:gd name="connsiteY12" fmla="*/ 1488350 h 1988156"/>
              <a:gd name="connsiteX13" fmla="*/ 643830 w 1965160"/>
              <a:gd name="connsiteY13" fmla="*/ 1436383 h 1988156"/>
              <a:gd name="connsiteX14" fmla="*/ 696232 w 1965160"/>
              <a:gd name="connsiteY14" fmla="*/ 1383764 h 1988156"/>
              <a:gd name="connsiteX15" fmla="*/ 1101533 w 1965160"/>
              <a:gd name="connsiteY15" fmla="*/ 1309184 h 1988156"/>
              <a:gd name="connsiteX16" fmla="*/ 1130452 w 1965160"/>
              <a:gd name="connsiteY16" fmla="*/ 1338103 h 1988156"/>
              <a:gd name="connsiteX17" fmla="*/ 1100881 w 1965160"/>
              <a:gd name="connsiteY17" fmla="*/ 1367891 h 1988156"/>
              <a:gd name="connsiteX18" fmla="*/ 1071744 w 1965160"/>
              <a:gd name="connsiteY18" fmla="*/ 1338103 h 1988156"/>
              <a:gd name="connsiteX19" fmla="*/ 1101533 w 1965160"/>
              <a:gd name="connsiteY19" fmla="*/ 1309184 h 1988156"/>
              <a:gd name="connsiteX20" fmla="*/ 515978 w 1965160"/>
              <a:gd name="connsiteY20" fmla="*/ 1247866 h 1988156"/>
              <a:gd name="connsiteX21" fmla="*/ 530764 w 1965160"/>
              <a:gd name="connsiteY21" fmla="*/ 1262000 h 1988156"/>
              <a:gd name="connsiteX22" fmla="*/ 517065 w 1965160"/>
              <a:gd name="connsiteY22" fmla="*/ 1277003 h 1988156"/>
              <a:gd name="connsiteX23" fmla="*/ 501844 w 1965160"/>
              <a:gd name="connsiteY23" fmla="*/ 1262435 h 1988156"/>
              <a:gd name="connsiteX24" fmla="*/ 515978 w 1965160"/>
              <a:gd name="connsiteY24" fmla="*/ 1247866 h 1988156"/>
              <a:gd name="connsiteX25" fmla="*/ 1438777 w 1965160"/>
              <a:gd name="connsiteY25" fmla="*/ 1173938 h 1988156"/>
              <a:gd name="connsiteX26" fmla="*/ 1485308 w 1965160"/>
              <a:gd name="connsiteY26" fmla="*/ 1219382 h 1988156"/>
              <a:gd name="connsiteX27" fmla="*/ 1439646 w 1965160"/>
              <a:gd name="connsiteY27" fmla="*/ 1265913 h 1988156"/>
              <a:gd name="connsiteX28" fmla="*/ 1393550 w 1965160"/>
              <a:gd name="connsiteY28" fmla="*/ 1220687 h 1988156"/>
              <a:gd name="connsiteX29" fmla="*/ 1438777 w 1965160"/>
              <a:gd name="connsiteY29" fmla="*/ 1173938 h 1988156"/>
              <a:gd name="connsiteX30" fmla="*/ 880618 w 1965160"/>
              <a:gd name="connsiteY30" fmla="*/ 1069134 h 1988156"/>
              <a:gd name="connsiteX31" fmla="*/ 955633 w 1965160"/>
              <a:gd name="connsiteY31" fmla="*/ 1144584 h 1988156"/>
              <a:gd name="connsiteX32" fmla="*/ 880618 w 1965160"/>
              <a:gd name="connsiteY32" fmla="*/ 1220034 h 1988156"/>
              <a:gd name="connsiteX33" fmla="*/ 804732 w 1965160"/>
              <a:gd name="connsiteY33" fmla="*/ 1145019 h 1988156"/>
              <a:gd name="connsiteX34" fmla="*/ 880618 w 1965160"/>
              <a:gd name="connsiteY34" fmla="*/ 1069134 h 1988156"/>
              <a:gd name="connsiteX35" fmla="*/ 622738 w 1965160"/>
              <a:gd name="connsiteY35" fmla="*/ 1052826 h 1988156"/>
              <a:gd name="connsiteX36" fmla="*/ 669487 w 1965160"/>
              <a:gd name="connsiteY36" fmla="*/ 1098270 h 1988156"/>
              <a:gd name="connsiteX37" fmla="*/ 623608 w 1965160"/>
              <a:gd name="connsiteY37" fmla="*/ 1144367 h 1988156"/>
              <a:gd name="connsiteX38" fmla="*/ 577729 w 1965160"/>
              <a:gd name="connsiteY38" fmla="*/ 1098487 h 1988156"/>
              <a:gd name="connsiteX39" fmla="*/ 622738 w 1965160"/>
              <a:gd name="connsiteY39" fmla="*/ 1052826 h 1988156"/>
              <a:gd name="connsiteX40" fmla="*/ 1539667 w 1965160"/>
              <a:gd name="connsiteY40" fmla="*/ 979333 h 1988156"/>
              <a:gd name="connsiteX41" fmla="*/ 1554453 w 1965160"/>
              <a:gd name="connsiteY41" fmla="*/ 994771 h 1988156"/>
              <a:gd name="connsiteX42" fmla="*/ 1539450 w 1965160"/>
              <a:gd name="connsiteY42" fmla="*/ 1009122 h 1988156"/>
              <a:gd name="connsiteX43" fmla="*/ 1524664 w 1965160"/>
              <a:gd name="connsiteY43" fmla="*/ 993684 h 1988156"/>
              <a:gd name="connsiteX44" fmla="*/ 1539667 w 1965160"/>
              <a:gd name="connsiteY44" fmla="*/ 979333 h 1988156"/>
              <a:gd name="connsiteX45" fmla="*/ 1208730 w 1965160"/>
              <a:gd name="connsiteY45" fmla="*/ 952154 h 1988156"/>
              <a:gd name="connsiteX46" fmla="*/ 1326145 w 1965160"/>
              <a:gd name="connsiteY46" fmla="*/ 1069787 h 1988156"/>
              <a:gd name="connsiteX47" fmla="*/ 1208295 w 1965160"/>
              <a:gd name="connsiteY47" fmla="*/ 1186768 h 1988156"/>
              <a:gd name="connsiteX48" fmla="*/ 1091314 w 1965160"/>
              <a:gd name="connsiteY48" fmla="*/ 1069135 h 1988156"/>
              <a:gd name="connsiteX49" fmla="*/ 1208730 w 1965160"/>
              <a:gd name="connsiteY49" fmla="*/ 952154 h 1988156"/>
              <a:gd name="connsiteX50" fmla="*/ 436394 w 1965160"/>
              <a:gd name="connsiteY50" fmla="*/ 826041 h 1988156"/>
              <a:gd name="connsiteX51" fmla="*/ 465966 w 1965160"/>
              <a:gd name="connsiteY51" fmla="*/ 855177 h 1988156"/>
              <a:gd name="connsiteX52" fmla="*/ 436829 w 1965160"/>
              <a:gd name="connsiteY52" fmla="*/ 884966 h 1988156"/>
              <a:gd name="connsiteX53" fmla="*/ 407476 w 1965160"/>
              <a:gd name="connsiteY53" fmla="*/ 854959 h 1988156"/>
              <a:gd name="connsiteX54" fmla="*/ 436394 w 1965160"/>
              <a:gd name="connsiteY54" fmla="*/ 826041 h 1988156"/>
              <a:gd name="connsiteX55" fmla="*/ 1441168 w 1965160"/>
              <a:gd name="connsiteY55" fmla="*/ 771681 h 1988156"/>
              <a:gd name="connsiteX56" fmla="*/ 1512922 w 1965160"/>
              <a:gd name="connsiteY56" fmla="*/ 846045 h 1988156"/>
              <a:gd name="connsiteX57" fmla="*/ 1437472 w 1965160"/>
              <a:gd name="connsiteY57" fmla="*/ 918016 h 1988156"/>
              <a:gd name="connsiteX58" fmla="*/ 1366153 w 1965160"/>
              <a:gd name="connsiteY58" fmla="*/ 843871 h 1988156"/>
              <a:gd name="connsiteX59" fmla="*/ 1441168 w 1965160"/>
              <a:gd name="connsiteY59" fmla="*/ 771681 h 1988156"/>
              <a:gd name="connsiteX60" fmla="*/ 653833 w 1965160"/>
              <a:gd name="connsiteY60" fmla="*/ 765158 h 1988156"/>
              <a:gd name="connsiteX61" fmla="*/ 669488 w 1965160"/>
              <a:gd name="connsiteY61" fmla="*/ 779509 h 1988156"/>
              <a:gd name="connsiteX62" fmla="*/ 654268 w 1965160"/>
              <a:gd name="connsiteY62" fmla="*/ 794294 h 1988156"/>
              <a:gd name="connsiteX63" fmla="*/ 639699 w 1965160"/>
              <a:gd name="connsiteY63" fmla="*/ 779944 h 1988156"/>
              <a:gd name="connsiteX64" fmla="*/ 653833 w 1965160"/>
              <a:gd name="connsiteY64" fmla="*/ 765158 h 1988156"/>
              <a:gd name="connsiteX65" fmla="*/ 851481 w 1965160"/>
              <a:gd name="connsiteY65" fmla="*/ 764941 h 1988156"/>
              <a:gd name="connsiteX66" fmla="*/ 880400 w 1965160"/>
              <a:gd name="connsiteY66" fmla="*/ 794077 h 1988156"/>
              <a:gd name="connsiteX67" fmla="*/ 851046 w 1965160"/>
              <a:gd name="connsiteY67" fmla="*/ 823865 h 1988156"/>
              <a:gd name="connsiteX68" fmla="*/ 821692 w 1965160"/>
              <a:gd name="connsiteY68" fmla="*/ 794077 h 1988156"/>
              <a:gd name="connsiteX69" fmla="*/ 851481 w 1965160"/>
              <a:gd name="connsiteY69" fmla="*/ 764941 h 1988156"/>
              <a:gd name="connsiteX70" fmla="*/ 1132626 w 1965160"/>
              <a:gd name="connsiteY70" fmla="*/ 718844 h 1988156"/>
              <a:gd name="connsiteX71" fmla="*/ 1178288 w 1965160"/>
              <a:gd name="connsiteY71" fmla="*/ 765593 h 1988156"/>
              <a:gd name="connsiteX72" fmla="*/ 1132626 w 1965160"/>
              <a:gd name="connsiteY72" fmla="*/ 811254 h 1988156"/>
              <a:gd name="connsiteX73" fmla="*/ 1086747 w 1965160"/>
              <a:gd name="connsiteY73" fmla="*/ 764940 h 1988156"/>
              <a:gd name="connsiteX74" fmla="*/ 1132626 w 1965160"/>
              <a:gd name="connsiteY74" fmla="*/ 718844 h 1988156"/>
              <a:gd name="connsiteX75" fmla="*/ 1281571 w 1965160"/>
              <a:gd name="connsiteY75" fmla="*/ 617084 h 1988156"/>
              <a:gd name="connsiteX76" fmla="*/ 1295704 w 1965160"/>
              <a:gd name="connsiteY76" fmla="*/ 631870 h 1988156"/>
              <a:gd name="connsiteX77" fmla="*/ 1280049 w 1965160"/>
              <a:gd name="connsiteY77" fmla="*/ 646438 h 1988156"/>
              <a:gd name="connsiteX78" fmla="*/ 1265915 w 1965160"/>
              <a:gd name="connsiteY78" fmla="*/ 631435 h 1988156"/>
              <a:gd name="connsiteX79" fmla="*/ 1281571 w 1965160"/>
              <a:gd name="connsiteY79" fmla="*/ 617084 h 1988156"/>
              <a:gd name="connsiteX80" fmla="*/ 694493 w 1965160"/>
              <a:gd name="connsiteY80" fmla="*/ 570770 h 1988156"/>
              <a:gd name="connsiteX81" fmla="*/ 769074 w 1965160"/>
              <a:gd name="connsiteY81" fmla="*/ 647959 h 1988156"/>
              <a:gd name="connsiteX82" fmla="*/ 692318 w 1965160"/>
              <a:gd name="connsiteY82" fmla="*/ 721452 h 1988156"/>
              <a:gd name="connsiteX83" fmla="*/ 618173 w 1965160"/>
              <a:gd name="connsiteY83" fmla="*/ 645133 h 1988156"/>
              <a:gd name="connsiteX84" fmla="*/ 694493 w 1965160"/>
              <a:gd name="connsiteY84" fmla="*/ 570770 h 1988156"/>
              <a:gd name="connsiteX85" fmla="*/ 1027605 w 1965160"/>
              <a:gd name="connsiteY85" fmla="*/ 393776 h 1988156"/>
              <a:gd name="connsiteX86" fmla="*/ 1100663 w 1965160"/>
              <a:gd name="connsiteY86" fmla="*/ 466618 h 1988156"/>
              <a:gd name="connsiteX87" fmla="*/ 1028257 w 1965160"/>
              <a:gd name="connsiteY87" fmla="*/ 539893 h 1988156"/>
              <a:gd name="connsiteX88" fmla="*/ 954546 w 1965160"/>
              <a:gd name="connsiteY88" fmla="*/ 467705 h 1988156"/>
              <a:gd name="connsiteX89" fmla="*/ 1027605 w 1965160"/>
              <a:gd name="connsiteY89" fmla="*/ 393776 h 1988156"/>
              <a:gd name="connsiteX90" fmla="*/ 984335 w 1965160"/>
              <a:gd name="connsiteY90" fmla="*/ 345724 h 1988156"/>
              <a:gd name="connsiteX91" fmla="*/ 334418 w 1965160"/>
              <a:gd name="connsiteY91" fmla="*/ 993901 h 1988156"/>
              <a:gd name="connsiteX92" fmla="*/ 981508 w 1965160"/>
              <a:gd name="connsiteY92" fmla="*/ 1642514 h 1988156"/>
              <a:gd name="connsiteX93" fmla="*/ 1631208 w 1965160"/>
              <a:gd name="connsiteY93" fmla="*/ 994336 h 1988156"/>
              <a:gd name="connsiteX94" fmla="*/ 984335 w 1965160"/>
              <a:gd name="connsiteY94" fmla="*/ 345724 h 1988156"/>
              <a:gd name="connsiteX95" fmla="*/ 978247 w 1965160"/>
              <a:gd name="connsiteY95" fmla="*/ 0 h 1988156"/>
              <a:gd name="connsiteX96" fmla="*/ 1030432 w 1965160"/>
              <a:gd name="connsiteY96" fmla="*/ 7176 h 1988156"/>
              <a:gd name="connsiteX97" fmla="*/ 1041085 w 1965160"/>
              <a:gd name="connsiteY97" fmla="*/ 16525 h 1988156"/>
              <a:gd name="connsiteX98" fmla="*/ 1030432 w 1965160"/>
              <a:gd name="connsiteY98" fmla="*/ 26310 h 1988156"/>
              <a:gd name="connsiteX99" fmla="*/ 1001513 w 1965160"/>
              <a:gd name="connsiteY99" fmla="*/ 34355 h 1988156"/>
              <a:gd name="connsiteX100" fmla="*/ 1001513 w 1965160"/>
              <a:gd name="connsiteY100" fmla="*/ 310064 h 1988156"/>
              <a:gd name="connsiteX101" fmla="*/ 1140019 w 1965160"/>
              <a:gd name="connsiteY101" fmla="*/ 327894 h 1988156"/>
              <a:gd name="connsiteX102" fmla="*/ 1167851 w 1965160"/>
              <a:gd name="connsiteY102" fmla="*/ 223089 h 1988156"/>
              <a:gd name="connsiteX103" fmla="*/ 1158501 w 1965160"/>
              <a:gd name="connsiteY103" fmla="*/ 218306 h 1988156"/>
              <a:gd name="connsiteX104" fmla="*/ 1116754 w 1965160"/>
              <a:gd name="connsiteY104" fmla="*/ 186561 h 1988156"/>
              <a:gd name="connsiteX105" fmla="*/ 1132191 w 1965160"/>
              <a:gd name="connsiteY105" fmla="*/ 129810 h 1988156"/>
              <a:gd name="connsiteX106" fmla="*/ 1183289 w 1965160"/>
              <a:gd name="connsiteY106" fmla="*/ 123287 h 1988156"/>
              <a:gd name="connsiteX107" fmla="*/ 1252869 w 1965160"/>
              <a:gd name="connsiteY107" fmla="*/ 145248 h 1988156"/>
              <a:gd name="connsiteX108" fmla="*/ 1274830 w 1965160"/>
              <a:gd name="connsiteY108" fmla="*/ 162642 h 1988156"/>
              <a:gd name="connsiteX109" fmla="*/ 1256783 w 1965160"/>
              <a:gd name="connsiteY109" fmla="*/ 228743 h 1988156"/>
              <a:gd name="connsiteX110" fmla="*/ 1201554 w 1965160"/>
              <a:gd name="connsiteY110" fmla="*/ 234831 h 1988156"/>
              <a:gd name="connsiteX111" fmla="*/ 1173940 w 1965160"/>
              <a:gd name="connsiteY111" fmla="*/ 338331 h 1988156"/>
              <a:gd name="connsiteX112" fmla="*/ 1241562 w 1965160"/>
              <a:gd name="connsiteY112" fmla="*/ 363336 h 1988156"/>
              <a:gd name="connsiteX113" fmla="*/ 1308750 w 1965160"/>
              <a:gd name="connsiteY113" fmla="*/ 393777 h 1988156"/>
              <a:gd name="connsiteX114" fmla="*/ 1445952 w 1965160"/>
              <a:gd name="connsiteY114" fmla="*/ 156337 h 1988156"/>
              <a:gd name="connsiteX115" fmla="*/ 1425078 w 1965160"/>
              <a:gd name="connsiteY115" fmla="*/ 131984 h 1988156"/>
              <a:gd name="connsiteX116" fmla="*/ 1420947 w 1965160"/>
              <a:gd name="connsiteY116" fmla="*/ 119373 h 1988156"/>
              <a:gd name="connsiteX117" fmla="*/ 1433558 w 1965160"/>
              <a:gd name="connsiteY117" fmla="*/ 115676 h 1988156"/>
              <a:gd name="connsiteX118" fmla="*/ 1519010 w 1965160"/>
              <a:gd name="connsiteY118" fmla="*/ 165034 h 1988156"/>
              <a:gd name="connsiteX119" fmla="*/ 1520967 w 1965160"/>
              <a:gd name="connsiteY119" fmla="*/ 176776 h 1988156"/>
              <a:gd name="connsiteX120" fmla="*/ 1509444 w 1965160"/>
              <a:gd name="connsiteY120" fmla="*/ 180255 h 1988156"/>
              <a:gd name="connsiteX121" fmla="*/ 1477915 w 1965160"/>
              <a:gd name="connsiteY121" fmla="*/ 171992 h 1988156"/>
              <a:gd name="connsiteX122" fmla="*/ 1339843 w 1965160"/>
              <a:gd name="connsiteY122" fmla="*/ 410955 h 1988156"/>
              <a:gd name="connsiteX123" fmla="*/ 1431601 w 1965160"/>
              <a:gd name="connsiteY123" fmla="*/ 478142 h 1988156"/>
              <a:gd name="connsiteX124" fmla="*/ 1504442 w 1965160"/>
              <a:gd name="connsiteY124" fmla="*/ 398778 h 1988156"/>
              <a:gd name="connsiteX125" fmla="*/ 1482699 w 1965160"/>
              <a:gd name="connsiteY125" fmla="*/ 360509 h 1988156"/>
              <a:gd name="connsiteX126" fmla="*/ 1476393 w 1965160"/>
              <a:gd name="connsiteY126" fmla="*/ 327894 h 1988156"/>
              <a:gd name="connsiteX127" fmla="*/ 1504877 w 1965160"/>
              <a:gd name="connsiteY127" fmla="*/ 298323 h 1988156"/>
              <a:gd name="connsiteX128" fmla="*/ 1530535 w 1965160"/>
              <a:gd name="connsiteY128" fmla="*/ 300497 h 1988156"/>
              <a:gd name="connsiteX129" fmla="*/ 1629034 w 1965160"/>
              <a:gd name="connsiteY129" fmla="*/ 398778 h 1988156"/>
              <a:gd name="connsiteX130" fmla="*/ 1584676 w 1965160"/>
              <a:gd name="connsiteY130" fmla="*/ 444875 h 1988156"/>
              <a:gd name="connsiteX131" fmla="*/ 1556844 w 1965160"/>
              <a:gd name="connsiteY131" fmla="*/ 435960 h 1988156"/>
              <a:gd name="connsiteX132" fmla="*/ 1531187 w 1965160"/>
              <a:gd name="connsiteY132" fmla="*/ 421609 h 1988156"/>
              <a:gd name="connsiteX133" fmla="*/ 1457694 w 1965160"/>
              <a:gd name="connsiteY133" fmla="*/ 501843 h 1988156"/>
              <a:gd name="connsiteX134" fmla="*/ 1532709 w 1965160"/>
              <a:gd name="connsiteY134" fmla="*/ 587078 h 1988156"/>
              <a:gd name="connsiteX135" fmla="*/ 1759060 w 1965160"/>
              <a:gd name="connsiteY135" fmla="*/ 428567 h 1988156"/>
              <a:gd name="connsiteX136" fmla="*/ 1749058 w 1965160"/>
              <a:gd name="connsiteY136" fmla="*/ 402475 h 1988156"/>
              <a:gd name="connsiteX137" fmla="*/ 1750145 w 1965160"/>
              <a:gd name="connsiteY137" fmla="*/ 385950 h 1988156"/>
              <a:gd name="connsiteX138" fmla="*/ 1766888 w 1965160"/>
              <a:gd name="connsiteY138" fmla="*/ 390298 h 1988156"/>
              <a:gd name="connsiteX139" fmla="*/ 1818420 w 1965160"/>
              <a:gd name="connsiteY139" fmla="*/ 464879 h 1988156"/>
              <a:gd name="connsiteX140" fmla="*/ 1817333 w 1965160"/>
              <a:gd name="connsiteY140" fmla="*/ 480099 h 1988156"/>
              <a:gd name="connsiteX141" fmla="*/ 1801460 w 1965160"/>
              <a:gd name="connsiteY141" fmla="*/ 476185 h 1988156"/>
              <a:gd name="connsiteX142" fmla="*/ 1779499 w 1965160"/>
              <a:gd name="connsiteY142" fmla="*/ 457486 h 1988156"/>
              <a:gd name="connsiteX143" fmla="*/ 1553148 w 1965160"/>
              <a:gd name="connsiteY143" fmla="*/ 615997 h 1988156"/>
              <a:gd name="connsiteX144" fmla="*/ 1607942 w 1965160"/>
              <a:gd name="connsiteY144" fmla="*/ 715583 h 1988156"/>
              <a:gd name="connsiteX145" fmla="*/ 1705789 w 1965160"/>
              <a:gd name="connsiteY145" fmla="*/ 675140 h 1988156"/>
              <a:gd name="connsiteX146" fmla="*/ 1705136 w 1965160"/>
              <a:gd name="connsiteY146" fmla="*/ 616649 h 1988156"/>
              <a:gd name="connsiteX147" fmla="*/ 1763844 w 1965160"/>
              <a:gd name="connsiteY147" fmla="*/ 590339 h 1988156"/>
              <a:gd name="connsiteX148" fmla="*/ 1819508 w 1965160"/>
              <a:gd name="connsiteY148" fmla="*/ 681445 h 1988156"/>
              <a:gd name="connsiteX149" fmla="*/ 1819290 w 1965160"/>
              <a:gd name="connsiteY149" fmla="*/ 730803 h 1988156"/>
              <a:gd name="connsiteX150" fmla="*/ 1765801 w 1965160"/>
              <a:gd name="connsiteY150" fmla="*/ 754070 h 1988156"/>
              <a:gd name="connsiteX151" fmla="*/ 1722096 w 1965160"/>
              <a:gd name="connsiteY151" fmla="*/ 706885 h 1988156"/>
              <a:gd name="connsiteX152" fmla="*/ 1621423 w 1965160"/>
              <a:gd name="connsiteY152" fmla="*/ 748633 h 1988156"/>
              <a:gd name="connsiteX153" fmla="*/ 1653169 w 1965160"/>
              <a:gd name="connsiteY153" fmla="*/ 857786 h 1988156"/>
              <a:gd name="connsiteX154" fmla="*/ 1925399 w 1965160"/>
              <a:gd name="connsiteY154" fmla="*/ 809733 h 1988156"/>
              <a:gd name="connsiteX155" fmla="*/ 1927356 w 1965160"/>
              <a:gd name="connsiteY155" fmla="*/ 780162 h 1988156"/>
              <a:gd name="connsiteX156" fmla="*/ 1935401 w 1965160"/>
              <a:gd name="connsiteY156" fmla="*/ 767333 h 1988156"/>
              <a:gd name="connsiteX157" fmla="*/ 1947360 w 1965160"/>
              <a:gd name="connsiteY157" fmla="*/ 776900 h 1988156"/>
              <a:gd name="connsiteX158" fmla="*/ 1963233 w 1965160"/>
              <a:gd name="connsiteY158" fmla="*/ 869311 h 1988156"/>
              <a:gd name="connsiteX159" fmla="*/ 1955623 w 1965160"/>
              <a:gd name="connsiteY159" fmla="*/ 881269 h 1988156"/>
              <a:gd name="connsiteX160" fmla="*/ 1944098 w 1965160"/>
              <a:gd name="connsiteY160" fmla="*/ 872789 h 1988156"/>
              <a:gd name="connsiteX161" fmla="*/ 1931053 w 1965160"/>
              <a:gd name="connsiteY161" fmla="*/ 844957 h 1988156"/>
              <a:gd name="connsiteX162" fmla="*/ 1659257 w 1965160"/>
              <a:gd name="connsiteY162" fmla="*/ 892794 h 1988156"/>
              <a:gd name="connsiteX163" fmla="*/ 1666650 w 1965160"/>
              <a:gd name="connsiteY163" fmla="*/ 1006296 h 1988156"/>
              <a:gd name="connsiteX164" fmla="*/ 1775150 w 1965160"/>
              <a:gd name="connsiteY164" fmla="*/ 1011079 h 1988156"/>
              <a:gd name="connsiteX165" fmla="*/ 1782978 w 1965160"/>
              <a:gd name="connsiteY165" fmla="*/ 984552 h 1988156"/>
              <a:gd name="connsiteX166" fmla="*/ 1801243 w 1965160"/>
              <a:gd name="connsiteY166" fmla="*/ 951719 h 1988156"/>
              <a:gd name="connsiteX167" fmla="*/ 1857994 w 1965160"/>
              <a:gd name="connsiteY167" fmla="*/ 954111 h 1988156"/>
              <a:gd name="connsiteX168" fmla="*/ 1877781 w 1965160"/>
              <a:gd name="connsiteY168" fmla="*/ 1024995 h 1988156"/>
              <a:gd name="connsiteX169" fmla="*/ 1863212 w 1965160"/>
              <a:gd name="connsiteY169" fmla="*/ 1092183 h 1988156"/>
              <a:gd name="connsiteX170" fmla="*/ 1851254 w 1965160"/>
              <a:gd name="connsiteY170" fmla="*/ 1110230 h 1988156"/>
              <a:gd name="connsiteX171" fmla="*/ 1794068 w 1965160"/>
              <a:gd name="connsiteY171" fmla="*/ 1107403 h 1988156"/>
              <a:gd name="connsiteX172" fmla="*/ 1776237 w 1965160"/>
              <a:gd name="connsiteY172" fmla="*/ 1061524 h 1988156"/>
              <a:gd name="connsiteX173" fmla="*/ 1773846 w 1965160"/>
              <a:gd name="connsiteY173" fmla="*/ 1046521 h 1988156"/>
              <a:gd name="connsiteX174" fmla="*/ 1664693 w 1965160"/>
              <a:gd name="connsiteY174" fmla="*/ 1041520 h 1988156"/>
              <a:gd name="connsiteX175" fmla="*/ 1647516 w 1965160"/>
              <a:gd name="connsiteY175" fmla="*/ 1153718 h 1988156"/>
              <a:gd name="connsiteX176" fmla="*/ 1705354 w 1965160"/>
              <a:gd name="connsiteY176" fmla="*/ 1169373 h 1988156"/>
              <a:gd name="connsiteX177" fmla="*/ 1904308 w 1965160"/>
              <a:gd name="connsiteY177" fmla="*/ 1222644 h 1988156"/>
              <a:gd name="connsiteX178" fmla="*/ 1919745 w 1965160"/>
              <a:gd name="connsiteY178" fmla="*/ 1215686 h 1988156"/>
              <a:gd name="connsiteX179" fmla="*/ 1931487 w 1965160"/>
              <a:gd name="connsiteY179" fmla="*/ 1196335 h 1988156"/>
              <a:gd name="connsiteX180" fmla="*/ 1942359 w 1965160"/>
              <a:gd name="connsiteY180" fmla="*/ 1191551 h 1988156"/>
              <a:gd name="connsiteX181" fmla="*/ 1948012 w 1965160"/>
              <a:gd name="connsiteY181" fmla="*/ 1200684 h 1988156"/>
              <a:gd name="connsiteX182" fmla="*/ 1943881 w 1965160"/>
              <a:gd name="connsiteY182" fmla="*/ 1247867 h 1988156"/>
              <a:gd name="connsiteX183" fmla="*/ 1925181 w 1965160"/>
              <a:gd name="connsiteY183" fmla="*/ 1293529 h 1988156"/>
              <a:gd name="connsiteX184" fmla="*/ 1911701 w 1965160"/>
              <a:gd name="connsiteY184" fmla="*/ 1302443 h 1988156"/>
              <a:gd name="connsiteX185" fmla="*/ 1905178 w 1965160"/>
              <a:gd name="connsiteY185" fmla="*/ 1287441 h 1988156"/>
              <a:gd name="connsiteX186" fmla="*/ 1904960 w 1965160"/>
              <a:gd name="connsiteY186" fmla="*/ 1259174 h 1988156"/>
              <a:gd name="connsiteX187" fmla="*/ 1639035 w 1965160"/>
              <a:gd name="connsiteY187" fmla="*/ 1187854 h 1988156"/>
              <a:gd name="connsiteX188" fmla="*/ 1597723 w 1965160"/>
              <a:gd name="connsiteY188" fmla="*/ 1293746 h 1988156"/>
              <a:gd name="connsiteX189" fmla="*/ 1693394 w 1965160"/>
              <a:gd name="connsiteY189" fmla="*/ 1343539 h 1988156"/>
              <a:gd name="connsiteX190" fmla="*/ 1723618 w 1965160"/>
              <a:gd name="connsiteY190" fmla="*/ 1312881 h 1988156"/>
              <a:gd name="connsiteX191" fmla="*/ 1742970 w 1965160"/>
              <a:gd name="connsiteY191" fmla="*/ 1300921 h 1988156"/>
              <a:gd name="connsiteX192" fmla="*/ 1794068 w 1965160"/>
              <a:gd name="connsiteY192" fmla="*/ 1329406 h 1988156"/>
              <a:gd name="connsiteX193" fmla="*/ 1727315 w 1965160"/>
              <a:gd name="connsiteY193" fmla="*/ 1463347 h 1988156"/>
              <a:gd name="connsiteX194" fmla="*/ 1669694 w 1965160"/>
              <a:gd name="connsiteY194" fmla="*/ 1433993 h 1988156"/>
              <a:gd name="connsiteX195" fmla="*/ 1670564 w 1965160"/>
              <a:gd name="connsiteY195" fmla="*/ 1404856 h 1988156"/>
              <a:gd name="connsiteX196" fmla="*/ 1677957 w 1965160"/>
              <a:gd name="connsiteY196" fmla="*/ 1375502 h 1988156"/>
              <a:gd name="connsiteX197" fmla="*/ 1581197 w 1965160"/>
              <a:gd name="connsiteY197" fmla="*/ 1325057 h 1988156"/>
              <a:gd name="connsiteX198" fmla="*/ 1518141 w 1965160"/>
              <a:gd name="connsiteY198" fmla="*/ 1419424 h 1988156"/>
              <a:gd name="connsiteX199" fmla="*/ 1729489 w 1965160"/>
              <a:gd name="connsiteY199" fmla="*/ 1596852 h 1988156"/>
              <a:gd name="connsiteX200" fmla="*/ 1756016 w 1965160"/>
              <a:gd name="connsiteY200" fmla="*/ 1578805 h 1988156"/>
              <a:gd name="connsiteX201" fmla="*/ 1768845 w 1965160"/>
              <a:gd name="connsiteY201" fmla="*/ 1578371 h 1988156"/>
              <a:gd name="connsiteX202" fmla="*/ 1769932 w 1965160"/>
              <a:gd name="connsiteY202" fmla="*/ 1590112 h 1988156"/>
              <a:gd name="connsiteX203" fmla="*/ 1706441 w 1965160"/>
              <a:gd name="connsiteY203" fmla="*/ 1665563 h 1988156"/>
              <a:gd name="connsiteX204" fmla="*/ 1694699 w 1965160"/>
              <a:gd name="connsiteY204" fmla="*/ 1665780 h 1988156"/>
              <a:gd name="connsiteX205" fmla="*/ 1693177 w 1965160"/>
              <a:gd name="connsiteY205" fmla="*/ 1654038 h 1988156"/>
              <a:gd name="connsiteX206" fmla="*/ 1706441 w 1965160"/>
              <a:gd name="connsiteY206" fmla="*/ 1623814 h 1988156"/>
              <a:gd name="connsiteX207" fmla="*/ 1495092 w 1965160"/>
              <a:gd name="connsiteY207" fmla="*/ 1446386 h 1988156"/>
              <a:gd name="connsiteX208" fmla="*/ 1413119 w 1965160"/>
              <a:gd name="connsiteY208" fmla="*/ 1524881 h 1988156"/>
              <a:gd name="connsiteX209" fmla="*/ 1479220 w 1965160"/>
              <a:gd name="connsiteY209" fmla="*/ 1610986 h 1988156"/>
              <a:gd name="connsiteX210" fmla="*/ 1512923 w 1965160"/>
              <a:gd name="connsiteY210" fmla="*/ 1597505 h 1988156"/>
              <a:gd name="connsiteX211" fmla="*/ 1547060 w 1965160"/>
              <a:gd name="connsiteY211" fmla="*/ 1593591 h 1988156"/>
              <a:gd name="connsiteX212" fmla="*/ 1577501 w 1965160"/>
              <a:gd name="connsiteY212" fmla="*/ 1631425 h 1988156"/>
              <a:gd name="connsiteX213" fmla="*/ 1573152 w 1965160"/>
              <a:gd name="connsiteY213" fmla="*/ 1648167 h 1988156"/>
              <a:gd name="connsiteX214" fmla="*/ 1460086 w 1965160"/>
              <a:gd name="connsiteY214" fmla="*/ 1732750 h 1988156"/>
              <a:gd name="connsiteX215" fmla="*/ 1419860 w 1965160"/>
              <a:gd name="connsiteY215" fmla="*/ 1680565 h 1988156"/>
              <a:gd name="connsiteX216" fmla="*/ 1449431 w 1965160"/>
              <a:gd name="connsiteY216" fmla="*/ 1630555 h 1988156"/>
              <a:gd name="connsiteX217" fmla="*/ 1384852 w 1965160"/>
              <a:gd name="connsiteY217" fmla="*/ 1546190 h 1988156"/>
              <a:gd name="connsiteX218" fmla="*/ 1287876 w 1965160"/>
              <a:gd name="connsiteY218" fmla="*/ 1605115 h 1988156"/>
              <a:gd name="connsiteX219" fmla="*/ 1404639 w 1965160"/>
              <a:gd name="connsiteY219" fmla="*/ 1855384 h 1988156"/>
              <a:gd name="connsiteX220" fmla="*/ 1435950 w 1965160"/>
              <a:gd name="connsiteY220" fmla="*/ 1849948 h 1988156"/>
              <a:gd name="connsiteX221" fmla="*/ 1447691 w 1965160"/>
              <a:gd name="connsiteY221" fmla="*/ 1854732 h 1988156"/>
              <a:gd name="connsiteX222" fmla="*/ 1443778 w 1965160"/>
              <a:gd name="connsiteY222" fmla="*/ 1866909 h 1988156"/>
              <a:gd name="connsiteX223" fmla="*/ 1370067 w 1965160"/>
              <a:gd name="connsiteY223" fmla="*/ 1906047 h 1988156"/>
              <a:gd name="connsiteX224" fmla="*/ 1352889 w 1965160"/>
              <a:gd name="connsiteY224" fmla="*/ 1908004 h 1988156"/>
              <a:gd name="connsiteX225" fmla="*/ 1346149 w 1965160"/>
              <a:gd name="connsiteY225" fmla="*/ 1893653 h 1988156"/>
              <a:gd name="connsiteX226" fmla="*/ 1372242 w 1965160"/>
              <a:gd name="connsiteY226" fmla="*/ 1869735 h 1988156"/>
              <a:gd name="connsiteX227" fmla="*/ 1255696 w 1965160"/>
              <a:gd name="connsiteY227" fmla="*/ 1619900 h 1988156"/>
              <a:gd name="connsiteX228" fmla="*/ 1148064 w 1965160"/>
              <a:gd name="connsiteY228" fmla="*/ 1656430 h 1988156"/>
              <a:gd name="connsiteX229" fmla="*/ 1171113 w 1965160"/>
              <a:gd name="connsiteY229" fmla="*/ 1761017 h 1988156"/>
              <a:gd name="connsiteX230" fmla="*/ 1220471 w 1965160"/>
              <a:gd name="connsiteY230" fmla="*/ 1766887 h 1988156"/>
              <a:gd name="connsiteX231" fmla="*/ 1230690 w 1965160"/>
              <a:gd name="connsiteY231" fmla="*/ 1770149 h 1988156"/>
              <a:gd name="connsiteX232" fmla="*/ 1244388 w 1965160"/>
              <a:gd name="connsiteY232" fmla="*/ 1832119 h 1988156"/>
              <a:gd name="connsiteX233" fmla="*/ 1152630 w 1965160"/>
              <a:gd name="connsiteY233" fmla="*/ 1870822 h 1988156"/>
              <a:gd name="connsiteX234" fmla="*/ 1101533 w 1965160"/>
              <a:gd name="connsiteY234" fmla="*/ 1864517 h 1988156"/>
              <a:gd name="connsiteX235" fmla="*/ 1087400 w 1965160"/>
              <a:gd name="connsiteY235" fmla="*/ 1801460 h 1988156"/>
              <a:gd name="connsiteX236" fmla="*/ 1136105 w 1965160"/>
              <a:gd name="connsiteY236" fmla="*/ 1767975 h 1988156"/>
              <a:gd name="connsiteX237" fmla="*/ 1113057 w 1965160"/>
              <a:gd name="connsiteY237" fmla="*/ 1664258 h 1988156"/>
              <a:gd name="connsiteX238" fmla="*/ 1001295 w 1965160"/>
              <a:gd name="connsiteY238" fmla="*/ 1676216 h 1988156"/>
              <a:gd name="connsiteX239" fmla="*/ 1001295 w 1965160"/>
              <a:gd name="connsiteY239" fmla="*/ 1952796 h 1988156"/>
              <a:gd name="connsiteX240" fmla="*/ 1031301 w 1965160"/>
              <a:gd name="connsiteY240" fmla="*/ 1961275 h 1988156"/>
              <a:gd name="connsiteX241" fmla="*/ 1041085 w 1965160"/>
              <a:gd name="connsiteY241" fmla="*/ 1970408 h 1988156"/>
              <a:gd name="connsiteX242" fmla="*/ 1031519 w 1965160"/>
              <a:gd name="connsiteY242" fmla="*/ 1979758 h 1988156"/>
              <a:gd name="connsiteX243" fmla="*/ 933672 w 1965160"/>
              <a:gd name="connsiteY243" fmla="*/ 1979758 h 1988156"/>
              <a:gd name="connsiteX244" fmla="*/ 924974 w 1965160"/>
              <a:gd name="connsiteY244" fmla="*/ 1970191 h 1988156"/>
              <a:gd name="connsiteX245" fmla="*/ 933455 w 1965160"/>
              <a:gd name="connsiteY245" fmla="*/ 1961710 h 1988156"/>
              <a:gd name="connsiteX246" fmla="*/ 964983 w 1965160"/>
              <a:gd name="connsiteY246" fmla="*/ 1953883 h 1988156"/>
              <a:gd name="connsiteX247" fmla="*/ 964983 w 1965160"/>
              <a:gd name="connsiteY247" fmla="*/ 1678391 h 1988156"/>
              <a:gd name="connsiteX248" fmla="*/ 824954 w 1965160"/>
              <a:gd name="connsiteY248" fmla="*/ 1660344 h 1988156"/>
              <a:gd name="connsiteX249" fmla="*/ 797340 w 1965160"/>
              <a:gd name="connsiteY249" fmla="*/ 1764713 h 1988156"/>
              <a:gd name="connsiteX250" fmla="*/ 821475 w 1965160"/>
              <a:gd name="connsiteY250" fmla="*/ 1777760 h 1988156"/>
              <a:gd name="connsiteX251" fmla="*/ 853656 w 1965160"/>
              <a:gd name="connsiteY251" fmla="*/ 1809288 h 1988156"/>
              <a:gd name="connsiteX252" fmla="*/ 841261 w 1965160"/>
              <a:gd name="connsiteY252" fmla="*/ 1854297 h 1988156"/>
              <a:gd name="connsiteX253" fmla="*/ 798862 w 1965160"/>
              <a:gd name="connsiteY253" fmla="*/ 1865387 h 1988156"/>
              <a:gd name="connsiteX254" fmla="*/ 703842 w 1965160"/>
              <a:gd name="connsiteY254" fmla="*/ 1837120 h 1988156"/>
              <a:gd name="connsiteX255" fmla="*/ 683838 w 1965160"/>
              <a:gd name="connsiteY255" fmla="*/ 1817550 h 1988156"/>
              <a:gd name="connsiteX256" fmla="*/ 697971 w 1965160"/>
              <a:gd name="connsiteY256" fmla="*/ 1763191 h 1988156"/>
              <a:gd name="connsiteX257" fmla="*/ 729282 w 1965160"/>
              <a:gd name="connsiteY257" fmla="*/ 1755581 h 1988156"/>
              <a:gd name="connsiteX258" fmla="*/ 763202 w 1965160"/>
              <a:gd name="connsiteY258" fmla="*/ 1755363 h 1988156"/>
              <a:gd name="connsiteX259" fmla="*/ 790816 w 1965160"/>
              <a:gd name="connsiteY259" fmla="*/ 1651646 h 1988156"/>
              <a:gd name="connsiteX260" fmla="*/ 656006 w 1965160"/>
              <a:gd name="connsiteY260" fmla="*/ 1595983 h 1988156"/>
              <a:gd name="connsiteX261" fmla="*/ 518587 w 1965160"/>
              <a:gd name="connsiteY261" fmla="*/ 1834076 h 1988156"/>
              <a:gd name="connsiteX262" fmla="*/ 541852 w 1965160"/>
              <a:gd name="connsiteY262" fmla="*/ 1858863 h 1988156"/>
              <a:gd name="connsiteX263" fmla="*/ 544027 w 1965160"/>
              <a:gd name="connsiteY263" fmla="*/ 1869517 h 1988156"/>
              <a:gd name="connsiteX264" fmla="*/ 533807 w 1965160"/>
              <a:gd name="connsiteY264" fmla="*/ 1873214 h 1988156"/>
              <a:gd name="connsiteX265" fmla="*/ 510759 w 1965160"/>
              <a:gd name="connsiteY265" fmla="*/ 1867996 h 1988156"/>
              <a:gd name="connsiteX266" fmla="*/ 449876 w 1965160"/>
              <a:gd name="connsiteY266" fmla="*/ 1827552 h 1988156"/>
              <a:gd name="connsiteX267" fmla="*/ 444223 w 1965160"/>
              <a:gd name="connsiteY267" fmla="*/ 1812114 h 1988156"/>
              <a:gd name="connsiteX268" fmla="*/ 460096 w 1965160"/>
              <a:gd name="connsiteY268" fmla="*/ 1809288 h 1988156"/>
              <a:gd name="connsiteX269" fmla="*/ 487711 w 1965160"/>
              <a:gd name="connsiteY269" fmla="*/ 1816680 h 1988156"/>
              <a:gd name="connsiteX270" fmla="*/ 626000 w 1965160"/>
              <a:gd name="connsiteY270" fmla="*/ 1577283 h 1988156"/>
              <a:gd name="connsiteX271" fmla="*/ 534459 w 1965160"/>
              <a:gd name="connsiteY271" fmla="*/ 1510095 h 1988156"/>
              <a:gd name="connsiteX272" fmla="*/ 461183 w 1965160"/>
              <a:gd name="connsiteY272" fmla="*/ 1589894 h 1988156"/>
              <a:gd name="connsiteX273" fmla="*/ 483144 w 1965160"/>
              <a:gd name="connsiteY273" fmla="*/ 1627946 h 1988156"/>
              <a:gd name="connsiteX274" fmla="*/ 489233 w 1965160"/>
              <a:gd name="connsiteY274" fmla="*/ 1662518 h 1988156"/>
              <a:gd name="connsiteX275" fmla="*/ 462053 w 1965160"/>
              <a:gd name="connsiteY275" fmla="*/ 1689915 h 1988156"/>
              <a:gd name="connsiteX276" fmla="*/ 434221 w 1965160"/>
              <a:gd name="connsiteY276" fmla="*/ 1687523 h 1988156"/>
              <a:gd name="connsiteX277" fmla="*/ 336592 w 1965160"/>
              <a:gd name="connsiteY277" fmla="*/ 1589677 h 1988156"/>
              <a:gd name="connsiteX278" fmla="*/ 379645 w 1965160"/>
              <a:gd name="connsiteY278" fmla="*/ 1544015 h 1988156"/>
              <a:gd name="connsiteX279" fmla="*/ 436396 w 1965160"/>
              <a:gd name="connsiteY279" fmla="*/ 1564454 h 1988156"/>
              <a:gd name="connsiteX280" fmla="*/ 508149 w 1965160"/>
              <a:gd name="connsiteY280" fmla="*/ 1486177 h 1988156"/>
              <a:gd name="connsiteX281" fmla="*/ 433134 w 1965160"/>
              <a:gd name="connsiteY281" fmla="*/ 1400725 h 1988156"/>
              <a:gd name="connsiteX282" fmla="*/ 206783 w 1965160"/>
              <a:gd name="connsiteY282" fmla="*/ 1559235 h 1988156"/>
              <a:gd name="connsiteX283" fmla="*/ 217002 w 1965160"/>
              <a:gd name="connsiteY283" fmla="*/ 1589024 h 1988156"/>
              <a:gd name="connsiteX284" fmla="*/ 215045 w 1965160"/>
              <a:gd name="connsiteY284" fmla="*/ 1602288 h 1988156"/>
              <a:gd name="connsiteX285" fmla="*/ 201130 w 1965160"/>
              <a:gd name="connsiteY285" fmla="*/ 1599462 h 1988156"/>
              <a:gd name="connsiteX286" fmla="*/ 146118 w 1965160"/>
              <a:gd name="connsiteY286" fmla="*/ 1519880 h 1988156"/>
              <a:gd name="connsiteX287" fmla="*/ 148728 w 1965160"/>
              <a:gd name="connsiteY287" fmla="*/ 1508356 h 1988156"/>
              <a:gd name="connsiteX288" fmla="*/ 160469 w 1965160"/>
              <a:gd name="connsiteY288" fmla="*/ 1509660 h 1988156"/>
              <a:gd name="connsiteX289" fmla="*/ 186344 w 1965160"/>
              <a:gd name="connsiteY289" fmla="*/ 1530316 h 1988156"/>
              <a:gd name="connsiteX290" fmla="*/ 412695 w 1965160"/>
              <a:gd name="connsiteY290" fmla="*/ 1371806 h 1988156"/>
              <a:gd name="connsiteX291" fmla="*/ 358118 w 1965160"/>
              <a:gd name="connsiteY291" fmla="*/ 1272437 h 1988156"/>
              <a:gd name="connsiteX292" fmla="*/ 259837 w 1965160"/>
              <a:gd name="connsiteY292" fmla="*/ 1313098 h 1988156"/>
              <a:gd name="connsiteX293" fmla="*/ 260490 w 1965160"/>
              <a:gd name="connsiteY293" fmla="*/ 1371371 h 1988156"/>
              <a:gd name="connsiteX294" fmla="*/ 200260 w 1965160"/>
              <a:gd name="connsiteY294" fmla="*/ 1397246 h 1988156"/>
              <a:gd name="connsiteX295" fmla="*/ 145901 w 1965160"/>
              <a:gd name="connsiteY295" fmla="*/ 1306575 h 1988156"/>
              <a:gd name="connsiteX296" fmla="*/ 146118 w 1965160"/>
              <a:gd name="connsiteY296" fmla="*/ 1258304 h 1988156"/>
              <a:gd name="connsiteX297" fmla="*/ 199825 w 1965160"/>
              <a:gd name="connsiteY297" fmla="*/ 1235691 h 1988156"/>
              <a:gd name="connsiteX298" fmla="*/ 236137 w 1965160"/>
              <a:gd name="connsiteY298" fmla="*/ 1270915 h 1988156"/>
              <a:gd name="connsiteX299" fmla="*/ 243312 w 1965160"/>
              <a:gd name="connsiteY299" fmla="*/ 1282004 h 1988156"/>
              <a:gd name="connsiteX300" fmla="*/ 344638 w 1965160"/>
              <a:gd name="connsiteY300" fmla="*/ 1240040 h 1988156"/>
              <a:gd name="connsiteX301" fmla="*/ 312674 w 1965160"/>
              <a:gd name="connsiteY301" fmla="*/ 1130886 h 1988156"/>
              <a:gd name="connsiteX302" fmla="*/ 40444 w 1965160"/>
              <a:gd name="connsiteY302" fmla="*/ 1178940 h 1988156"/>
              <a:gd name="connsiteX303" fmla="*/ 36748 w 1965160"/>
              <a:gd name="connsiteY303" fmla="*/ 1212425 h 1988156"/>
              <a:gd name="connsiteX304" fmla="*/ 30007 w 1965160"/>
              <a:gd name="connsiteY304" fmla="*/ 1220905 h 1988156"/>
              <a:gd name="connsiteX305" fmla="*/ 19570 w 1965160"/>
              <a:gd name="connsiteY305" fmla="*/ 1215034 h 1988156"/>
              <a:gd name="connsiteX306" fmla="*/ 2393 w 1965160"/>
              <a:gd name="connsiteY306" fmla="*/ 1116753 h 1988156"/>
              <a:gd name="connsiteX307" fmla="*/ 9351 w 1965160"/>
              <a:gd name="connsiteY307" fmla="*/ 1108273 h 1988156"/>
              <a:gd name="connsiteX308" fmla="*/ 19570 w 1965160"/>
              <a:gd name="connsiteY308" fmla="*/ 1114144 h 1988156"/>
              <a:gd name="connsiteX309" fmla="*/ 34356 w 1965160"/>
              <a:gd name="connsiteY309" fmla="*/ 1143933 h 1988156"/>
              <a:gd name="connsiteX310" fmla="*/ 306368 w 1965160"/>
              <a:gd name="connsiteY310" fmla="*/ 1096097 h 1988156"/>
              <a:gd name="connsiteX311" fmla="*/ 298976 w 1965160"/>
              <a:gd name="connsiteY311" fmla="*/ 982813 h 1988156"/>
              <a:gd name="connsiteX312" fmla="*/ 189605 w 1965160"/>
              <a:gd name="connsiteY312" fmla="*/ 978029 h 1988156"/>
              <a:gd name="connsiteX313" fmla="*/ 184170 w 1965160"/>
              <a:gd name="connsiteY313" fmla="*/ 998250 h 1988156"/>
              <a:gd name="connsiteX314" fmla="*/ 166774 w 1965160"/>
              <a:gd name="connsiteY314" fmla="*/ 1033910 h 1988156"/>
              <a:gd name="connsiteX315" fmla="*/ 104587 w 1965160"/>
              <a:gd name="connsiteY315" fmla="*/ 1031736 h 1988156"/>
              <a:gd name="connsiteX316" fmla="*/ 87193 w 1965160"/>
              <a:gd name="connsiteY316" fmla="*/ 970853 h 1988156"/>
              <a:gd name="connsiteX317" fmla="*/ 99370 w 1965160"/>
              <a:gd name="connsiteY317" fmla="*/ 902143 h 1988156"/>
              <a:gd name="connsiteX318" fmla="*/ 113503 w 1965160"/>
              <a:gd name="connsiteY318" fmla="*/ 879095 h 1988156"/>
              <a:gd name="connsiteX319" fmla="*/ 171341 w 1965160"/>
              <a:gd name="connsiteY319" fmla="*/ 882357 h 1988156"/>
              <a:gd name="connsiteX320" fmla="*/ 188735 w 1965160"/>
              <a:gd name="connsiteY320" fmla="*/ 927366 h 1988156"/>
              <a:gd name="connsiteX321" fmla="*/ 191127 w 1965160"/>
              <a:gd name="connsiteY321" fmla="*/ 942369 h 1988156"/>
              <a:gd name="connsiteX322" fmla="*/ 300498 w 1965160"/>
              <a:gd name="connsiteY322" fmla="*/ 947370 h 1988156"/>
              <a:gd name="connsiteX323" fmla="*/ 317893 w 1965160"/>
              <a:gd name="connsiteY323" fmla="*/ 834956 h 1988156"/>
              <a:gd name="connsiteX324" fmla="*/ 51098 w 1965160"/>
              <a:gd name="connsiteY324" fmla="*/ 763419 h 1988156"/>
              <a:gd name="connsiteX325" fmla="*/ 34139 w 1965160"/>
              <a:gd name="connsiteY325" fmla="*/ 791468 h 1988156"/>
              <a:gd name="connsiteX326" fmla="*/ 23701 w 1965160"/>
              <a:gd name="connsiteY326" fmla="*/ 797122 h 1988156"/>
              <a:gd name="connsiteX327" fmla="*/ 17178 w 1965160"/>
              <a:gd name="connsiteY327" fmla="*/ 787554 h 1988156"/>
              <a:gd name="connsiteX328" fmla="*/ 42184 w 1965160"/>
              <a:gd name="connsiteY328" fmla="*/ 692318 h 1988156"/>
              <a:gd name="connsiteX329" fmla="*/ 53708 w 1965160"/>
              <a:gd name="connsiteY329" fmla="*/ 686881 h 1988156"/>
              <a:gd name="connsiteX330" fmla="*/ 59796 w 1965160"/>
              <a:gd name="connsiteY330" fmla="*/ 697101 h 1988156"/>
              <a:gd name="connsiteX331" fmla="*/ 60013 w 1965160"/>
              <a:gd name="connsiteY331" fmla="*/ 729282 h 1988156"/>
              <a:gd name="connsiteX332" fmla="*/ 327243 w 1965160"/>
              <a:gd name="connsiteY332" fmla="*/ 800166 h 1988156"/>
              <a:gd name="connsiteX333" fmla="*/ 368338 w 1965160"/>
              <a:gd name="connsiteY333" fmla="*/ 694274 h 1988156"/>
              <a:gd name="connsiteX334" fmla="*/ 273318 w 1965160"/>
              <a:gd name="connsiteY334" fmla="*/ 644699 h 1988156"/>
              <a:gd name="connsiteX335" fmla="*/ 235485 w 1965160"/>
              <a:gd name="connsiteY335" fmla="*/ 679923 h 1988156"/>
              <a:gd name="connsiteX336" fmla="*/ 205478 w 1965160"/>
              <a:gd name="connsiteY336" fmla="*/ 691013 h 1988156"/>
              <a:gd name="connsiteX337" fmla="*/ 171776 w 1965160"/>
              <a:gd name="connsiteY337" fmla="*/ 655788 h 1988156"/>
              <a:gd name="connsiteX338" fmla="*/ 230918 w 1965160"/>
              <a:gd name="connsiteY338" fmla="*/ 529675 h 1988156"/>
              <a:gd name="connsiteX339" fmla="*/ 278319 w 1965160"/>
              <a:gd name="connsiteY339" fmla="*/ 521847 h 1988156"/>
              <a:gd name="connsiteX340" fmla="*/ 296802 w 1965160"/>
              <a:gd name="connsiteY340" fmla="*/ 567726 h 1988156"/>
              <a:gd name="connsiteX341" fmla="*/ 288974 w 1965160"/>
              <a:gd name="connsiteY341" fmla="*/ 612953 h 1988156"/>
              <a:gd name="connsiteX342" fmla="*/ 384646 w 1965160"/>
              <a:gd name="connsiteY342" fmla="*/ 662964 h 1988156"/>
              <a:gd name="connsiteX343" fmla="*/ 447919 w 1965160"/>
              <a:gd name="connsiteY343" fmla="*/ 568378 h 1988156"/>
              <a:gd name="connsiteX344" fmla="*/ 236137 w 1965160"/>
              <a:gd name="connsiteY344" fmla="*/ 390733 h 1988156"/>
              <a:gd name="connsiteX345" fmla="*/ 211567 w 1965160"/>
              <a:gd name="connsiteY345" fmla="*/ 407911 h 1988156"/>
              <a:gd name="connsiteX346" fmla="*/ 196346 w 1965160"/>
              <a:gd name="connsiteY346" fmla="*/ 409868 h 1988156"/>
              <a:gd name="connsiteX347" fmla="*/ 195911 w 1965160"/>
              <a:gd name="connsiteY347" fmla="*/ 395517 h 1988156"/>
              <a:gd name="connsiteX348" fmla="*/ 257011 w 1965160"/>
              <a:gd name="connsiteY348" fmla="*/ 323111 h 1988156"/>
              <a:gd name="connsiteX349" fmla="*/ 271144 w 1965160"/>
              <a:gd name="connsiteY349" fmla="*/ 321589 h 1988156"/>
              <a:gd name="connsiteX350" fmla="*/ 271361 w 1965160"/>
              <a:gd name="connsiteY350" fmla="*/ 335721 h 1988156"/>
              <a:gd name="connsiteX351" fmla="*/ 258750 w 1965160"/>
              <a:gd name="connsiteY351" fmla="*/ 363553 h 1988156"/>
              <a:gd name="connsiteX352" fmla="*/ 470533 w 1965160"/>
              <a:gd name="connsiteY352" fmla="*/ 541199 h 1988156"/>
              <a:gd name="connsiteX353" fmla="*/ 552507 w 1965160"/>
              <a:gd name="connsiteY353" fmla="*/ 462705 h 1988156"/>
              <a:gd name="connsiteX354" fmla="*/ 486841 w 1965160"/>
              <a:gd name="connsiteY354" fmla="*/ 377035 h 1988156"/>
              <a:gd name="connsiteX355" fmla="*/ 444440 w 1965160"/>
              <a:gd name="connsiteY355" fmla="*/ 392255 h 1988156"/>
              <a:gd name="connsiteX356" fmla="*/ 415304 w 1965160"/>
              <a:gd name="connsiteY356" fmla="*/ 393560 h 1988156"/>
              <a:gd name="connsiteX357" fmla="*/ 387689 w 1965160"/>
              <a:gd name="connsiteY357" fmla="*/ 357031 h 1988156"/>
              <a:gd name="connsiteX358" fmla="*/ 407259 w 1965160"/>
              <a:gd name="connsiteY358" fmla="*/ 312891 h 1988156"/>
              <a:gd name="connsiteX359" fmla="*/ 506192 w 1965160"/>
              <a:gd name="connsiteY359" fmla="*/ 254400 h 1988156"/>
              <a:gd name="connsiteX360" fmla="*/ 545331 w 1965160"/>
              <a:gd name="connsiteY360" fmla="*/ 306585 h 1988156"/>
              <a:gd name="connsiteX361" fmla="*/ 515760 w 1965160"/>
              <a:gd name="connsiteY361" fmla="*/ 356596 h 1988156"/>
              <a:gd name="connsiteX362" fmla="*/ 580339 w 1965160"/>
              <a:gd name="connsiteY362" fmla="*/ 440961 h 1988156"/>
              <a:gd name="connsiteX363" fmla="*/ 677315 w 1965160"/>
              <a:gd name="connsiteY363" fmla="*/ 381819 h 1988156"/>
              <a:gd name="connsiteX364" fmla="*/ 560551 w 1965160"/>
              <a:gd name="connsiteY364" fmla="*/ 131549 h 1988156"/>
              <a:gd name="connsiteX365" fmla="*/ 529023 w 1965160"/>
              <a:gd name="connsiteY365" fmla="*/ 136985 h 1988156"/>
              <a:gd name="connsiteX366" fmla="*/ 517282 w 1965160"/>
              <a:gd name="connsiteY366" fmla="*/ 132201 h 1988156"/>
              <a:gd name="connsiteX367" fmla="*/ 521196 w 1965160"/>
              <a:gd name="connsiteY367" fmla="*/ 120025 h 1988156"/>
              <a:gd name="connsiteX368" fmla="*/ 594906 w 1965160"/>
              <a:gd name="connsiteY368" fmla="*/ 80886 h 1988156"/>
              <a:gd name="connsiteX369" fmla="*/ 612084 w 1965160"/>
              <a:gd name="connsiteY369" fmla="*/ 78929 h 1988156"/>
              <a:gd name="connsiteX370" fmla="*/ 618607 w 1965160"/>
              <a:gd name="connsiteY370" fmla="*/ 93280 h 1988156"/>
              <a:gd name="connsiteX371" fmla="*/ 592732 w 1965160"/>
              <a:gd name="connsiteY371" fmla="*/ 116981 h 1988156"/>
              <a:gd name="connsiteX372" fmla="*/ 709278 w 1965160"/>
              <a:gd name="connsiteY372" fmla="*/ 366815 h 1988156"/>
              <a:gd name="connsiteX373" fmla="*/ 816909 w 1965160"/>
              <a:gd name="connsiteY373" fmla="*/ 330286 h 1988156"/>
              <a:gd name="connsiteX374" fmla="*/ 793643 w 1965160"/>
              <a:gd name="connsiteY374" fmla="*/ 225699 h 1988156"/>
              <a:gd name="connsiteX375" fmla="*/ 744720 w 1965160"/>
              <a:gd name="connsiteY375" fmla="*/ 220263 h 1988156"/>
              <a:gd name="connsiteX376" fmla="*/ 735370 w 1965160"/>
              <a:gd name="connsiteY376" fmla="*/ 217436 h 1988156"/>
              <a:gd name="connsiteX377" fmla="*/ 721237 w 1965160"/>
              <a:gd name="connsiteY377" fmla="*/ 153510 h 1988156"/>
              <a:gd name="connsiteX378" fmla="*/ 796253 w 1965160"/>
              <a:gd name="connsiteY378" fmla="*/ 117633 h 1988156"/>
              <a:gd name="connsiteX379" fmla="*/ 861701 w 1965160"/>
              <a:gd name="connsiteY379" fmla="*/ 121330 h 1988156"/>
              <a:gd name="connsiteX380" fmla="*/ 876052 w 1965160"/>
              <a:gd name="connsiteY380" fmla="*/ 186561 h 1988156"/>
              <a:gd name="connsiteX381" fmla="*/ 828433 w 1965160"/>
              <a:gd name="connsiteY381" fmla="*/ 218741 h 1988156"/>
              <a:gd name="connsiteX382" fmla="*/ 851481 w 1965160"/>
              <a:gd name="connsiteY382" fmla="*/ 322458 h 1988156"/>
              <a:gd name="connsiteX383" fmla="*/ 964113 w 1965160"/>
              <a:gd name="connsiteY383" fmla="*/ 310282 h 1988156"/>
              <a:gd name="connsiteX384" fmla="*/ 964113 w 1965160"/>
              <a:gd name="connsiteY384" fmla="*/ 33920 h 1988156"/>
              <a:gd name="connsiteX385" fmla="*/ 933237 w 1965160"/>
              <a:gd name="connsiteY385" fmla="*/ 25222 h 1988156"/>
              <a:gd name="connsiteX386" fmla="*/ 924540 w 1965160"/>
              <a:gd name="connsiteY386" fmla="*/ 15656 h 1988156"/>
              <a:gd name="connsiteX387" fmla="*/ 933020 w 1965160"/>
              <a:gd name="connsiteY387" fmla="*/ 7393 h 1988156"/>
              <a:gd name="connsiteX388" fmla="*/ 978247 w 1965160"/>
              <a:gd name="connsiteY388" fmla="*/ 0 h 198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965160" h="1988156">
                <a:moveTo>
                  <a:pt x="955633" y="1489004"/>
                </a:moveTo>
                <a:cubicBezTo>
                  <a:pt x="963678" y="1489004"/>
                  <a:pt x="969766" y="1495310"/>
                  <a:pt x="969984" y="1503355"/>
                </a:cubicBezTo>
                <a:cubicBezTo>
                  <a:pt x="969984" y="1511618"/>
                  <a:pt x="964330" y="1517924"/>
                  <a:pt x="956068" y="1518141"/>
                </a:cubicBezTo>
                <a:cubicBezTo>
                  <a:pt x="947370" y="1518359"/>
                  <a:pt x="940847" y="1512053"/>
                  <a:pt x="941065" y="1503355"/>
                </a:cubicBezTo>
                <a:cubicBezTo>
                  <a:pt x="941282" y="1495092"/>
                  <a:pt x="947370" y="1489004"/>
                  <a:pt x="955633" y="1489004"/>
                </a:cubicBezTo>
                <a:close/>
                <a:moveTo>
                  <a:pt x="1295921" y="1411813"/>
                </a:moveTo>
                <a:cubicBezTo>
                  <a:pt x="1320926" y="1411813"/>
                  <a:pt x="1341365" y="1432034"/>
                  <a:pt x="1341583" y="1457257"/>
                </a:cubicBezTo>
                <a:cubicBezTo>
                  <a:pt x="1341800" y="1483132"/>
                  <a:pt x="1321796" y="1503354"/>
                  <a:pt x="1296138" y="1503571"/>
                </a:cubicBezTo>
                <a:cubicBezTo>
                  <a:pt x="1270046" y="1503789"/>
                  <a:pt x="1250042" y="1484001"/>
                  <a:pt x="1250042" y="1457909"/>
                </a:cubicBezTo>
                <a:cubicBezTo>
                  <a:pt x="1250042" y="1432034"/>
                  <a:pt x="1270264" y="1411813"/>
                  <a:pt x="1295921" y="1411813"/>
                </a:cubicBezTo>
                <a:close/>
                <a:moveTo>
                  <a:pt x="696232" y="1383764"/>
                </a:moveTo>
                <a:cubicBezTo>
                  <a:pt x="724716" y="1383764"/>
                  <a:pt x="748199" y="1407247"/>
                  <a:pt x="748417" y="1436166"/>
                </a:cubicBezTo>
                <a:cubicBezTo>
                  <a:pt x="748417" y="1465737"/>
                  <a:pt x="725803" y="1488350"/>
                  <a:pt x="696449" y="1488350"/>
                </a:cubicBezTo>
                <a:cubicBezTo>
                  <a:pt x="667313" y="1488350"/>
                  <a:pt x="643830" y="1465302"/>
                  <a:pt x="643830" y="1436383"/>
                </a:cubicBezTo>
                <a:cubicBezTo>
                  <a:pt x="643830" y="1407899"/>
                  <a:pt x="667530" y="1383764"/>
                  <a:pt x="696232" y="1383764"/>
                </a:cubicBezTo>
                <a:close/>
                <a:moveTo>
                  <a:pt x="1101533" y="1309184"/>
                </a:moveTo>
                <a:cubicBezTo>
                  <a:pt x="1117623" y="1309402"/>
                  <a:pt x="1130452" y="1322230"/>
                  <a:pt x="1130452" y="1338103"/>
                </a:cubicBezTo>
                <a:cubicBezTo>
                  <a:pt x="1130670" y="1354193"/>
                  <a:pt x="1116971" y="1367891"/>
                  <a:pt x="1100881" y="1367891"/>
                </a:cubicBezTo>
                <a:cubicBezTo>
                  <a:pt x="1084355" y="1367891"/>
                  <a:pt x="1071527" y="1354628"/>
                  <a:pt x="1071744" y="1338103"/>
                </a:cubicBezTo>
                <a:cubicBezTo>
                  <a:pt x="1071744" y="1321360"/>
                  <a:pt x="1084573" y="1308967"/>
                  <a:pt x="1101533" y="1309184"/>
                </a:cubicBezTo>
                <a:close/>
                <a:moveTo>
                  <a:pt x="515978" y="1247866"/>
                </a:moveTo>
                <a:cubicBezTo>
                  <a:pt x="524241" y="1247866"/>
                  <a:pt x="530547" y="1253737"/>
                  <a:pt x="530764" y="1262000"/>
                </a:cubicBezTo>
                <a:cubicBezTo>
                  <a:pt x="530981" y="1270480"/>
                  <a:pt x="525328" y="1276568"/>
                  <a:pt x="517065" y="1277003"/>
                </a:cubicBezTo>
                <a:cubicBezTo>
                  <a:pt x="508367" y="1277438"/>
                  <a:pt x="501844" y="1271350"/>
                  <a:pt x="501844" y="1262435"/>
                </a:cubicBezTo>
                <a:cubicBezTo>
                  <a:pt x="501844" y="1254172"/>
                  <a:pt x="507932" y="1248083"/>
                  <a:pt x="515978" y="1247866"/>
                </a:cubicBezTo>
                <a:close/>
                <a:moveTo>
                  <a:pt x="1438777" y="1173938"/>
                </a:moveTo>
                <a:cubicBezTo>
                  <a:pt x="1464869" y="1173504"/>
                  <a:pt x="1485308" y="1193508"/>
                  <a:pt x="1485308" y="1219382"/>
                </a:cubicBezTo>
                <a:cubicBezTo>
                  <a:pt x="1485526" y="1245040"/>
                  <a:pt x="1465086" y="1265913"/>
                  <a:pt x="1439646" y="1265913"/>
                </a:cubicBezTo>
                <a:cubicBezTo>
                  <a:pt x="1414859" y="1265913"/>
                  <a:pt x="1393985" y="1245475"/>
                  <a:pt x="1393550" y="1220687"/>
                </a:cubicBezTo>
                <a:cubicBezTo>
                  <a:pt x="1393333" y="1194812"/>
                  <a:pt x="1412902" y="1174373"/>
                  <a:pt x="1438777" y="1173938"/>
                </a:cubicBezTo>
                <a:close/>
                <a:moveTo>
                  <a:pt x="880618" y="1069134"/>
                </a:moveTo>
                <a:cubicBezTo>
                  <a:pt x="922148" y="1069352"/>
                  <a:pt x="955416" y="1103054"/>
                  <a:pt x="955633" y="1144584"/>
                </a:cubicBezTo>
                <a:cubicBezTo>
                  <a:pt x="955633" y="1185898"/>
                  <a:pt x="921930" y="1219817"/>
                  <a:pt x="880618" y="1220034"/>
                </a:cubicBezTo>
                <a:cubicBezTo>
                  <a:pt x="839740" y="1220252"/>
                  <a:pt x="805167" y="1186115"/>
                  <a:pt x="804732" y="1145019"/>
                </a:cubicBezTo>
                <a:cubicBezTo>
                  <a:pt x="804297" y="1103489"/>
                  <a:pt x="838870" y="1068917"/>
                  <a:pt x="880618" y="1069134"/>
                </a:cubicBezTo>
                <a:close/>
                <a:moveTo>
                  <a:pt x="622738" y="1052826"/>
                </a:moveTo>
                <a:cubicBezTo>
                  <a:pt x="648613" y="1052609"/>
                  <a:pt x="669270" y="1072830"/>
                  <a:pt x="669487" y="1098270"/>
                </a:cubicBezTo>
                <a:cubicBezTo>
                  <a:pt x="669705" y="1123928"/>
                  <a:pt x="649265" y="1144367"/>
                  <a:pt x="623608" y="1144367"/>
                </a:cubicBezTo>
                <a:cubicBezTo>
                  <a:pt x="597516" y="1144367"/>
                  <a:pt x="577729" y="1124580"/>
                  <a:pt x="577729" y="1098487"/>
                </a:cubicBezTo>
                <a:cubicBezTo>
                  <a:pt x="577729" y="1073047"/>
                  <a:pt x="597516" y="1053044"/>
                  <a:pt x="622738" y="1052826"/>
                </a:cubicBezTo>
                <a:close/>
                <a:moveTo>
                  <a:pt x="1539667" y="979333"/>
                </a:moveTo>
                <a:cubicBezTo>
                  <a:pt x="1547712" y="979333"/>
                  <a:pt x="1554888" y="986944"/>
                  <a:pt x="1554453" y="994771"/>
                </a:cubicBezTo>
                <a:cubicBezTo>
                  <a:pt x="1554018" y="1002381"/>
                  <a:pt x="1547060" y="1009122"/>
                  <a:pt x="1539450" y="1009122"/>
                </a:cubicBezTo>
                <a:cubicBezTo>
                  <a:pt x="1531404" y="1009122"/>
                  <a:pt x="1524229" y="1001512"/>
                  <a:pt x="1524664" y="993684"/>
                </a:cubicBezTo>
                <a:cubicBezTo>
                  <a:pt x="1525099" y="985857"/>
                  <a:pt x="1532274" y="979116"/>
                  <a:pt x="1539667" y="979333"/>
                </a:cubicBezTo>
                <a:close/>
                <a:moveTo>
                  <a:pt x="1208730" y="952154"/>
                </a:moveTo>
                <a:cubicBezTo>
                  <a:pt x="1273743" y="952371"/>
                  <a:pt x="1326145" y="1004991"/>
                  <a:pt x="1326145" y="1069787"/>
                </a:cubicBezTo>
                <a:cubicBezTo>
                  <a:pt x="1325928" y="1134366"/>
                  <a:pt x="1272874" y="1186985"/>
                  <a:pt x="1208295" y="1186768"/>
                </a:cubicBezTo>
                <a:cubicBezTo>
                  <a:pt x="1143281" y="1186550"/>
                  <a:pt x="1091314" y="1134366"/>
                  <a:pt x="1091314" y="1069135"/>
                </a:cubicBezTo>
                <a:cubicBezTo>
                  <a:pt x="1091314" y="1003904"/>
                  <a:pt x="1143499" y="951936"/>
                  <a:pt x="1208730" y="952154"/>
                </a:cubicBezTo>
                <a:close/>
                <a:moveTo>
                  <a:pt x="436394" y="826041"/>
                </a:moveTo>
                <a:cubicBezTo>
                  <a:pt x="452920" y="825606"/>
                  <a:pt x="465966" y="838435"/>
                  <a:pt x="465966" y="855177"/>
                </a:cubicBezTo>
                <a:cubicBezTo>
                  <a:pt x="465966" y="871702"/>
                  <a:pt x="453137" y="884966"/>
                  <a:pt x="436829" y="884966"/>
                </a:cubicBezTo>
                <a:cubicBezTo>
                  <a:pt x="420739" y="884966"/>
                  <a:pt x="407259" y="871050"/>
                  <a:pt x="407476" y="854959"/>
                </a:cubicBezTo>
                <a:cubicBezTo>
                  <a:pt x="407694" y="839087"/>
                  <a:pt x="420522" y="826258"/>
                  <a:pt x="436394" y="826041"/>
                </a:cubicBezTo>
                <a:close/>
                <a:moveTo>
                  <a:pt x="1441168" y="771681"/>
                </a:moveTo>
                <a:cubicBezTo>
                  <a:pt x="1481829" y="772551"/>
                  <a:pt x="1513791" y="805819"/>
                  <a:pt x="1512922" y="846045"/>
                </a:cubicBezTo>
                <a:cubicBezTo>
                  <a:pt x="1512270" y="886705"/>
                  <a:pt x="1478350" y="918886"/>
                  <a:pt x="1437472" y="918016"/>
                </a:cubicBezTo>
                <a:cubicBezTo>
                  <a:pt x="1398116" y="917146"/>
                  <a:pt x="1365501" y="883444"/>
                  <a:pt x="1366153" y="843871"/>
                </a:cubicBezTo>
                <a:cubicBezTo>
                  <a:pt x="1367023" y="802992"/>
                  <a:pt x="1400291" y="770812"/>
                  <a:pt x="1441168" y="771681"/>
                </a:cubicBezTo>
                <a:close/>
                <a:moveTo>
                  <a:pt x="653833" y="765158"/>
                </a:moveTo>
                <a:cubicBezTo>
                  <a:pt x="662530" y="764723"/>
                  <a:pt x="669488" y="771246"/>
                  <a:pt x="669488" y="779509"/>
                </a:cubicBezTo>
                <a:cubicBezTo>
                  <a:pt x="669488" y="787771"/>
                  <a:pt x="662530" y="794511"/>
                  <a:pt x="654268" y="794294"/>
                </a:cubicBezTo>
                <a:cubicBezTo>
                  <a:pt x="646440" y="794077"/>
                  <a:pt x="639916" y="787554"/>
                  <a:pt x="639699" y="779944"/>
                </a:cubicBezTo>
                <a:cubicBezTo>
                  <a:pt x="639699" y="772333"/>
                  <a:pt x="646005" y="765592"/>
                  <a:pt x="653833" y="765158"/>
                </a:cubicBezTo>
                <a:close/>
                <a:moveTo>
                  <a:pt x="851481" y="764941"/>
                </a:moveTo>
                <a:cubicBezTo>
                  <a:pt x="867353" y="765158"/>
                  <a:pt x="880400" y="778204"/>
                  <a:pt x="880400" y="794077"/>
                </a:cubicBezTo>
                <a:cubicBezTo>
                  <a:pt x="880617" y="810168"/>
                  <a:pt x="867136" y="823865"/>
                  <a:pt x="851046" y="823865"/>
                </a:cubicBezTo>
                <a:cubicBezTo>
                  <a:pt x="834956" y="823865"/>
                  <a:pt x="821692" y="810602"/>
                  <a:pt x="821692" y="794077"/>
                </a:cubicBezTo>
                <a:cubicBezTo>
                  <a:pt x="821692" y="777552"/>
                  <a:pt x="834956" y="764506"/>
                  <a:pt x="851481" y="764941"/>
                </a:cubicBezTo>
                <a:close/>
                <a:moveTo>
                  <a:pt x="1132626" y="718844"/>
                </a:moveTo>
                <a:cubicBezTo>
                  <a:pt x="1158066" y="719062"/>
                  <a:pt x="1178505" y="739935"/>
                  <a:pt x="1178288" y="765593"/>
                </a:cubicBezTo>
                <a:cubicBezTo>
                  <a:pt x="1178070" y="790380"/>
                  <a:pt x="1157631" y="811036"/>
                  <a:pt x="1132626" y="811254"/>
                </a:cubicBezTo>
                <a:cubicBezTo>
                  <a:pt x="1107621" y="811471"/>
                  <a:pt x="1086747" y="790598"/>
                  <a:pt x="1086747" y="764940"/>
                </a:cubicBezTo>
                <a:cubicBezTo>
                  <a:pt x="1086747" y="739283"/>
                  <a:pt x="1107403" y="718627"/>
                  <a:pt x="1132626" y="718844"/>
                </a:cubicBezTo>
                <a:close/>
                <a:moveTo>
                  <a:pt x="1281571" y="617084"/>
                </a:moveTo>
                <a:cubicBezTo>
                  <a:pt x="1289616" y="617301"/>
                  <a:pt x="1295922" y="624042"/>
                  <a:pt x="1295704" y="631870"/>
                </a:cubicBezTo>
                <a:cubicBezTo>
                  <a:pt x="1295487" y="639915"/>
                  <a:pt x="1288094" y="646873"/>
                  <a:pt x="1280049" y="646438"/>
                </a:cubicBezTo>
                <a:cubicBezTo>
                  <a:pt x="1272438" y="646003"/>
                  <a:pt x="1265915" y="639045"/>
                  <a:pt x="1265915" y="631435"/>
                </a:cubicBezTo>
                <a:cubicBezTo>
                  <a:pt x="1266132" y="623172"/>
                  <a:pt x="1273526" y="616431"/>
                  <a:pt x="1281571" y="617084"/>
                </a:cubicBezTo>
                <a:close/>
                <a:moveTo>
                  <a:pt x="694493" y="570770"/>
                </a:moveTo>
                <a:cubicBezTo>
                  <a:pt x="736241" y="571422"/>
                  <a:pt x="770813" y="607299"/>
                  <a:pt x="769074" y="647959"/>
                </a:cubicBezTo>
                <a:cubicBezTo>
                  <a:pt x="767552" y="689707"/>
                  <a:pt x="733197" y="722540"/>
                  <a:pt x="692318" y="721452"/>
                </a:cubicBezTo>
                <a:cubicBezTo>
                  <a:pt x="650571" y="720365"/>
                  <a:pt x="617086" y="685576"/>
                  <a:pt x="618173" y="645133"/>
                </a:cubicBezTo>
                <a:cubicBezTo>
                  <a:pt x="619478" y="603385"/>
                  <a:pt x="653615" y="570117"/>
                  <a:pt x="694493" y="570770"/>
                </a:cubicBezTo>
                <a:close/>
                <a:moveTo>
                  <a:pt x="1027605" y="393776"/>
                </a:moveTo>
                <a:cubicBezTo>
                  <a:pt x="1068266" y="393993"/>
                  <a:pt x="1100446" y="425957"/>
                  <a:pt x="1100663" y="466618"/>
                </a:cubicBezTo>
                <a:cubicBezTo>
                  <a:pt x="1100881" y="507495"/>
                  <a:pt x="1068918" y="539893"/>
                  <a:pt x="1028257" y="539893"/>
                </a:cubicBezTo>
                <a:cubicBezTo>
                  <a:pt x="987379" y="540111"/>
                  <a:pt x="954764" y="508147"/>
                  <a:pt x="954546" y="467705"/>
                </a:cubicBezTo>
                <a:cubicBezTo>
                  <a:pt x="954329" y="426174"/>
                  <a:pt x="986510" y="393776"/>
                  <a:pt x="1027605" y="393776"/>
                </a:cubicBezTo>
                <a:close/>
                <a:moveTo>
                  <a:pt x="984335" y="345724"/>
                </a:moveTo>
                <a:cubicBezTo>
                  <a:pt x="624913" y="345506"/>
                  <a:pt x="334418" y="635349"/>
                  <a:pt x="334418" y="993901"/>
                </a:cubicBezTo>
                <a:cubicBezTo>
                  <a:pt x="334635" y="1352237"/>
                  <a:pt x="624043" y="1642514"/>
                  <a:pt x="981508" y="1642514"/>
                </a:cubicBezTo>
                <a:cubicBezTo>
                  <a:pt x="1341583" y="1642514"/>
                  <a:pt x="1631208" y="1353542"/>
                  <a:pt x="1631208" y="994336"/>
                </a:cubicBezTo>
                <a:cubicBezTo>
                  <a:pt x="1631208" y="636002"/>
                  <a:pt x="1342018" y="345941"/>
                  <a:pt x="984335" y="345724"/>
                </a:cubicBezTo>
                <a:close/>
                <a:moveTo>
                  <a:pt x="978247" y="0"/>
                </a:moveTo>
                <a:cubicBezTo>
                  <a:pt x="995642" y="0"/>
                  <a:pt x="1013254" y="3914"/>
                  <a:pt x="1030432" y="7176"/>
                </a:cubicBezTo>
                <a:cubicBezTo>
                  <a:pt x="1034563" y="8045"/>
                  <a:pt x="1037607" y="13264"/>
                  <a:pt x="1041085" y="16525"/>
                </a:cubicBezTo>
                <a:cubicBezTo>
                  <a:pt x="1037607" y="19787"/>
                  <a:pt x="1034780" y="24570"/>
                  <a:pt x="1030432" y="26310"/>
                </a:cubicBezTo>
                <a:cubicBezTo>
                  <a:pt x="1021299" y="29789"/>
                  <a:pt x="1011732" y="31746"/>
                  <a:pt x="1001513" y="34355"/>
                </a:cubicBezTo>
                <a:cubicBezTo>
                  <a:pt x="1001513" y="125896"/>
                  <a:pt x="1001513" y="218089"/>
                  <a:pt x="1001513" y="310064"/>
                </a:cubicBezTo>
                <a:cubicBezTo>
                  <a:pt x="1046956" y="315935"/>
                  <a:pt x="1092618" y="321806"/>
                  <a:pt x="1140019" y="327894"/>
                </a:cubicBezTo>
                <a:cubicBezTo>
                  <a:pt x="1148934" y="294192"/>
                  <a:pt x="1158284" y="259184"/>
                  <a:pt x="1167851" y="223089"/>
                </a:cubicBezTo>
                <a:cubicBezTo>
                  <a:pt x="1164590" y="221567"/>
                  <a:pt x="1161110" y="220480"/>
                  <a:pt x="1158501" y="218306"/>
                </a:cubicBezTo>
                <a:cubicBezTo>
                  <a:pt x="1144368" y="207869"/>
                  <a:pt x="1128060" y="199389"/>
                  <a:pt x="1116754" y="186561"/>
                </a:cubicBezTo>
                <a:cubicBezTo>
                  <a:pt x="1097401" y="164817"/>
                  <a:pt x="1104577" y="138942"/>
                  <a:pt x="1132191" y="129810"/>
                </a:cubicBezTo>
                <a:cubicBezTo>
                  <a:pt x="1148282" y="124591"/>
                  <a:pt x="1166329" y="122634"/>
                  <a:pt x="1183289" y="123287"/>
                </a:cubicBezTo>
                <a:cubicBezTo>
                  <a:pt x="1208076" y="124156"/>
                  <a:pt x="1231560" y="131984"/>
                  <a:pt x="1252869" y="145248"/>
                </a:cubicBezTo>
                <a:cubicBezTo>
                  <a:pt x="1260697" y="150249"/>
                  <a:pt x="1268524" y="156120"/>
                  <a:pt x="1274830" y="162642"/>
                </a:cubicBezTo>
                <a:cubicBezTo>
                  <a:pt x="1300922" y="189604"/>
                  <a:pt x="1293311" y="219393"/>
                  <a:pt x="1256783" y="228743"/>
                </a:cubicBezTo>
                <a:cubicBezTo>
                  <a:pt x="1240040" y="233092"/>
                  <a:pt x="1221993" y="232657"/>
                  <a:pt x="1201554" y="234831"/>
                </a:cubicBezTo>
                <a:cubicBezTo>
                  <a:pt x="1193074" y="266795"/>
                  <a:pt x="1183724" y="302237"/>
                  <a:pt x="1173940" y="338331"/>
                </a:cubicBezTo>
                <a:cubicBezTo>
                  <a:pt x="1196553" y="346594"/>
                  <a:pt x="1219383" y="354204"/>
                  <a:pt x="1241562" y="363336"/>
                </a:cubicBezTo>
                <a:cubicBezTo>
                  <a:pt x="1263958" y="372468"/>
                  <a:pt x="1285702" y="383341"/>
                  <a:pt x="1308750" y="393777"/>
                </a:cubicBezTo>
                <a:cubicBezTo>
                  <a:pt x="1354629" y="314413"/>
                  <a:pt x="1400943" y="234397"/>
                  <a:pt x="1445952" y="156337"/>
                </a:cubicBezTo>
                <a:cubicBezTo>
                  <a:pt x="1438559" y="147857"/>
                  <a:pt x="1431384" y="140464"/>
                  <a:pt x="1425078" y="131984"/>
                </a:cubicBezTo>
                <a:cubicBezTo>
                  <a:pt x="1422469" y="128505"/>
                  <a:pt x="1422252" y="123504"/>
                  <a:pt x="1420947" y="119373"/>
                </a:cubicBezTo>
                <a:cubicBezTo>
                  <a:pt x="1425078" y="118068"/>
                  <a:pt x="1429645" y="115024"/>
                  <a:pt x="1433558" y="115676"/>
                </a:cubicBezTo>
                <a:cubicBezTo>
                  <a:pt x="1467913" y="121547"/>
                  <a:pt x="1496397" y="138507"/>
                  <a:pt x="1519010" y="165034"/>
                </a:cubicBezTo>
                <a:cubicBezTo>
                  <a:pt x="1521402" y="167861"/>
                  <a:pt x="1522489" y="174167"/>
                  <a:pt x="1520967" y="176776"/>
                </a:cubicBezTo>
                <a:cubicBezTo>
                  <a:pt x="1519228" y="179385"/>
                  <a:pt x="1513140" y="180907"/>
                  <a:pt x="1509444" y="180255"/>
                </a:cubicBezTo>
                <a:cubicBezTo>
                  <a:pt x="1499224" y="178298"/>
                  <a:pt x="1489222" y="175036"/>
                  <a:pt x="1477915" y="171992"/>
                </a:cubicBezTo>
                <a:cubicBezTo>
                  <a:pt x="1432036" y="251574"/>
                  <a:pt x="1385722" y="331590"/>
                  <a:pt x="1339843" y="410955"/>
                </a:cubicBezTo>
                <a:cubicBezTo>
                  <a:pt x="1370285" y="433351"/>
                  <a:pt x="1400291" y="455312"/>
                  <a:pt x="1431601" y="478142"/>
                </a:cubicBezTo>
                <a:cubicBezTo>
                  <a:pt x="1455520" y="452267"/>
                  <a:pt x="1480307" y="425088"/>
                  <a:pt x="1504442" y="398778"/>
                </a:cubicBezTo>
                <a:cubicBezTo>
                  <a:pt x="1496614" y="385515"/>
                  <a:pt x="1488135" y="373773"/>
                  <a:pt x="1482699" y="360509"/>
                </a:cubicBezTo>
                <a:cubicBezTo>
                  <a:pt x="1478568" y="350508"/>
                  <a:pt x="1476611" y="338983"/>
                  <a:pt x="1476393" y="327894"/>
                </a:cubicBezTo>
                <a:cubicBezTo>
                  <a:pt x="1476176" y="311151"/>
                  <a:pt x="1488135" y="299193"/>
                  <a:pt x="1504877" y="298323"/>
                </a:cubicBezTo>
                <a:cubicBezTo>
                  <a:pt x="1513358" y="297888"/>
                  <a:pt x="1522707" y="297888"/>
                  <a:pt x="1530535" y="300497"/>
                </a:cubicBezTo>
                <a:cubicBezTo>
                  <a:pt x="1579458" y="316805"/>
                  <a:pt x="1614683" y="348116"/>
                  <a:pt x="1629034" y="398778"/>
                </a:cubicBezTo>
                <a:cubicBezTo>
                  <a:pt x="1637731" y="429872"/>
                  <a:pt x="1616639" y="451180"/>
                  <a:pt x="1584676" y="444875"/>
                </a:cubicBezTo>
                <a:cubicBezTo>
                  <a:pt x="1575109" y="442918"/>
                  <a:pt x="1565760" y="439874"/>
                  <a:pt x="1556844" y="435960"/>
                </a:cubicBezTo>
                <a:cubicBezTo>
                  <a:pt x="1548364" y="432264"/>
                  <a:pt x="1540320" y="427045"/>
                  <a:pt x="1531187" y="421609"/>
                </a:cubicBezTo>
                <a:cubicBezTo>
                  <a:pt x="1506617" y="448353"/>
                  <a:pt x="1481829" y="475533"/>
                  <a:pt x="1457694" y="501843"/>
                </a:cubicBezTo>
                <a:cubicBezTo>
                  <a:pt x="1482916" y="530545"/>
                  <a:pt x="1507487" y="558377"/>
                  <a:pt x="1532709" y="587078"/>
                </a:cubicBezTo>
                <a:cubicBezTo>
                  <a:pt x="1607507" y="534676"/>
                  <a:pt x="1682958" y="481839"/>
                  <a:pt x="1759060" y="428567"/>
                </a:cubicBezTo>
                <a:cubicBezTo>
                  <a:pt x="1755581" y="419652"/>
                  <a:pt x="1751232" y="411390"/>
                  <a:pt x="1749058" y="402475"/>
                </a:cubicBezTo>
                <a:cubicBezTo>
                  <a:pt x="1747753" y="397474"/>
                  <a:pt x="1749710" y="391385"/>
                  <a:pt x="1750145" y="385950"/>
                </a:cubicBezTo>
                <a:cubicBezTo>
                  <a:pt x="1755799" y="387254"/>
                  <a:pt x="1762757" y="387037"/>
                  <a:pt x="1766888" y="390298"/>
                </a:cubicBezTo>
                <a:cubicBezTo>
                  <a:pt x="1791676" y="409868"/>
                  <a:pt x="1809288" y="434655"/>
                  <a:pt x="1818420" y="464879"/>
                </a:cubicBezTo>
                <a:cubicBezTo>
                  <a:pt x="1819725" y="469445"/>
                  <a:pt x="1817768" y="475098"/>
                  <a:pt x="1817333" y="480099"/>
                </a:cubicBezTo>
                <a:cubicBezTo>
                  <a:pt x="1812115" y="479012"/>
                  <a:pt x="1805809" y="479012"/>
                  <a:pt x="1801460" y="476185"/>
                </a:cubicBezTo>
                <a:cubicBezTo>
                  <a:pt x="1793633" y="470968"/>
                  <a:pt x="1787110" y="464227"/>
                  <a:pt x="1779499" y="457486"/>
                </a:cubicBezTo>
                <a:cubicBezTo>
                  <a:pt x="1704049" y="510323"/>
                  <a:pt x="1628164" y="563377"/>
                  <a:pt x="1553148" y="615997"/>
                </a:cubicBezTo>
                <a:cubicBezTo>
                  <a:pt x="1571413" y="649265"/>
                  <a:pt x="1589243" y="681880"/>
                  <a:pt x="1607942" y="715583"/>
                </a:cubicBezTo>
                <a:cubicBezTo>
                  <a:pt x="1640775" y="702102"/>
                  <a:pt x="1674695" y="687969"/>
                  <a:pt x="1705789" y="675140"/>
                </a:cubicBezTo>
                <a:cubicBezTo>
                  <a:pt x="1705354" y="654483"/>
                  <a:pt x="1702962" y="635132"/>
                  <a:pt x="1705136" y="616649"/>
                </a:cubicBezTo>
                <a:cubicBezTo>
                  <a:pt x="1709050" y="583600"/>
                  <a:pt x="1736230" y="571640"/>
                  <a:pt x="1763844" y="590339"/>
                </a:cubicBezTo>
                <a:cubicBezTo>
                  <a:pt x="1796025" y="612084"/>
                  <a:pt x="1812550" y="644481"/>
                  <a:pt x="1819508" y="681445"/>
                </a:cubicBezTo>
                <a:cubicBezTo>
                  <a:pt x="1822552" y="697319"/>
                  <a:pt x="1822335" y="714931"/>
                  <a:pt x="1819290" y="730803"/>
                </a:cubicBezTo>
                <a:cubicBezTo>
                  <a:pt x="1813854" y="757983"/>
                  <a:pt x="1790589" y="767115"/>
                  <a:pt x="1765801" y="754070"/>
                </a:cubicBezTo>
                <a:cubicBezTo>
                  <a:pt x="1751667" y="746459"/>
                  <a:pt x="1740579" y="734717"/>
                  <a:pt x="1722096" y="706885"/>
                </a:cubicBezTo>
                <a:cubicBezTo>
                  <a:pt x="1688393" y="720802"/>
                  <a:pt x="1654474" y="734935"/>
                  <a:pt x="1621423" y="748633"/>
                </a:cubicBezTo>
                <a:cubicBezTo>
                  <a:pt x="1632077" y="784945"/>
                  <a:pt x="1642297" y="820604"/>
                  <a:pt x="1653169" y="857786"/>
                </a:cubicBezTo>
                <a:cubicBezTo>
                  <a:pt x="1743188" y="841914"/>
                  <a:pt x="1834293" y="825823"/>
                  <a:pt x="1925399" y="809733"/>
                </a:cubicBezTo>
                <a:cubicBezTo>
                  <a:pt x="1926051" y="799513"/>
                  <a:pt x="1925616" y="789728"/>
                  <a:pt x="1927356" y="780162"/>
                </a:cubicBezTo>
                <a:cubicBezTo>
                  <a:pt x="1928226" y="775596"/>
                  <a:pt x="1932574" y="771464"/>
                  <a:pt x="1935401" y="767333"/>
                </a:cubicBezTo>
                <a:cubicBezTo>
                  <a:pt x="1939533" y="770377"/>
                  <a:pt x="1945185" y="772769"/>
                  <a:pt x="1947360" y="776900"/>
                </a:cubicBezTo>
                <a:cubicBezTo>
                  <a:pt x="1962363" y="805819"/>
                  <a:pt x="1968669" y="836695"/>
                  <a:pt x="1963233" y="869311"/>
                </a:cubicBezTo>
                <a:cubicBezTo>
                  <a:pt x="1962581" y="873659"/>
                  <a:pt x="1958232" y="877355"/>
                  <a:pt x="1955623" y="881269"/>
                </a:cubicBezTo>
                <a:cubicBezTo>
                  <a:pt x="1951709" y="878443"/>
                  <a:pt x="1946490" y="876486"/>
                  <a:pt x="1944098" y="872789"/>
                </a:cubicBezTo>
                <a:cubicBezTo>
                  <a:pt x="1939098" y="864092"/>
                  <a:pt x="1935401" y="854742"/>
                  <a:pt x="1931053" y="844957"/>
                </a:cubicBezTo>
                <a:cubicBezTo>
                  <a:pt x="1840599" y="860831"/>
                  <a:pt x="1749928" y="876920"/>
                  <a:pt x="1659257" y="892794"/>
                </a:cubicBezTo>
                <a:cubicBezTo>
                  <a:pt x="1661648" y="930627"/>
                  <a:pt x="1664258" y="968026"/>
                  <a:pt x="1666650" y="1006296"/>
                </a:cubicBezTo>
                <a:cubicBezTo>
                  <a:pt x="1702309" y="1007818"/>
                  <a:pt x="1738404" y="1009557"/>
                  <a:pt x="1775150" y="1011079"/>
                </a:cubicBezTo>
                <a:cubicBezTo>
                  <a:pt x="1777760" y="1002164"/>
                  <a:pt x="1779282" y="992814"/>
                  <a:pt x="1782978" y="984552"/>
                </a:cubicBezTo>
                <a:cubicBezTo>
                  <a:pt x="1788197" y="973028"/>
                  <a:pt x="1793415" y="961286"/>
                  <a:pt x="1801243" y="951719"/>
                </a:cubicBezTo>
                <a:cubicBezTo>
                  <a:pt x="1818203" y="931062"/>
                  <a:pt x="1842338" y="932584"/>
                  <a:pt x="1857994" y="954111"/>
                </a:cubicBezTo>
                <a:cubicBezTo>
                  <a:pt x="1873432" y="975202"/>
                  <a:pt x="1877563" y="999772"/>
                  <a:pt x="1877781" y="1024995"/>
                </a:cubicBezTo>
                <a:cubicBezTo>
                  <a:pt x="1877998" y="1048260"/>
                  <a:pt x="1874084" y="1071092"/>
                  <a:pt x="1863212" y="1092183"/>
                </a:cubicBezTo>
                <a:cubicBezTo>
                  <a:pt x="1859950" y="1098489"/>
                  <a:pt x="1856037" y="1104794"/>
                  <a:pt x="1851254" y="1110230"/>
                </a:cubicBezTo>
                <a:cubicBezTo>
                  <a:pt x="1833423" y="1130886"/>
                  <a:pt x="1808418" y="1130669"/>
                  <a:pt x="1794068" y="1107403"/>
                </a:cubicBezTo>
                <a:cubicBezTo>
                  <a:pt x="1785587" y="1093705"/>
                  <a:pt x="1781674" y="1076962"/>
                  <a:pt x="1776237" y="1061524"/>
                </a:cubicBezTo>
                <a:cubicBezTo>
                  <a:pt x="1774715" y="1057176"/>
                  <a:pt x="1774715" y="1052174"/>
                  <a:pt x="1773846" y="1046521"/>
                </a:cubicBezTo>
                <a:cubicBezTo>
                  <a:pt x="1737317" y="1044781"/>
                  <a:pt x="1701005" y="1043259"/>
                  <a:pt x="1664693" y="1041520"/>
                </a:cubicBezTo>
                <a:cubicBezTo>
                  <a:pt x="1659040" y="1078919"/>
                  <a:pt x="1653387" y="1115666"/>
                  <a:pt x="1647516" y="1153718"/>
                </a:cubicBezTo>
                <a:cubicBezTo>
                  <a:pt x="1665997" y="1158718"/>
                  <a:pt x="1685567" y="1164154"/>
                  <a:pt x="1705354" y="1169373"/>
                </a:cubicBezTo>
                <a:cubicBezTo>
                  <a:pt x="1771672" y="1187202"/>
                  <a:pt x="1837989" y="1204597"/>
                  <a:pt x="1904308" y="1222644"/>
                </a:cubicBezTo>
                <a:cubicBezTo>
                  <a:pt x="1912571" y="1224819"/>
                  <a:pt x="1916484" y="1224384"/>
                  <a:pt x="1919745" y="1215686"/>
                </a:cubicBezTo>
                <a:cubicBezTo>
                  <a:pt x="1922355" y="1208729"/>
                  <a:pt x="1926704" y="1202206"/>
                  <a:pt x="1931487" y="1196335"/>
                </a:cubicBezTo>
                <a:cubicBezTo>
                  <a:pt x="1933879" y="1193508"/>
                  <a:pt x="1938880" y="1191116"/>
                  <a:pt x="1942359" y="1191551"/>
                </a:cubicBezTo>
                <a:cubicBezTo>
                  <a:pt x="1944751" y="1191986"/>
                  <a:pt x="1948012" y="1197639"/>
                  <a:pt x="1948012" y="1200684"/>
                </a:cubicBezTo>
                <a:cubicBezTo>
                  <a:pt x="1947360" y="1216339"/>
                  <a:pt x="1947577" y="1232647"/>
                  <a:pt x="1943881" y="1247867"/>
                </a:cubicBezTo>
                <a:cubicBezTo>
                  <a:pt x="1939968" y="1263740"/>
                  <a:pt x="1932357" y="1278743"/>
                  <a:pt x="1925181" y="1293529"/>
                </a:cubicBezTo>
                <a:cubicBezTo>
                  <a:pt x="1923224" y="1297660"/>
                  <a:pt x="1916266" y="1299400"/>
                  <a:pt x="1911701" y="1302443"/>
                </a:cubicBezTo>
                <a:cubicBezTo>
                  <a:pt x="1909527" y="1297443"/>
                  <a:pt x="1905830" y="1292659"/>
                  <a:pt x="1905178" y="1287441"/>
                </a:cubicBezTo>
                <a:cubicBezTo>
                  <a:pt x="1904090" y="1278525"/>
                  <a:pt x="1904960" y="1269611"/>
                  <a:pt x="1904960" y="1259174"/>
                </a:cubicBezTo>
                <a:cubicBezTo>
                  <a:pt x="1817116" y="1235691"/>
                  <a:pt x="1727967" y="1211773"/>
                  <a:pt x="1639035" y="1187854"/>
                </a:cubicBezTo>
                <a:cubicBezTo>
                  <a:pt x="1625337" y="1223079"/>
                  <a:pt x="1611638" y="1258087"/>
                  <a:pt x="1597723" y="1293746"/>
                </a:cubicBezTo>
                <a:cubicBezTo>
                  <a:pt x="1629251" y="1310054"/>
                  <a:pt x="1661866" y="1327232"/>
                  <a:pt x="1693394" y="1343539"/>
                </a:cubicBezTo>
                <a:cubicBezTo>
                  <a:pt x="1703832" y="1332884"/>
                  <a:pt x="1713182" y="1322231"/>
                  <a:pt x="1723618" y="1312881"/>
                </a:cubicBezTo>
                <a:cubicBezTo>
                  <a:pt x="1729054" y="1307879"/>
                  <a:pt x="1736012" y="1303965"/>
                  <a:pt x="1742970" y="1300921"/>
                </a:cubicBezTo>
                <a:cubicBezTo>
                  <a:pt x="1768410" y="1289833"/>
                  <a:pt x="1789719" y="1302008"/>
                  <a:pt x="1794068" y="1329406"/>
                </a:cubicBezTo>
                <a:cubicBezTo>
                  <a:pt x="1801243" y="1375937"/>
                  <a:pt x="1768845" y="1440951"/>
                  <a:pt x="1727315" y="1463347"/>
                </a:cubicBezTo>
                <a:cubicBezTo>
                  <a:pt x="1697526" y="1479437"/>
                  <a:pt x="1674043" y="1467696"/>
                  <a:pt x="1669694" y="1433993"/>
                </a:cubicBezTo>
                <a:cubicBezTo>
                  <a:pt x="1668389" y="1424425"/>
                  <a:pt x="1669042" y="1414423"/>
                  <a:pt x="1670564" y="1404856"/>
                </a:cubicBezTo>
                <a:cubicBezTo>
                  <a:pt x="1671868" y="1395289"/>
                  <a:pt x="1675347" y="1385939"/>
                  <a:pt x="1677957" y="1375502"/>
                </a:cubicBezTo>
                <a:cubicBezTo>
                  <a:pt x="1645776" y="1358759"/>
                  <a:pt x="1613160" y="1341800"/>
                  <a:pt x="1581197" y="1325057"/>
                </a:cubicBezTo>
                <a:cubicBezTo>
                  <a:pt x="1560106" y="1356585"/>
                  <a:pt x="1539450" y="1387461"/>
                  <a:pt x="1518141" y="1419424"/>
                </a:cubicBezTo>
                <a:cubicBezTo>
                  <a:pt x="1588155" y="1478349"/>
                  <a:pt x="1659040" y="1537710"/>
                  <a:pt x="1729489" y="1596852"/>
                </a:cubicBezTo>
                <a:cubicBezTo>
                  <a:pt x="1738839" y="1590329"/>
                  <a:pt x="1747101" y="1584024"/>
                  <a:pt x="1756016" y="1578805"/>
                </a:cubicBezTo>
                <a:cubicBezTo>
                  <a:pt x="1759495" y="1576849"/>
                  <a:pt x="1765584" y="1576631"/>
                  <a:pt x="1768845" y="1578371"/>
                </a:cubicBezTo>
                <a:cubicBezTo>
                  <a:pt x="1770802" y="1579458"/>
                  <a:pt x="1771237" y="1586633"/>
                  <a:pt x="1769932" y="1590112"/>
                </a:cubicBezTo>
                <a:cubicBezTo>
                  <a:pt x="1757973" y="1622945"/>
                  <a:pt x="1736665" y="1648167"/>
                  <a:pt x="1706441" y="1665563"/>
                </a:cubicBezTo>
                <a:cubicBezTo>
                  <a:pt x="1703179" y="1667302"/>
                  <a:pt x="1696873" y="1667737"/>
                  <a:pt x="1694699" y="1665780"/>
                </a:cubicBezTo>
                <a:cubicBezTo>
                  <a:pt x="1692525" y="1663823"/>
                  <a:pt x="1692090" y="1657517"/>
                  <a:pt x="1693177" y="1654038"/>
                </a:cubicBezTo>
                <a:cubicBezTo>
                  <a:pt x="1696656" y="1644253"/>
                  <a:pt x="1701440" y="1634904"/>
                  <a:pt x="1706441" y="1623814"/>
                </a:cubicBezTo>
                <a:cubicBezTo>
                  <a:pt x="1636426" y="1565106"/>
                  <a:pt x="1565542" y="1505529"/>
                  <a:pt x="1495092" y="1446386"/>
                </a:cubicBezTo>
                <a:cubicBezTo>
                  <a:pt x="1467913" y="1472261"/>
                  <a:pt x="1441168" y="1498136"/>
                  <a:pt x="1413119" y="1524881"/>
                </a:cubicBezTo>
                <a:cubicBezTo>
                  <a:pt x="1434645" y="1552931"/>
                  <a:pt x="1457042" y="1582067"/>
                  <a:pt x="1479220" y="1610986"/>
                </a:cubicBezTo>
                <a:cubicBezTo>
                  <a:pt x="1490961" y="1606202"/>
                  <a:pt x="1501616" y="1600549"/>
                  <a:pt x="1512923" y="1597505"/>
                </a:cubicBezTo>
                <a:cubicBezTo>
                  <a:pt x="1524011" y="1594678"/>
                  <a:pt x="1535753" y="1593156"/>
                  <a:pt x="1547060" y="1593591"/>
                </a:cubicBezTo>
                <a:cubicBezTo>
                  <a:pt x="1567717" y="1594460"/>
                  <a:pt x="1580545" y="1610986"/>
                  <a:pt x="1577501" y="1631425"/>
                </a:cubicBezTo>
                <a:cubicBezTo>
                  <a:pt x="1576631" y="1637079"/>
                  <a:pt x="1575761" y="1643166"/>
                  <a:pt x="1573152" y="1648167"/>
                </a:cubicBezTo>
                <a:cubicBezTo>
                  <a:pt x="1549886" y="1695569"/>
                  <a:pt x="1512923" y="1725575"/>
                  <a:pt x="1460086" y="1732750"/>
                </a:cubicBezTo>
                <a:cubicBezTo>
                  <a:pt x="1425296" y="1737534"/>
                  <a:pt x="1406596" y="1713398"/>
                  <a:pt x="1419860" y="1680565"/>
                </a:cubicBezTo>
                <a:cubicBezTo>
                  <a:pt x="1426818" y="1663606"/>
                  <a:pt x="1438559" y="1648384"/>
                  <a:pt x="1449431" y="1630555"/>
                </a:cubicBezTo>
                <a:cubicBezTo>
                  <a:pt x="1428992" y="1603810"/>
                  <a:pt x="1406596" y="1574674"/>
                  <a:pt x="1384852" y="1546190"/>
                </a:cubicBezTo>
                <a:cubicBezTo>
                  <a:pt x="1352237" y="1565976"/>
                  <a:pt x="1320274" y="1585546"/>
                  <a:pt x="1287876" y="1605115"/>
                </a:cubicBezTo>
                <a:cubicBezTo>
                  <a:pt x="1326579" y="1688393"/>
                  <a:pt x="1365718" y="1772106"/>
                  <a:pt x="1404639" y="1855384"/>
                </a:cubicBezTo>
                <a:cubicBezTo>
                  <a:pt x="1415511" y="1853427"/>
                  <a:pt x="1425731" y="1850818"/>
                  <a:pt x="1435950" y="1849948"/>
                </a:cubicBezTo>
                <a:cubicBezTo>
                  <a:pt x="1439864" y="1849513"/>
                  <a:pt x="1446387" y="1851905"/>
                  <a:pt x="1447691" y="1854732"/>
                </a:cubicBezTo>
                <a:cubicBezTo>
                  <a:pt x="1448996" y="1857776"/>
                  <a:pt x="1446604" y="1864082"/>
                  <a:pt x="1443778" y="1866909"/>
                </a:cubicBezTo>
                <a:cubicBezTo>
                  <a:pt x="1423339" y="1887782"/>
                  <a:pt x="1397899" y="1899089"/>
                  <a:pt x="1370067" y="1906047"/>
                </a:cubicBezTo>
                <a:cubicBezTo>
                  <a:pt x="1364414" y="1907351"/>
                  <a:pt x="1358542" y="1908221"/>
                  <a:pt x="1352889" y="1908004"/>
                </a:cubicBezTo>
                <a:cubicBezTo>
                  <a:pt x="1342888" y="1907351"/>
                  <a:pt x="1339626" y="1901045"/>
                  <a:pt x="1346149" y="1893653"/>
                </a:cubicBezTo>
                <a:cubicBezTo>
                  <a:pt x="1353541" y="1885390"/>
                  <a:pt x="1362457" y="1878432"/>
                  <a:pt x="1372242" y="1869735"/>
                </a:cubicBezTo>
                <a:cubicBezTo>
                  <a:pt x="1333755" y="1787109"/>
                  <a:pt x="1294616" y="1703178"/>
                  <a:pt x="1255696" y="1619900"/>
                </a:cubicBezTo>
                <a:cubicBezTo>
                  <a:pt x="1219601" y="1632077"/>
                  <a:pt x="1184593" y="1644036"/>
                  <a:pt x="1148064" y="1656430"/>
                </a:cubicBezTo>
                <a:cubicBezTo>
                  <a:pt x="1155674" y="1691003"/>
                  <a:pt x="1163720" y="1726879"/>
                  <a:pt x="1171113" y="1761017"/>
                </a:cubicBezTo>
                <a:cubicBezTo>
                  <a:pt x="1188507" y="1762974"/>
                  <a:pt x="1204598" y="1764713"/>
                  <a:pt x="1220471" y="1766887"/>
                </a:cubicBezTo>
                <a:cubicBezTo>
                  <a:pt x="1223950" y="1767322"/>
                  <a:pt x="1227429" y="1768845"/>
                  <a:pt x="1230690" y="1770149"/>
                </a:cubicBezTo>
                <a:cubicBezTo>
                  <a:pt x="1260697" y="1782543"/>
                  <a:pt x="1266784" y="1808636"/>
                  <a:pt x="1244388" y="1832119"/>
                </a:cubicBezTo>
                <a:cubicBezTo>
                  <a:pt x="1219601" y="1858211"/>
                  <a:pt x="1187203" y="1868865"/>
                  <a:pt x="1152630" y="1870822"/>
                </a:cubicBezTo>
                <a:cubicBezTo>
                  <a:pt x="1135670" y="1871691"/>
                  <a:pt x="1117624" y="1869735"/>
                  <a:pt x="1101533" y="1864517"/>
                </a:cubicBezTo>
                <a:cubicBezTo>
                  <a:pt x="1069135" y="1853862"/>
                  <a:pt x="1062612" y="1824726"/>
                  <a:pt x="1087400" y="1801460"/>
                </a:cubicBezTo>
                <a:cubicBezTo>
                  <a:pt x="1101098" y="1788631"/>
                  <a:pt x="1118493" y="1779934"/>
                  <a:pt x="1136105" y="1767975"/>
                </a:cubicBezTo>
                <a:cubicBezTo>
                  <a:pt x="1128930" y="1735359"/>
                  <a:pt x="1120885" y="1699482"/>
                  <a:pt x="1113057" y="1664258"/>
                </a:cubicBezTo>
                <a:cubicBezTo>
                  <a:pt x="1075441" y="1668389"/>
                  <a:pt x="1038694" y="1672302"/>
                  <a:pt x="1001295" y="1676216"/>
                </a:cubicBezTo>
                <a:cubicBezTo>
                  <a:pt x="1001295" y="1768192"/>
                  <a:pt x="1001295" y="1860385"/>
                  <a:pt x="1001295" y="1952796"/>
                </a:cubicBezTo>
                <a:cubicBezTo>
                  <a:pt x="1011297" y="1955622"/>
                  <a:pt x="1021517" y="1957796"/>
                  <a:pt x="1031301" y="1961275"/>
                </a:cubicBezTo>
                <a:cubicBezTo>
                  <a:pt x="1035215" y="1962798"/>
                  <a:pt x="1037824" y="1967364"/>
                  <a:pt x="1041085" y="1970408"/>
                </a:cubicBezTo>
                <a:cubicBezTo>
                  <a:pt x="1037824" y="1973670"/>
                  <a:pt x="1035433" y="1978454"/>
                  <a:pt x="1031519" y="1979758"/>
                </a:cubicBezTo>
                <a:cubicBezTo>
                  <a:pt x="998903" y="1990847"/>
                  <a:pt x="966288" y="1991064"/>
                  <a:pt x="933672" y="1979758"/>
                </a:cubicBezTo>
                <a:cubicBezTo>
                  <a:pt x="929976" y="1978454"/>
                  <a:pt x="925627" y="1973887"/>
                  <a:pt x="924974" y="1970191"/>
                </a:cubicBezTo>
                <a:cubicBezTo>
                  <a:pt x="924540" y="1968016"/>
                  <a:pt x="929758" y="1963015"/>
                  <a:pt x="933455" y="1961710"/>
                </a:cubicBezTo>
                <a:cubicBezTo>
                  <a:pt x="943457" y="1959318"/>
                  <a:pt x="953893" y="1956927"/>
                  <a:pt x="964983" y="1953883"/>
                </a:cubicBezTo>
                <a:cubicBezTo>
                  <a:pt x="964983" y="1861690"/>
                  <a:pt x="964983" y="1769497"/>
                  <a:pt x="964983" y="1678391"/>
                </a:cubicBezTo>
                <a:cubicBezTo>
                  <a:pt x="918235" y="1672302"/>
                  <a:pt x="872137" y="1666432"/>
                  <a:pt x="824954" y="1660344"/>
                </a:cubicBezTo>
                <a:cubicBezTo>
                  <a:pt x="816039" y="1694047"/>
                  <a:pt x="806690" y="1729271"/>
                  <a:pt x="797340" y="1764713"/>
                </a:cubicBezTo>
                <a:cubicBezTo>
                  <a:pt x="805820" y="1769062"/>
                  <a:pt x="814734" y="1772106"/>
                  <a:pt x="821475" y="1777760"/>
                </a:cubicBezTo>
                <a:cubicBezTo>
                  <a:pt x="833000" y="1787326"/>
                  <a:pt x="845175" y="1797111"/>
                  <a:pt x="853656" y="1809288"/>
                </a:cubicBezTo>
                <a:cubicBezTo>
                  <a:pt x="864963" y="1825813"/>
                  <a:pt x="859527" y="1845599"/>
                  <a:pt x="841261" y="1854297"/>
                </a:cubicBezTo>
                <a:cubicBezTo>
                  <a:pt x="828216" y="1860603"/>
                  <a:pt x="813212" y="1864734"/>
                  <a:pt x="798862" y="1865387"/>
                </a:cubicBezTo>
                <a:cubicBezTo>
                  <a:pt x="764289" y="1866909"/>
                  <a:pt x="732109" y="1857341"/>
                  <a:pt x="703842" y="1837120"/>
                </a:cubicBezTo>
                <a:cubicBezTo>
                  <a:pt x="696232" y="1831684"/>
                  <a:pt x="689274" y="1824943"/>
                  <a:pt x="683838" y="1817550"/>
                </a:cubicBezTo>
                <a:cubicBezTo>
                  <a:pt x="667965" y="1796024"/>
                  <a:pt x="673618" y="1773846"/>
                  <a:pt x="697971" y="1763191"/>
                </a:cubicBezTo>
                <a:cubicBezTo>
                  <a:pt x="707756" y="1758842"/>
                  <a:pt x="718628" y="1756885"/>
                  <a:pt x="729282" y="1755581"/>
                </a:cubicBezTo>
                <a:cubicBezTo>
                  <a:pt x="739937" y="1754276"/>
                  <a:pt x="750809" y="1755363"/>
                  <a:pt x="763202" y="1755363"/>
                </a:cubicBezTo>
                <a:cubicBezTo>
                  <a:pt x="772335" y="1720791"/>
                  <a:pt x="781684" y="1685566"/>
                  <a:pt x="790816" y="1651646"/>
                </a:cubicBezTo>
                <a:cubicBezTo>
                  <a:pt x="746242" y="1633164"/>
                  <a:pt x="701885" y="1615117"/>
                  <a:pt x="656006" y="1595983"/>
                </a:cubicBezTo>
                <a:cubicBezTo>
                  <a:pt x="610779" y="1674259"/>
                  <a:pt x="564465" y="1754494"/>
                  <a:pt x="518587" y="1834076"/>
                </a:cubicBezTo>
                <a:cubicBezTo>
                  <a:pt x="526631" y="1842555"/>
                  <a:pt x="534677" y="1850383"/>
                  <a:pt x="541852" y="1858863"/>
                </a:cubicBezTo>
                <a:cubicBezTo>
                  <a:pt x="544027" y="1861473"/>
                  <a:pt x="545331" y="1866909"/>
                  <a:pt x="544027" y="1869517"/>
                </a:cubicBezTo>
                <a:cubicBezTo>
                  <a:pt x="542722" y="1871909"/>
                  <a:pt x="537286" y="1873649"/>
                  <a:pt x="533807" y="1873214"/>
                </a:cubicBezTo>
                <a:cubicBezTo>
                  <a:pt x="525979" y="1872344"/>
                  <a:pt x="517934" y="1870822"/>
                  <a:pt x="510759" y="1867996"/>
                </a:cubicBezTo>
                <a:cubicBezTo>
                  <a:pt x="487711" y="1858863"/>
                  <a:pt x="466185" y="1846686"/>
                  <a:pt x="449876" y="1827552"/>
                </a:cubicBezTo>
                <a:cubicBezTo>
                  <a:pt x="446615" y="1823638"/>
                  <a:pt x="445962" y="1817332"/>
                  <a:pt x="444223" y="1812114"/>
                </a:cubicBezTo>
                <a:cubicBezTo>
                  <a:pt x="449442" y="1811027"/>
                  <a:pt x="455095" y="1808636"/>
                  <a:pt x="460096" y="1809288"/>
                </a:cubicBezTo>
                <a:cubicBezTo>
                  <a:pt x="469011" y="1810592"/>
                  <a:pt x="477491" y="1813854"/>
                  <a:pt x="487711" y="1816680"/>
                </a:cubicBezTo>
                <a:cubicBezTo>
                  <a:pt x="533589" y="1737099"/>
                  <a:pt x="580121" y="1656865"/>
                  <a:pt x="626000" y="1577283"/>
                </a:cubicBezTo>
                <a:cubicBezTo>
                  <a:pt x="595559" y="1554887"/>
                  <a:pt x="565553" y="1532926"/>
                  <a:pt x="534459" y="1510095"/>
                </a:cubicBezTo>
                <a:cubicBezTo>
                  <a:pt x="510324" y="1536405"/>
                  <a:pt x="485536" y="1563367"/>
                  <a:pt x="461183" y="1589894"/>
                </a:cubicBezTo>
                <a:cubicBezTo>
                  <a:pt x="469011" y="1603158"/>
                  <a:pt x="477708" y="1614899"/>
                  <a:pt x="483144" y="1627946"/>
                </a:cubicBezTo>
                <a:cubicBezTo>
                  <a:pt x="487493" y="1638600"/>
                  <a:pt x="489233" y="1650994"/>
                  <a:pt x="489233" y="1662518"/>
                </a:cubicBezTo>
                <a:cubicBezTo>
                  <a:pt x="489015" y="1677738"/>
                  <a:pt x="477273" y="1688828"/>
                  <a:pt x="462053" y="1689915"/>
                </a:cubicBezTo>
                <a:cubicBezTo>
                  <a:pt x="452921" y="1690568"/>
                  <a:pt x="442701" y="1690568"/>
                  <a:pt x="434221" y="1687523"/>
                </a:cubicBezTo>
                <a:cubicBezTo>
                  <a:pt x="385733" y="1670998"/>
                  <a:pt x="350943" y="1639905"/>
                  <a:pt x="336592" y="1589677"/>
                </a:cubicBezTo>
                <a:cubicBezTo>
                  <a:pt x="327895" y="1558801"/>
                  <a:pt x="348552" y="1536840"/>
                  <a:pt x="379645" y="1544015"/>
                </a:cubicBezTo>
                <a:cubicBezTo>
                  <a:pt x="398344" y="1548147"/>
                  <a:pt x="415956" y="1556844"/>
                  <a:pt x="436396" y="1564454"/>
                </a:cubicBezTo>
                <a:cubicBezTo>
                  <a:pt x="458792" y="1539884"/>
                  <a:pt x="483797" y="1512922"/>
                  <a:pt x="508149" y="1486177"/>
                </a:cubicBezTo>
                <a:cubicBezTo>
                  <a:pt x="483144" y="1457693"/>
                  <a:pt x="458574" y="1429861"/>
                  <a:pt x="433134" y="1400725"/>
                </a:cubicBezTo>
                <a:cubicBezTo>
                  <a:pt x="358336" y="1453127"/>
                  <a:pt x="282451" y="1506181"/>
                  <a:pt x="206783" y="1559235"/>
                </a:cubicBezTo>
                <a:cubicBezTo>
                  <a:pt x="210480" y="1569455"/>
                  <a:pt x="214611" y="1579023"/>
                  <a:pt x="217002" y="1589024"/>
                </a:cubicBezTo>
                <a:cubicBezTo>
                  <a:pt x="218089" y="1592938"/>
                  <a:pt x="215915" y="1597940"/>
                  <a:pt x="215045" y="1602288"/>
                </a:cubicBezTo>
                <a:cubicBezTo>
                  <a:pt x="210262" y="1601419"/>
                  <a:pt x="204609" y="1602071"/>
                  <a:pt x="201130" y="1599462"/>
                </a:cubicBezTo>
                <a:cubicBezTo>
                  <a:pt x="173733" y="1579240"/>
                  <a:pt x="155251" y="1552496"/>
                  <a:pt x="146118" y="1519880"/>
                </a:cubicBezTo>
                <a:cubicBezTo>
                  <a:pt x="145031" y="1516401"/>
                  <a:pt x="146336" y="1510095"/>
                  <a:pt x="148728" y="1508356"/>
                </a:cubicBezTo>
                <a:cubicBezTo>
                  <a:pt x="151119" y="1506616"/>
                  <a:pt x="157425" y="1507486"/>
                  <a:pt x="160469" y="1509660"/>
                </a:cubicBezTo>
                <a:cubicBezTo>
                  <a:pt x="169384" y="1515749"/>
                  <a:pt x="177429" y="1523142"/>
                  <a:pt x="186344" y="1530316"/>
                </a:cubicBezTo>
                <a:cubicBezTo>
                  <a:pt x="261577" y="1477697"/>
                  <a:pt x="337462" y="1424643"/>
                  <a:pt x="412695" y="1371806"/>
                </a:cubicBezTo>
                <a:cubicBezTo>
                  <a:pt x="394430" y="1338538"/>
                  <a:pt x="376601" y="1305922"/>
                  <a:pt x="358118" y="1272437"/>
                </a:cubicBezTo>
                <a:cubicBezTo>
                  <a:pt x="325286" y="1286136"/>
                  <a:pt x="291366" y="1300052"/>
                  <a:pt x="259837" y="1313098"/>
                </a:cubicBezTo>
                <a:cubicBezTo>
                  <a:pt x="260272" y="1333537"/>
                  <a:pt x="262882" y="1352672"/>
                  <a:pt x="260490" y="1371371"/>
                </a:cubicBezTo>
                <a:cubicBezTo>
                  <a:pt x="256358" y="1405509"/>
                  <a:pt x="228526" y="1417032"/>
                  <a:pt x="200260" y="1397246"/>
                </a:cubicBezTo>
                <a:cubicBezTo>
                  <a:pt x="168949" y="1375285"/>
                  <a:pt x="152642" y="1343104"/>
                  <a:pt x="145901" y="1306575"/>
                </a:cubicBezTo>
                <a:cubicBezTo>
                  <a:pt x="143074" y="1290920"/>
                  <a:pt x="143074" y="1273959"/>
                  <a:pt x="146118" y="1258304"/>
                </a:cubicBezTo>
                <a:cubicBezTo>
                  <a:pt x="151554" y="1230472"/>
                  <a:pt x="175907" y="1220035"/>
                  <a:pt x="199825" y="1235691"/>
                </a:cubicBezTo>
                <a:cubicBezTo>
                  <a:pt x="213741" y="1244823"/>
                  <a:pt x="224178" y="1258739"/>
                  <a:pt x="236137" y="1270915"/>
                </a:cubicBezTo>
                <a:cubicBezTo>
                  <a:pt x="238964" y="1273959"/>
                  <a:pt x="240921" y="1278090"/>
                  <a:pt x="243312" y="1282004"/>
                </a:cubicBezTo>
                <a:cubicBezTo>
                  <a:pt x="277667" y="1267654"/>
                  <a:pt x="311587" y="1253738"/>
                  <a:pt x="344638" y="1240040"/>
                </a:cubicBezTo>
                <a:cubicBezTo>
                  <a:pt x="333983" y="1203510"/>
                  <a:pt x="323546" y="1167850"/>
                  <a:pt x="312674" y="1130886"/>
                </a:cubicBezTo>
                <a:cubicBezTo>
                  <a:pt x="222221" y="1146759"/>
                  <a:pt x="130897" y="1162849"/>
                  <a:pt x="40444" y="1178940"/>
                </a:cubicBezTo>
                <a:cubicBezTo>
                  <a:pt x="39140" y="1190899"/>
                  <a:pt x="38705" y="1201771"/>
                  <a:pt x="36748" y="1212425"/>
                </a:cubicBezTo>
                <a:cubicBezTo>
                  <a:pt x="36096" y="1215686"/>
                  <a:pt x="32399" y="1220687"/>
                  <a:pt x="30007" y="1220905"/>
                </a:cubicBezTo>
                <a:cubicBezTo>
                  <a:pt x="26528" y="1221122"/>
                  <a:pt x="21309" y="1218295"/>
                  <a:pt x="19570" y="1215034"/>
                </a:cubicBezTo>
                <a:cubicBezTo>
                  <a:pt x="2393" y="1184376"/>
                  <a:pt x="-3913" y="1151543"/>
                  <a:pt x="2393" y="1116753"/>
                </a:cubicBezTo>
                <a:cubicBezTo>
                  <a:pt x="3045" y="1113491"/>
                  <a:pt x="6742" y="1108490"/>
                  <a:pt x="9351" y="1108273"/>
                </a:cubicBezTo>
                <a:cubicBezTo>
                  <a:pt x="12830" y="1108055"/>
                  <a:pt x="17831" y="1111100"/>
                  <a:pt x="19570" y="1114144"/>
                </a:cubicBezTo>
                <a:cubicBezTo>
                  <a:pt x="25006" y="1123276"/>
                  <a:pt x="29137" y="1133278"/>
                  <a:pt x="34356" y="1143933"/>
                </a:cubicBezTo>
                <a:cubicBezTo>
                  <a:pt x="124810" y="1128060"/>
                  <a:pt x="215698" y="1111969"/>
                  <a:pt x="306368" y="1096097"/>
                </a:cubicBezTo>
                <a:cubicBezTo>
                  <a:pt x="303977" y="1058480"/>
                  <a:pt x="301585" y="1021516"/>
                  <a:pt x="298976" y="982813"/>
                </a:cubicBezTo>
                <a:cubicBezTo>
                  <a:pt x="263534" y="981291"/>
                  <a:pt x="227222" y="979768"/>
                  <a:pt x="189605" y="978029"/>
                </a:cubicBezTo>
                <a:cubicBezTo>
                  <a:pt x="187866" y="984769"/>
                  <a:pt x="186996" y="991944"/>
                  <a:pt x="184170" y="998250"/>
                </a:cubicBezTo>
                <a:cubicBezTo>
                  <a:pt x="178951" y="1010427"/>
                  <a:pt x="174385" y="1023473"/>
                  <a:pt x="166774" y="1033910"/>
                </a:cubicBezTo>
                <a:cubicBezTo>
                  <a:pt x="148510" y="1059132"/>
                  <a:pt x="121548" y="1057610"/>
                  <a:pt x="104587" y="1031736"/>
                </a:cubicBezTo>
                <a:cubicBezTo>
                  <a:pt x="92412" y="1013254"/>
                  <a:pt x="88280" y="992379"/>
                  <a:pt x="87193" y="970853"/>
                </a:cubicBezTo>
                <a:cubicBezTo>
                  <a:pt x="85888" y="947153"/>
                  <a:pt x="89150" y="923887"/>
                  <a:pt x="99370" y="902143"/>
                </a:cubicBezTo>
                <a:cubicBezTo>
                  <a:pt x="103065" y="894099"/>
                  <a:pt x="107849" y="886053"/>
                  <a:pt x="113503" y="879095"/>
                </a:cubicBezTo>
                <a:cubicBezTo>
                  <a:pt x="131550" y="857786"/>
                  <a:pt x="156555" y="858439"/>
                  <a:pt x="171341" y="882357"/>
                </a:cubicBezTo>
                <a:cubicBezTo>
                  <a:pt x="179604" y="895838"/>
                  <a:pt x="183518" y="912145"/>
                  <a:pt x="188735" y="927366"/>
                </a:cubicBezTo>
                <a:cubicBezTo>
                  <a:pt x="190257" y="931714"/>
                  <a:pt x="190257" y="936715"/>
                  <a:pt x="191127" y="942369"/>
                </a:cubicBezTo>
                <a:cubicBezTo>
                  <a:pt x="227874" y="944109"/>
                  <a:pt x="264404" y="945631"/>
                  <a:pt x="300498" y="947370"/>
                </a:cubicBezTo>
                <a:cubicBezTo>
                  <a:pt x="306368" y="909319"/>
                  <a:pt x="312022" y="872789"/>
                  <a:pt x="317893" y="834956"/>
                </a:cubicBezTo>
                <a:cubicBezTo>
                  <a:pt x="229396" y="811255"/>
                  <a:pt x="139812" y="787337"/>
                  <a:pt x="51098" y="763419"/>
                </a:cubicBezTo>
                <a:cubicBezTo>
                  <a:pt x="45010" y="773639"/>
                  <a:pt x="40227" y="782989"/>
                  <a:pt x="34139" y="791468"/>
                </a:cubicBezTo>
                <a:cubicBezTo>
                  <a:pt x="31964" y="794512"/>
                  <a:pt x="26746" y="797774"/>
                  <a:pt x="23701" y="797122"/>
                </a:cubicBezTo>
                <a:cubicBezTo>
                  <a:pt x="20875" y="796469"/>
                  <a:pt x="17613" y="791033"/>
                  <a:pt x="17178" y="787554"/>
                </a:cubicBezTo>
                <a:cubicBezTo>
                  <a:pt x="13700" y="752765"/>
                  <a:pt x="22614" y="721019"/>
                  <a:pt x="42184" y="692318"/>
                </a:cubicBezTo>
                <a:cubicBezTo>
                  <a:pt x="44358" y="689056"/>
                  <a:pt x="50011" y="686447"/>
                  <a:pt x="53708" y="686881"/>
                </a:cubicBezTo>
                <a:cubicBezTo>
                  <a:pt x="56317" y="687316"/>
                  <a:pt x="59361" y="693405"/>
                  <a:pt x="59796" y="697101"/>
                </a:cubicBezTo>
                <a:cubicBezTo>
                  <a:pt x="60666" y="707103"/>
                  <a:pt x="60013" y="717323"/>
                  <a:pt x="60013" y="729282"/>
                </a:cubicBezTo>
                <a:cubicBezTo>
                  <a:pt x="148510" y="752330"/>
                  <a:pt x="237877" y="776248"/>
                  <a:pt x="327243" y="800166"/>
                </a:cubicBezTo>
                <a:cubicBezTo>
                  <a:pt x="340941" y="764941"/>
                  <a:pt x="354422" y="730151"/>
                  <a:pt x="368338" y="694274"/>
                </a:cubicBezTo>
                <a:cubicBezTo>
                  <a:pt x="336810" y="677966"/>
                  <a:pt x="304194" y="660789"/>
                  <a:pt x="273318" y="644699"/>
                </a:cubicBezTo>
                <a:cubicBezTo>
                  <a:pt x="260272" y="657093"/>
                  <a:pt x="248965" y="669922"/>
                  <a:pt x="235485" y="679923"/>
                </a:cubicBezTo>
                <a:cubicBezTo>
                  <a:pt x="227222" y="686012"/>
                  <a:pt x="215915" y="689926"/>
                  <a:pt x="205478" y="691013"/>
                </a:cubicBezTo>
                <a:cubicBezTo>
                  <a:pt x="187866" y="692970"/>
                  <a:pt x="173080" y="677314"/>
                  <a:pt x="171776" y="655788"/>
                </a:cubicBezTo>
                <a:cubicBezTo>
                  <a:pt x="168731" y="603168"/>
                  <a:pt x="190257" y="561638"/>
                  <a:pt x="230918" y="529675"/>
                </a:cubicBezTo>
                <a:cubicBezTo>
                  <a:pt x="244617" y="518803"/>
                  <a:pt x="261142" y="512062"/>
                  <a:pt x="278319" y="521847"/>
                </a:cubicBezTo>
                <a:cubicBezTo>
                  <a:pt x="295715" y="531849"/>
                  <a:pt x="297671" y="550114"/>
                  <a:pt x="296802" y="567726"/>
                </a:cubicBezTo>
                <a:cubicBezTo>
                  <a:pt x="295932" y="582295"/>
                  <a:pt x="292018" y="596863"/>
                  <a:pt x="288974" y="612953"/>
                </a:cubicBezTo>
                <a:cubicBezTo>
                  <a:pt x="319850" y="629043"/>
                  <a:pt x="352465" y="646221"/>
                  <a:pt x="384646" y="662964"/>
                </a:cubicBezTo>
                <a:cubicBezTo>
                  <a:pt x="405737" y="631435"/>
                  <a:pt x="426393" y="600342"/>
                  <a:pt x="447919" y="568378"/>
                </a:cubicBezTo>
                <a:cubicBezTo>
                  <a:pt x="377905" y="509453"/>
                  <a:pt x="307238" y="450310"/>
                  <a:pt x="236137" y="390733"/>
                </a:cubicBezTo>
                <a:cubicBezTo>
                  <a:pt x="227874" y="396604"/>
                  <a:pt x="220046" y="403127"/>
                  <a:pt x="211567" y="407911"/>
                </a:cubicBezTo>
                <a:cubicBezTo>
                  <a:pt x="207435" y="410303"/>
                  <a:pt x="201564" y="409215"/>
                  <a:pt x="196346" y="409868"/>
                </a:cubicBezTo>
                <a:cubicBezTo>
                  <a:pt x="196128" y="405084"/>
                  <a:pt x="194389" y="399648"/>
                  <a:pt x="195911" y="395517"/>
                </a:cubicBezTo>
                <a:cubicBezTo>
                  <a:pt x="208305" y="364640"/>
                  <a:pt x="228744" y="340288"/>
                  <a:pt x="257011" y="323111"/>
                </a:cubicBezTo>
                <a:cubicBezTo>
                  <a:pt x="260707" y="320936"/>
                  <a:pt x="266361" y="322023"/>
                  <a:pt x="271144" y="321589"/>
                </a:cubicBezTo>
                <a:cubicBezTo>
                  <a:pt x="271361" y="326372"/>
                  <a:pt x="272883" y="331590"/>
                  <a:pt x="271361" y="335721"/>
                </a:cubicBezTo>
                <a:cubicBezTo>
                  <a:pt x="268100" y="344854"/>
                  <a:pt x="263534" y="353334"/>
                  <a:pt x="258750" y="363553"/>
                </a:cubicBezTo>
                <a:cubicBezTo>
                  <a:pt x="328982" y="422479"/>
                  <a:pt x="399866" y="482056"/>
                  <a:pt x="470533" y="541199"/>
                </a:cubicBezTo>
                <a:cubicBezTo>
                  <a:pt x="497495" y="515324"/>
                  <a:pt x="524457" y="489449"/>
                  <a:pt x="552507" y="462705"/>
                </a:cubicBezTo>
                <a:cubicBezTo>
                  <a:pt x="530980" y="434655"/>
                  <a:pt x="508584" y="405301"/>
                  <a:pt x="486841" y="377035"/>
                </a:cubicBezTo>
                <a:cubicBezTo>
                  <a:pt x="472055" y="382471"/>
                  <a:pt x="458574" y="388559"/>
                  <a:pt x="444440" y="392255"/>
                </a:cubicBezTo>
                <a:cubicBezTo>
                  <a:pt x="435309" y="394647"/>
                  <a:pt x="424871" y="394647"/>
                  <a:pt x="415304" y="393560"/>
                </a:cubicBezTo>
                <a:cubicBezTo>
                  <a:pt x="396822" y="391385"/>
                  <a:pt x="385733" y="375730"/>
                  <a:pt x="387689" y="357031"/>
                </a:cubicBezTo>
                <a:cubicBezTo>
                  <a:pt x="389646" y="340288"/>
                  <a:pt x="396822" y="325720"/>
                  <a:pt x="407259" y="312891"/>
                </a:cubicBezTo>
                <a:cubicBezTo>
                  <a:pt x="432917" y="281145"/>
                  <a:pt x="464228" y="258097"/>
                  <a:pt x="506192" y="254400"/>
                </a:cubicBezTo>
                <a:cubicBezTo>
                  <a:pt x="541200" y="251356"/>
                  <a:pt x="558594" y="273970"/>
                  <a:pt x="545331" y="306585"/>
                </a:cubicBezTo>
                <a:cubicBezTo>
                  <a:pt x="538373" y="323546"/>
                  <a:pt x="526631" y="338766"/>
                  <a:pt x="515760" y="356596"/>
                </a:cubicBezTo>
                <a:cubicBezTo>
                  <a:pt x="536199" y="383341"/>
                  <a:pt x="558594" y="412477"/>
                  <a:pt x="580339" y="440961"/>
                </a:cubicBezTo>
                <a:cubicBezTo>
                  <a:pt x="612736" y="421174"/>
                  <a:pt x="644482" y="401822"/>
                  <a:pt x="677315" y="381819"/>
                </a:cubicBezTo>
                <a:cubicBezTo>
                  <a:pt x="638611" y="298975"/>
                  <a:pt x="599473" y="215045"/>
                  <a:pt x="560551" y="131549"/>
                </a:cubicBezTo>
                <a:cubicBezTo>
                  <a:pt x="549463" y="133506"/>
                  <a:pt x="539460" y="136115"/>
                  <a:pt x="529023" y="136985"/>
                </a:cubicBezTo>
                <a:cubicBezTo>
                  <a:pt x="525110" y="137420"/>
                  <a:pt x="518587" y="135028"/>
                  <a:pt x="517282" y="132201"/>
                </a:cubicBezTo>
                <a:cubicBezTo>
                  <a:pt x="515977" y="129158"/>
                  <a:pt x="518369" y="122852"/>
                  <a:pt x="521196" y="120025"/>
                </a:cubicBezTo>
                <a:cubicBezTo>
                  <a:pt x="541635" y="99151"/>
                  <a:pt x="567075" y="87844"/>
                  <a:pt x="594906" y="80886"/>
                </a:cubicBezTo>
                <a:cubicBezTo>
                  <a:pt x="600560" y="79581"/>
                  <a:pt x="606431" y="78712"/>
                  <a:pt x="612084" y="78929"/>
                </a:cubicBezTo>
                <a:cubicBezTo>
                  <a:pt x="622086" y="79581"/>
                  <a:pt x="625348" y="85887"/>
                  <a:pt x="618607" y="93280"/>
                </a:cubicBezTo>
                <a:cubicBezTo>
                  <a:pt x="611214" y="101543"/>
                  <a:pt x="602300" y="108501"/>
                  <a:pt x="592732" y="116981"/>
                </a:cubicBezTo>
                <a:cubicBezTo>
                  <a:pt x="631219" y="199607"/>
                  <a:pt x="670357" y="283537"/>
                  <a:pt x="709278" y="366815"/>
                </a:cubicBezTo>
                <a:cubicBezTo>
                  <a:pt x="745373" y="354639"/>
                  <a:pt x="780380" y="342680"/>
                  <a:pt x="816909" y="330286"/>
                </a:cubicBezTo>
                <a:cubicBezTo>
                  <a:pt x="809299" y="295714"/>
                  <a:pt x="801254" y="259837"/>
                  <a:pt x="793643" y="225699"/>
                </a:cubicBezTo>
                <a:cubicBezTo>
                  <a:pt x="776249" y="223742"/>
                  <a:pt x="760375" y="222220"/>
                  <a:pt x="744720" y="220263"/>
                </a:cubicBezTo>
                <a:cubicBezTo>
                  <a:pt x="741459" y="219828"/>
                  <a:pt x="738414" y="218741"/>
                  <a:pt x="735370" y="217436"/>
                </a:cubicBezTo>
                <a:cubicBezTo>
                  <a:pt x="703624" y="205043"/>
                  <a:pt x="697319" y="177863"/>
                  <a:pt x="721237" y="153510"/>
                </a:cubicBezTo>
                <a:cubicBezTo>
                  <a:pt x="741676" y="132419"/>
                  <a:pt x="767986" y="122634"/>
                  <a:pt x="796253" y="117633"/>
                </a:cubicBezTo>
                <a:cubicBezTo>
                  <a:pt x="818213" y="113719"/>
                  <a:pt x="840174" y="113719"/>
                  <a:pt x="861701" y="121330"/>
                </a:cubicBezTo>
                <a:cubicBezTo>
                  <a:pt x="895403" y="133723"/>
                  <a:pt x="902579" y="162207"/>
                  <a:pt x="876052" y="186561"/>
                </a:cubicBezTo>
                <a:cubicBezTo>
                  <a:pt x="862571" y="198954"/>
                  <a:pt x="845393" y="207435"/>
                  <a:pt x="828433" y="218741"/>
                </a:cubicBezTo>
                <a:cubicBezTo>
                  <a:pt x="835826" y="252009"/>
                  <a:pt x="843653" y="287668"/>
                  <a:pt x="851481" y="322458"/>
                </a:cubicBezTo>
                <a:cubicBezTo>
                  <a:pt x="889533" y="318327"/>
                  <a:pt x="926496" y="314413"/>
                  <a:pt x="964113" y="310282"/>
                </a:cubicBezTo>
                <a:cubicBezTo>
                  <a:pt x="964113" y="218741"/>
                  <a:pt x="964113" y="126331"/>
                  <a:pt x="964113" y="33920"/>
                </a:cubicBezTo>
                <a:cubicBezTo>
                  <a:pt x="953893" y="31093"/>
                  <a:pt x="943240" y="28919"/>
                  <a:pt x="933237" y="25222"/>
                </a:cubicBezTo>
                <a:cubicBezTo>
                  <a:pt x="929541" y="23918"/>
                  <a:pt x="925192" y="19352"/>
                  <a:pt x="924540" y="15656"/>
                </a:cubicBezTo>
                <a:cubicBezTo>
                  <a:pt x="924105" y="13264"/>
                  <a:pt x="929541" y="8045"/>
                  <a:pt x="933020" y="7393"/>
                </a:cubicBezTo>
                <a:cubicBezTo>
                  <a:pt x="948458" y="4349"/>
                  <a:pt x="963461" y="0"/>
                  <a:pt x="978247" y="0"/>
                </a:cubicBezTo>
                <a:close/>
              </a:path>
            </a:pathLst>
          </a:custGeom>
          <a:solidFill>
            <a:schemeClr val="bg1">
              <a:alpha val="50000"/>
            </a:schemeClr>
          </a:solidFill>
          <a:ln w="2697" cap="flat">
            <a:noFill/>
            <a:prstDash val="solid"/>
            <a:miter/>
          </a:ln>
        </p:spPr>
        <p:txBody>
          <a:bodyPr rtlCol="0" anchor="ctr"/>
          <a:lstStyle/>
          <a:p>
            <a:endParaRPr lang="en-US" dirty="0"/>
          </a:p>
        </p:txBody>
      </p:sp>
      <p:grpSp>
        <p:nvGrpSpPr>
          <p:cNvPr id="3" name="Group 2">
            <a:extLst>
              <a:ext uri="{FF2B5EF4-FFF2-40B4-BE49-F238E27FC236}">
                <a16:creationId xmlns:a16="http://schemas.microsoft.com/office/drawing/2014/main" id="{944A0F91-FFEB-4157-BFCF-8133511A5838}"/>
              </a:ext>
            </a:extLst>
          </p:cNvPr>
          <p:cNvGrpSpPr/>
          <p:nvPr/>
        </p:nvGrpSpPr>
        <p:grpSpPr>
          <a:xfrm rot="180311">
            <a:off x="6522382" y="3832884"/>
            <a:ext cx="4487019" cy="2363054"/>
            <a:chOff x="6261723" y="3831480"/>
            <a:chExt cx="4958557" cy="2611386"/>
          </a:xfrm>
        </p:grpSpPr>
        <p:sp>
          <p:nvSpPr>
            <p:cNvPr id="261" name="Freeform: Shape 260">
              <a:extLst>
                <a:ext uri="{FF2B5EF4-FFF2-40B4-BE49-F238E27FC236}">
                  <a16:creationId xmlns:a16="http://schemas.microsoft.com/office/drawing/2014/main" id="{5C10C7B5-4EF2-4178-88C9-ED91059F5036}"/>
                </a:ext>
              </a:extLst>
            </p:cNvPr>
            <p:cNvSpPr/>
            <p:nvPr/>
          </p:nvSpPr>
          <p:spPr>
            <a:xfrm>
              <a:off x="6261723" y="3831480"/>
              <a:ext cx="4958557" cy="2611386"/>
            </a:xfrm>
            <a:custGeom>
              <a:avLst/>
              <a:gdLst>
                <a:gd name="connsiteX0" fmla="*/ 654663 w 4958557"/>
                <a:gd name="connsiteY0" fmla="*/ 2401711 h 2611386"/>
                <a:gd name="connsiteX1" fmla="*/ 648901 w 4958557"/>
                <a:gd name="connsiteY1" fmla="*/ 2405168 h 2611386"/>
                <a:gd name="connsiteX2" fmla="*/ 652646 w 4958557"/>
                <a:gd name="connsiteY2" fmla="*/ 2404880 h 2611386"/>
                <a:gd name="connsiteX3" fmla="*/ 656968 w 4958557"/>
                <a:gd name="connsiteY3" fmla="*/ 2404592 h 2611386"/>
                <a:gd name="connsiteX4" fmla="*/ 654663 w 4958557"/>
                <a:gd name="connsiteY4" fmla="*/ 2401711 h 2611386"/>
                <a:gd name="connsiteX5" fmla="*/ 1578144 w 4958557"/>
                <a:gd name="connsiteY5" fmla="*/ 2184167 h 2611386"/>
                <a:gd name="connsiteX6" fmla="*/ 1568059 w 4958557"/>
                <a:gd name="connsiteY6" fmla="*/ 2190794 h 2611386"/>
                <a:gd name="connsiteX7" fmla="*/ 1572381 w 4958557"/>
                <a:gd name="connsiteY7" fmla="*/ 2191082 h 2611386"/>
                <a:gd name="connsiteX8" fmla="*/ 1572093 w 4958557"/>
                <a:gd name="connsiteY8" fmla="*/ 2189641 h 2611386"/>
                <a:gd name="connsiteX9" fmla="*/ 1572669 w 4958557"/>
                <a:gd name="connsiteY9" fmla="*/ 2189065 h 2611386"/>
                <a:gd name="connsiteX10" fmla="*/ 1578144 w 4958557"/>
                <a:gd name="connsiteY10" fmla="*/ 2184167 h 2611386"/>
                <a:gd name="connsiteX11" fmla="*/ 2645404 w 4958557"/>
                <a:gd name="connsiteY11" fmla="*/ 1885369 h 2611386"/>
                <a:gd name="connsiteX12" fmla="*/ 2648285 w 4958557"/>
                <a:gd name="connsiteY12" fmla="*/ 1888538 h 2611386"/>
                <a:gd name="connsiteX13" fmla="*/ 2646556 w 4958557"/>
                <a:gd name="connsiteY13" fmla="*/ 1891132 h 2611386"/>
                <a:gd name="connsiteX14" fmla="*/ 2643387 w 4958557"/>
                <a:gd name="connsiteY14" fmla="*/ 1888827 h 2611386"/>
                <a:gd name="connsiteX15" fmla="*/ 2645404 w 4958557"/>
                <a:gd name="connsiteY15" fmla="*/ 1885369 h 2611386"/>
                <a:gd name="connsiteX16" fmla="*/ 2687472 w 4958557"/>
                <a:gd name="connsiteY16" fmla="*/ 1871826 h 2611386"/>
                <a:gd name="connsiteX17" fmla="*/ 2689489 w 4958557"/>
                <a:gd name="connsiteY17" fmla="*/ 1873555 h 2611386"/>
                <a:gd name="connsiteX18" fmla="*/ 2685743 w 4958557"/>
                <a:gd name="connsiteY18" fmla="*/ 1877589 h 2611386"/>
                <a:gd name="connsiteX19" fmla="*/ 2683438 w 4958557"/>
                <a:gd name="connsiteY19" fmla="*/ 1875284 h 2611386"/>
                <a:gd name="connsiteX20" fmla="*/ 2687472 w 4958557"/>
                <a:gd name="connsiteY20" fmla="*/ 1871826 h 2611386"/>
                <a:gd name="connsiteX21" fmla="*/ 2733285 w 4958557"/>
                <a:gd name="connsiteY21" fmla="*/ 1860877 h 2611386"/>
                <a:gd name="connsiteX22" fmla="*/ 2724353 w 4958557"/>
                <a:gd name="connsiteY22" fmla="*/ 1865776 h 2611386"/>
                <a:gd name="connsiteX23" fmla="*/ 2724353 w 4958557"/>
                <a:gd name="connsiteY23" fmla="*/ 1863759 h 2611386"/>
                <a:gd name="connsiteX24" fmla="*/ 2733285 w 4958557"/>
                <a:gd name="connsiteY24" fmla="*/ 1860877 h 2611386"/>
                <a:gd name="connsiteX25" fmla="*/ 296220 w 4958557"/>
                <a:gd name="connsiteY25" fmla="*/ 1811605 h 2611386"/>
                <a:gd name="connsiteX26" fmla="*/ 280084 w 4958557"/>
                <a:gd name="connsiteY26" fmla="*/ 1819673 h 2611386"/>
                <a:gd name="connsiteX27" fmla="*/ 296220 w 4958557"/>
                <a:gd name="connsiteY27" fmla="*/ 1811605 h 2611386"/>
                <a:gd name="connsiteX28" fmla="*/ 2848540 w 4958557"/>
                <a:gd name="connsiteY28" fmla="*/ 1800656 h 2611386"/>
                <a:gd name="connsiteX29" fmla="*/ 2848252 w 4958557"/>
                <a:gd name="connsiteY29" fmla="*/ 1808724 h 2611386"/>
                <a:gd name="connsiteX30" fmla="*/ 2843066 w 4958557"/>
                <a:gd name="connsiteY30" fmla="*/ 1808724 h 2611386"/>
                <a:gd name="connsiteX31" fmla="*/ 2839896 w 4958557"/>
                <a:gd name="connsiteY31" fmla="*/ 1802385 h 2611386"/>
                <a:gd name="connsiteX32" fmla="*/ 2848540 w 4958557"/>
                <a:gd name="connsiteY32" fmla="*/ 1800656 h 2611386"/>
                <a:gd name="connsiteX33" fmla="*/ 330220 w 4958557"/>
                <a:gd name="connsiteY33" fmla="*/ 1800368 h 2611386"/>
                <a:gd name="connsiteX34" fmla="*/ 332526 w 4958557"/>
                <a:gd name="connsiteY34" fmla="*/ 1802961 h 2611386"/>
                <a:gd name="connsiteX35" fmla="*/ 328204 w 4958557"/>
                <a:gd name="connsiteY35" fmla="*/ 1804690 h 2611386"/>
                <a:gd name="connsiteX36" fmla="*/ 326763 w 4958557"/>
                <a:gd name="connsiteY36" fmla="*/ 1802673 h 2611386"/>
                <a:gd name="connsiteX37" fmla="*/ 330220 w 4958557"/>
                <a:gd name="connsiteY37" fmla="*/ 1800368 h 2611386"/>
                <a:gd name="connsiteX38" fmla="*/ 394223 w 4958557"/>
                <a:gd name="connsiteY38" fmla="*/ 1784305 h 2611386"/>
                <a:gd name="connsiteX39" fmla="*/ 399662 w 4958557"/>
                <a:gd name="connsiteY39" fmla="*/ 1785385 h 2611386"/>
                <a:gd name="connsiteX40" fmla="*/ 389865 w 4958557"/>
                <a:gd name="connsiteY40" fmla="*/ 1789131 h 2611386"/>
                <a:gd name="connsiteX41" fmla="*/ 389865 w 4958557"/>
                <a:gd name="connsiteY41" fmla="*/ 1786250 h 2611386"/>
                <a:gd name="connsiteX42" fmla="*/ 394223 w 4958557"/>
                <a:gd name="connsiteY42" fmla="*/ 1784305 h 2611386"/>
                <a:gd name="connsiteX43" fmla="*/ 2920287 w 4958557"/>
                <a:gd name="connsiteY43" fmla="*/ 1779910 h 2611386"/>
                <a:gd name="connsiteX44" fmla="*/ 2922880 w 4958557"/>
                <a:gd name="connsiteY44" fmla="*/ 1781062 h 2611386"/>
                <a:gd name="connsiteX45" fmla="*/ 2919999 w 4958557"/>
                <a:gd name="connsiteY45" fmla="*/ 1784232 h 2611386"/>
                <a:gd name="connsiteX46" fmla="*/ 2917406 w 4958557"/>
                <a:gd name="connsiteY46" fmla="*/ 1783079 h 2611386"/>
                <a:gd name="connsiteX47" fmla="*/ 2920287 w 4958557"/>
                <a:gd name="connsiteY47" fmla="*/ 1779910 h 2611386"/>
                <a:gd name="connsiteX48" fmla="*/ 492441 w 4958557"/>
                <a:gd name="connsiteY48" fmla="*/ 1760893 h 2611386"/>
                <a:gd name="connsiteX49" fmla="*/ 480916 w 4958557"/>
                <a:gd name="connsiteY49" fmla="*/ 1763198 h 2611386"/>
                <a:gd name="connsiteX50" fmla="*/ 492441 w 4958557"/>
                <a:gd name="connsiteY50" fmla="*/ 1760893 h 2611386"/>
                <a:gd name="connsiteX51" fmla="*/ 2904151 w 4958557"/>
                <a:gd name="connsiteY51" fmla="*/ 1758012 h 2611386"/>
                <a:gd name="connsiteX52" fmla="*/ 2895795 w 4958557"/>
                <a:gd name="connsiteY52" fmla="*/ 1764639 h 2611386"/>
                <a:gd name="connsiteX53" fmla="*/ 2894066 w 4958557"/>
                <a:gd name="connsiteY53" fmla="*/ 1760894 h 2611386"/>
                <a:gd name="connsiteX54" fmla="*/ 2904151 w 4958557"/>
                <a:gd name="connsiteY54" fmla="*/ 1758012 h 2611386"/>
                <a:gd name="connsiteX55" fmla="*/ 2883694 w 4958557"/>
                <a:gd name="connsiteY55" fmla="*/ 1757436 h 2611386"/>
                <a:gd name="connsiteX56" fmla="*/ 2861507 w 4958557"/>
                <a:gd name="connsiteY56" fmla="*/ 1766656 h 2611386"/>
                <a:gd name="connsiteX57" fmla="*/ 2883694 w 4958557"/>
                <a:gd name="connsiteY57" fmla="*/ 1757436 h 2611386"/>
                <a:gd name="connsiteX58" fmla="*/ 3096771 w 4958557"/>
                <a:gd name="connsiteY58" fmla="*/ 1727974 h 2611386"/>
                <a:gd name="connsiteX59" fmla="*/ 3102678 w 4958557"/>
                <a:gd name="connsiteY59" fmla="*/ 1730063 h 2611386"/>
                <a:gd name="connsiteX60" fmla="*/ 3117372 w 4958557"/>
                <a:gd name="connsiteY60" fmla="*/ 1729487 h 2611386"/>
                <a:gd name="connsiteX61" fmla="*/ 3102101 w 4958557"/>
                <a:gd name="connsiteY61" fmla="*/ 1732368 h 2611386"/>
                <a:gd name="connsiteX62" fmla="*/ 3090864 w 4958557"/>
                <a:gd name="connsiteY62" fmla="*/ 1730639 h 2611386"/>
                <a:gd name="connsiteX63" fmla="*/ 3096771 w 4958557"/>
                <a:gd name="connsiteY63" fmla="*/ 1727974 h 2611386"/>
                <a:gd name="connsiteX64" fmla="*/ 2998660 w 4958557"/>
                <a:gd name="connsiteY64" fmla="*/ 1724588 h 2611386"/>
                <a:gd name="connsiteX65" fmla="*/ 2999813 w 4958557"/>
                <a:gd name="connsiteY65" fmla="*/ 1727757 h 2611386"/>
                <a:gd name="connsiteX66" fmla="*/ 2978203 w 4958557"/>
                <a:gd name="connsiteY66" fmla="*/ 1732368 h 2611386"/>
                <a:gd name="connsiteX67" fmla="*/ 2971575 w 4958557"/>
                <a:gd name="connsiteY67" fmla="*/ 1734961 h 2611386"/>
                <a:gd name="connsiteX68" fmla="*/ 2966389 w 4958557"/>
                <a:gd name="connsiteY68" fmla="*/ 1742453 h 2611386"/>
                <a:gd name="connsiteX69" fmla="*/ 2949389 w 4958557"/>
                <a:gd name="connsiteY69" fmla="*/ 1758876 h 2611386"/>
                <a:gd name="connsiteX70" fmla="*/ 2942185 w 4958557"/>
                <a:gd name="connsiteY70" fmla="*/ 1763487 h 2611386"/>
                <a:gd name="connsiteX71" fmla="*/ 2939016 w 4958557"/>
                <a:gd name="connsiteY71" fmla="*/ 1760317 h 2611386"/>
                <a:gd name="connsiteX72" fmla="*/ 2930372 w 4958557"/>
                <a:gd name="connsiteY72" fmla="*/ 1763198 h 2611386"/>
                <a:gd name="connsiteX73" fmla="*/ 2920575 w 4958557"/>
                <a:gd name="connsiteY73" fmla="*/ 1760893 h 2611386"/>
                <a:gd name="connsiteX74" fmla="*/ 2908185 w 4958557"/>
                <a:gd name="connsiteY74" fmla="*/ 1760893 h 2611386"/>
                <a:gd name="connsiteX75" fmla="*/ 2924033 w 4958557"/>
                <a:gd name="connsiteY75" fmla="*/ 1756283 h 2611386"/>
                <a:gd name="connsiteX76" fmla="*/ 2927778 w 4958557"/>
                <a:gd name="connsiteY76" fmla="*/ 1756283 h 2611386"/>
                <a:gd name="connsiteX77" fmla="*/ 2939592 w 4958557"/>
                <a:gd name="connsiteY77" fmla="*/ 1748791 h 2611386"/>
                <a:gd name="connsiteX78" fmla="*/ 2961490 w 4958557"/>
                <a:gd name="connsiteY78" fmla="*/ 1739283 h 2611386"/>
                <a:gd name="connsiteX79" fmla="*/ 2968694 w 4958557"/>
                <a:gd name="connsiteY79" fmla="*/ 1734385 h 2611386"/>
                <a:gd name="connsiteX80" fmla="*/ 2979067 w 4958557"/>
                <a:gd name="connsiteY80" fmla="*/ 1730639 h 2611386"/>
                <a:gd name="connsiteX81" fmla="*/ 2998660 w 4958557"/>
                <a:gd name="connsiteY81" fmla="*/ 1724588 h 2611386"/>
                <a:gd name="connsiteX82" fmla="*/ 3116220 w 4958557"/>
                <a:gd name="connsiteY82" fmla="*/ 1712774 h 2611386"/>
                <a:gd name="connsiteX83" fmla="*/ 3118237 w 4958557"/>
                <a:gd name="connsiteY83" fmla="*/ 1715944 h 2611386"/>
                <a:gd name="connsiteX84" fmla="*/ 3115356 w 4958557"/>
                <a:gd name="connsiteY84" fmla="*/ 1717961 h 2611386"/>
                <a:gd name="connsiteX85" fmla="*/ 3113050 w 4958557"/>
                <a:gd name="connsiteY85" fmla="*/ 1715944 h 2611386"/>
                <a:gd name="connsiteX86" fmla="*/ 3116220 w 4958557"/>
                <a:gd name="connsiteY86" fmla="*/ 1712774 h 2611386"/>
                <a:gd name="connsiteX87" fmla="*/ 3108728 w 4958557"/>
                <a:gd name="connsiteY87" fmla="*/ 1709893 h 2611386"/>
                <a:gd name="connsiteX88" fmla="*/ 3086830 w 4958557"/>
                <a:gd name="connsiteY88" fmla="*/ 1719113 h 2611386"/>
                <a:gd name="connsiteX89" fmla="*/ 3108728 w 4958557"/>
                <a:gd name="connsiteY89" fmla="*/ 1709893 h 2611386"/>
                <a:gd name="connsiteX90" fmla="*/ 3167221 w 4958557"/>
                <a:gd name="connsiteY90" fmla="*/ 1700096 h 2611386"/>
                <a:gd name="connsiteX91" fmla="*/ 3155695 w 4958557"/>
                <a:gd name="connsiteY91" fmla="*/ 1716232 h 2611386"/>
                <a:gd name="connsiteX92" fmla="*/ 3134949 w 4958557"/>
                <a:gd name="connsiteY92" fmla="*/ 1730927 h 2611386"/>
                <a:gd name="connsiteX93" fmla="*/ 3128898 w 4958557"/>
                <a:gd name="connsiteY93" fmla="*/ 1728621 h 2611386"/>
                <a:gd name="connsiteX94" fmla="*/ 3132932 w 4958557"/>
                <a:gd name="connsiteY94" fmla="*/ 1724299 h 2611386"/>
                <a:gd name="connsiteX95" fmla="*/ 3151949 w 4958557"/>
                <a:gd name="connsiteY95" fmla="*/ 1715655 h 2611386"/>
                <a:gd name="connsiteX96" fmla="*/ 3167221 w 4958557"/>
                <a:gd name="connsiteY96" fmla="*/ 1700096 h 2611386"/>
                <a:gd name="connsiteX97" fmla="*/ 3237526 w 4958557"/>
                <a:gd name="connsiteY97" fmla="*/ 1678702 h 2611386"/>
                <a:gd name="connsiteX98" fmla="*/ 3242136 w 4958557"/>
                <a:gd name="connsiteY98" fmla="*/ 1678774 h 2611386"/>
                <a:gd name="connsiteX99" fmla="*/ 3236085 w 4958557"/>
                <a:gd name="connsiteY99" fmla="*/ 1686842 h 2611386"/>
                <a:gd name="connsiteX100" fmla="*/ 3225424 w 4958557"/>
                <a:gd name="connsiteY100" fmla="*/ 1687418 h 2611386"/>
                <a:gd name="connsiteX101" fmla="*/ 3232916 w 4958557"/>
                <a:gd name="connsiteY101" fmla="*/ 1682520 h 2611386"/>
                <a:gd name="connsiteX102" fmla="*/ 3237526 w 4958557"/>
                <a:gd name="connsiteY102" fmla="*/ 1678702 h 2611386"/>
                <a:gd name="connsiteX103" fmla="*/ 3256831 w 4958557"/>
                <a:gd name="connsiteY103" fmla="*/ 1678198 h 2611386"/>
                <a:gd name="connsiteX104" fmla="*/ 3258272 w 4958557"/>
                <a:gd name="connsiteY104" fmla="*/ 1680215 h 2611386"/>
                <a:gd name="connsiteX105" fmla="*/ 3253662 w 4958557"/>
                <a:gd name="connsiteY105" fmla="*/ 1682520 h 2611386"/>
                <a:gd name="connsiteX106" fmla="*/ 3253085 w 4958557"/>
                <a:gd name="connsiteY106" fmla="*/ 1679927 h 2611386"/>
                <a:gd name="connsiteX107" fmla="*/ 3256831 w 4958557"/>
                <a:gd name="connsiteY107" fmla="*/ 1678198 h 2611386"/>
                <a:gd name="connsiteX108" fmla="*/ 3359409 w 4958557"/>
                <a:gd name="connsiteY108" fmla="*/ 1641316 h 2611386"/>
                <a:gd name="connsiteX109" fmla="*/ 3362002 w 4958557"/>
                <a:gd name="connsiteY109" fmla="*/ 1642469 h 2611386"/>
                <a:gd name="connsiteX110" fmla="*/ 3359409 w 4958557"/>
                <a:gd name="connsiteY110" fmla="*/ 1645350 h 2611386"/>
                <a:gd name="connsiteX111" fmla="*/ 3357392 w 4958557"/>
                <a:gd name="connsiteY111" fmla="*/ 1643909 h 2611386"/>
                <a:gd name="connsiteX112" fmla="*/ 3359409 w 4958557"/>
                <a:gd name="connsiteY112" fmla="*/ 1641316 h 2611386"/>
                <a:gd name="connsiteX113" fmla="*/ 3527104 w 4958557"/>
                <a:gd name="connsiteY113" fmla="*/ 1566689 h 2611386"/>
                <a:gd name="connsiteX114" fmla="*/ 3518460 w 4958557"/>
                <a:gd name="connsiteY114" fmla="*/ 1573028 h 2611386"/>
                <a:gd name="connsiteX115" fmla="*/ 3527104 w 4958557"/>
                <a:gd name="connsiteY115" fmla="*/ 1566689 h 2611386"/>
                <a:gd name="connsiteX116" fmla="*/ 421560 w 4958557"/>
                <a:gd name="connsiteY116" fmla="*/ 1415417 h 2611386"/>
                <a:gd name="connsiteX117" fmla="*/ 399085 w 4958557"/>
                <a:gd name="connsiteY117" fmla="*/ 1424926 h 2611386"/>
                <a:gd name="connsiteX118" fmla="*/ 421560 w 4958557"/>
                <a:gd name="connsiteY118" fmla="*/ 1415417 h 2611386"/>
                <a:gd name="connsiteX119" fmla="*/ 4146311 w 4958557"/>
                <a:gd name="connsiteY119" fmla="*/ 1398705 h 2611386"/>
                <a:gd name="connsiteX120" fmla="*/ 4131904 w 4958557"/>
                <a:gd name="connsiteY120" fmla="*/ 1404756 h 2611386"/>
                <a:gd name="connsiteX121" fmla="*/ 4146311 w 4958557"/>
                <a:gd name="connsiteY121" fmla="*/ 1398705 h 2611386"/>
                <a:gd name="connsiteX122" fmla="*/ 4112348 w 4958557"/>
                <a:gd name="connsiteY122" fmla="*/ 1396255 h 2611386"/>
                <a:gd name="connsiteX123" fmla="*/ 4124413 w 4958557"/>
                <a:gd name="connsiteY123" fmla="*/ 1396975 h 2611386"/>
                <a:gd name="connsiteX124" fmla="*/ 4102803 w 4958557"/>
                <a:gd name="connsiteY124" fmla="*/ 1404179 h 2611386"/>
                <a:gd name="connsiteX125" fmla="*/ 4103091 w 4958557"/>
                <a:gd name="connsiteY125" fmla="*/ 1402450 h 2611386"/>
                <a:gd name="connsiteX126" fmla="*/ 4112348 w 4958557"/>
                <a:gd name="connsiteY126" fmla="*/ 1396255 h 2611386"/>
                <a:gd name="connsiteX127" fmla="*/ 660714 w 4958557"/>
                <a:gd name="connsiteY127" fmla="*/ 1343094 h 2611386"/>
                <a:gd name="connsiteX128" fmla="*/ 661578 w 4958557"/>
                <a:gd name="connsiteY128" fmla="*/ 1352891 h 2611386"/>
                <a:gd name="connsiteX129" fmla="*/ 657544 w 4958557"/>
                <a:gd name="connsiteY129" fmla="*/ 1350586 h 2611386"/>
                <a:gd name="connsiteX130" fmla="*/ 651493 w 4958557"/>
                <a:gd name="connsiteY130" fmla="*/ 1347416 h 2611386"/>
                <a:gd name="connsiteX131" fmla="*/ 640544 w 4958557"/>
                <a:gd name="connsiteY131" fmla="*/ 1347992 h 2611386"/>
                <a:gd name="connsiteX132" fmla="*/ 660714 w 4958557"/>
                <a:gd name="connsiteY132" fmla="*/ 1343094 h 2611386"/>
                <a:gd name="connsiteX133" fmla="*/ 638383 w 4958557"/>
                <a:gd name="connsiteY133" fmla="*/ 1336791 h 2611386"/>
                <a:gd name="connsiteX134" fmla="*/ 646307 w 4958557"/>
                <a:gd name="connsiteY134" fmla="*/ 1339060 h 2611386"/>
                <a:gd name="connsiteX135" fmla="*/ 632188 w 4958557"/>
                <a:gd name="connsiteY135" fmla="*/ 1341653 h 2611386"/>
                <a:gd name="connsiteX136" fmla="*/ 638383 w 4958557"/>
                <a:gd name="connsiteY136" fmla="*/ 1336791 h 2611386"/>
                <a:gd name="connsiteX137" fmla="*/ 617493 w 4958557"/>
                <a:gd name="connsiteY137" fmla="*/ 1327823 h 2611386"/>
                <a:gd name="connsiteX138" fmla="*/ 610578 w 4958557"/>
                <a:gd name="connsiteY138" fmla="*/ 1335891 h 2611386"/>
                <a:gd name="connsiteX139" fmla="*/ 617493 w 4958557"/>
                <a:gd name="connsiteY139" fmla="*/ 1327823 h 2611386"/>
                <a:gd name="connsiteX140" fmla="*/ 724681 w 4958557"/>
                <a:gd name="connsiteY140" fmla="*/ 1321195 h 2611386"/>
                <a:gd name="connsiteX141" fmla="*/ 726986 w 4958557"/>
                <a:gd name="connsiteY141" fmla="*/ 1322924 h 2611386"/>
                <a:gd name="connsiteX142" fmla="*/ 724104 w 4958557"/>
                <a:gd name="connsiteY142" fmla="*/ 1328975 h 2611386"/>
                <a:gd name="connsiteX143" fmla="*/ 698748 w 4958557"/>
                <a:gd name="connsiteY143" fmla="*/ 1337331 h 2611386"/>
                <a:gd name="connsiteX144" fmla="*/ 690969 w 4958557"/>
                <a:gd name="connsiteY144" fmla="*/ 1338195 h 2611386"/>
                <a:gd name="connsiteX145" fmla="*/ 694138 w 4958557"/>
                <a:gd name="connsiteY145" fmla="*/ 1336467 h 2611386"/>
                <a:gd name="connsiteX146" fmla="*/ 686647 w 4958557"/>
                <a:gd name="connsiteY146" fmla="*/ 1339924 h 2611386"/>
                <a:gd name="connsiteX147" fmla="*/ 697308 w 4958557"/>
                <a:gd name="connsiteY147" fmla="*/ 1331568 h 2611386"/>
                <a:gd name="connsiteX148" fmla="*/ 701918 w 4958557"/>
                <a:gd name="connsiteY148" fmla="*/ 1327246 h 2611386"/>
                <a:gd name="connsiteX149" fmla="*/ 703359 w 4958557"/>
                <a:gd name="connsiteY149" fmla="*/ 1328687 h 2611386"/>
                <a:gd name="connsiteX150" fmla="*/ 702206 w 4958557"/>
                <a:gd name="connsiteY150" fmla="*/ 1332144 h 2611386"/>
                <a:gd name="connsiteX151" fmla="*/ 724681 w 4958557"/>
                <a:gd name="connsiteY151" fmla="*/ 1321195 h 2611386"/>
                <a:gd name="connsiteX152" fmla="*/ 866732 w 4958557"/>
                <a:gd name="connsiteY152" fmla="*/ 1271924 h 2611386"/>
                <a:gd name="connsiteX153" fmla="*/ 870766 w 4958557"/>
                <a:gd name="connsiteY153" fmla="*/ 1275094 h 2611386"/>
                <a:gd name="connsiteX154" fmla="*/ 866444 w 4958557"/>
                <a:gd name="connsiteY154" fmla="*/ 1278551 h 2611386"/>
                <a:gd name="connsiteX155" fmla="*/ 862698 w 4958557"/>
                <a:gd name="connsiteY155" fmla="*/ 1275094 h 2611386"/>
                <a:gd name="connsiteX156" fmla="*/ 866732 w 4958557"/>
                <a:gd name="connsiteY156" fmla="*/ 1271924 h 2611386"/>
                <a:gd name="connsiteX157" fmla="*/ 948275 w 4958557"/>
                <a:gd name="connsiteY157" fmla="*/ 1244263 h 2611386"/>
                <a:gd name="connsiteX158" fmla="*/ 960665 w 4958557"/>
                <a:gd name="connsiteY158" fmla="*/ 1245415 h 2611386"/>
                <a:gd name="connsiteX159" fmla="*/ 953461 w 4958557"/>
                <a:gd name="connsiteY159" fmla="*/ 1251178 h 2611386"/>
                <a:gd name="connsiteX160" fmla="*/ 896698 w 4958557"/>
                <a:gd name="connsiteY160" fmla="*/ 1267890 h 2611386"/>
                <a:gd name="connsiteX161" fmla="*/ 893817 w 4958557"/>
                <a:gd name="connsiteY161" fmla="*/ 1275094 h 2611386"/>
                <a:gd name="connsiteX162" fmla="*/ 875664 w 4958557"/>
                <a:gd name="connsiteY162" fmla="*/ 1282297 h 2611386"/>
                <a:gd name="connsiteX163" fmla="*/ 884884 w 4958557"/>
                <a:gd name="connsiteY163" fmla="*/ 1271348 h 2611386"/>
                <a:gd name="connsiteX164" fmla="*/ 877681 w 4958557"/>
                <a:gd name="connsiteY164" fmla="*/ 1273365 h 2611386"/>
                <a:gd name="connsiteX165" fmla="*/ 873359 w 4958557"/>
                <a:gd name="connsiteY165" fmla="*/ 1272788 h 2611386"/>
                <a:gd name="connsiteX166" fmla="*/ 898139 w 4958557"/>
                <a:gd name="connsiteY166" fmla="*/ 1261263 h 2611386"/>
                <a:gd name="connsiteX167" fmla="*/ 948275 w 4958557"/>
                <a:gd name="connsiteY167" fmla="*/ 1244263 h 2611386"/>
                <a:gd name="connsiteX168" fmla="*/ 1019913 w 4958557"/>
                <a:gd name="connsiteY168" fmla="*/ 1221104 h 2611386"/>
                <a:gd name="connsiteX169" fmla="*/ 1024920 w 4958557"/>
                <a:gd name="connsiteY169" fmla="*/ 1223229 h 2611386"/>
                <a:gd name="connsiteX170" fmla="*/ 1017140 w 4958557"/>
                <a:gd name="connsiteY170" fmla="*/ 1231296 h 2611386"/>
                <a:gd name="connsiteX171" fmla="*/ 960665 w 4958557"/>
                <a:gd name="connsiteY171" fmla="*/ 1245127 h 2611386"/>
                <a:gd name="connsiteX172" fmla="*/ 980258 w 4958557"/>
                <a:gd name="connsiteY172" fmla="*/ 1233890 h 2611386"/>
                <a:gd name="connsiteX173" fmla="*/ 1013394 w 4958557"/>
                <a:gd name="connsiteY173" fmla="*/ 1223517 h 2611386"/>
                <a:gd name="connsiteX174" fmla="*/ 1019913 w 4958557"/>
                <a:gd name="connsiteY174" fmla="*/ 1221104 h 2611386"/>
                <a:gd name="connsiteX175" fmla="*/ 1038354 w 4958557"/>
                <a:gd name="connsiteY175" fmla="*/ 1194127 h 2611386"/>
                <a:gd name="connsiteX176" fmla="*/ 1045377 w 4958557"/>
                <a:gd name="connsiteY176" fmla="*/ 1196144 h 2611386"/>
                <a:gd name="connsiteX177" fmla="*/ 1032411 w 4958557"/>
                <a:gd name="connsiteY177" fmla="*/ 1199889 h 2611386"/>
                <a:gd name="connsiteX178" fmla="*/ 1038354 w 4958557"/>
                <a:gd name="connsiteY178" fmla="*/ 1194127 h 2611386"/>
                <a:gd name="connsiteX179" fmla="*/ 1040191 w 4958557"/>
                <a:gd name="connsiteY179" fmla="*/ 1182313 h 2611386"/>
                <a:gd name="connsiteX180" fmla="*/ 1037310 w 4958557"/>
                <a:gd name="connsiteY180" fmla="*/ 1186059 h 2611386"/>
                <a:gd name="connsiteX181" fmla="*/ 1033852 w 4958557"/>
                <a:gd name="connsiteY181" fmla="*/ 1185194 h 2611386"/>
                <a:gd name="connsiteX182" fmla="*/ 1040191 w 4958557"/>
                <a:gd name="connsiteY182" fmla="*/ 1182313 h 2611386"/>
                <a:gd name="connsiteX183" fmla="*/ 1118672 w 4958557"/>
                <a:gd name="connsiteY183" fmla="*/ 1173562 h 2611386"/>
                <a:gd name="connsiteX184" fmla="*/ 1130954 w 4958557"/>
                <a:gd name="connsiteY184" fmla="*/ 1174246 h 2611386"/>
                <a:gd name="connsiteX185" fmla="*/ 1106174 w 4958557"/>
                <a:gd name="connsiteY185" fmla="*/ 1182314 h 2611386"/>
                <a:gd name="connsiteX186" fmla="*/ 1103869 w 4958557"/>
                <a:gd name="connsiteY186" fmla="*/ 1179144 h 2611386"/>
                <a:gd name="connsiteX187" fmla="*/ 1107903 w 4958557"/>
                <a:gd name="connsiteY187" fmla="*/ 1173958 h 2611386"/>
                <a:gd name="connsiteX188" fmla="*/ 1118672 w 4958557"/>
                <a:gd name="connsiteY188" fmla="*/ 1173562 h 2611386"/>
                <a:gd name="connsiteX189" fmla="*/ 1142191 w 4958557"/>
                <a:gd name="connsiteY189" fmla="*/ 1167619 h 2611386"/>
                <a:gd name="connsiteX190" fmla="*/ 1145072 w 4958557"/>
                <a:gd name="connsiteY190" fmla="*/ 1169348 h 2611386"/>
                <a:gd name="connsiteX191" fmla="*/ 1141615 w 4958557"/>
                <a:gd name="connsiteY191" fmla="*/ 1172229 h 2611386"/>
                <a:gd name="connsiteX192" fmla="*/ 1139598 w 4958557"/>
                <a:gd name="connsiteY192" fmla="*/ 1170500 h 2611386"/>
                <a:gd name="connsiteX193" fmla="*/ 1142191 w 4958557"/>
                <a:gd name="connsiteY193" fmla="*/ 1167619 h 2611386"/>
                <a:gd name="connsiteX194" fmla="*/ 1089029 w 4958557"/>
                <a:gd name="connsiteY194" fmla="*/ 1167439 h 2611386"/>
                <a:gd name="connsiteX195" fmla="*/ 1100987 w 4958557"/>
                <a:gd name="connsiteY195" fmla="*/ 1168195 h 2611386"/>
                <a:gd name="connsiteX196" fmla="*/ 1077072 w 4958557"/>
                <a:gd name="connsiteY196" fmla="*/ 1172517 h 2611386"/>
                <a:gd name="connsiteX197" fmla="*/ 1089029 w 4958557"/>
                <a:gd name="connsiteY197" fmla="*/ 1167439 h 2611386"/>
                <a:gd name="connsiteX198" fmla="*/ 1186600 w 4958557"/>
                <a:gd name="connsiteY198" fmla="*/ 1161820 h 2611386"/>
                <a:gd name="connsiteX199" fmla="*/ 1193480 w 4958557"/>
                <a:gd name="connsiteY199" fmla="*/ 1161855 h 2611386"/>
                <a:gd name="connsiteX200" fmla="*/ 1193480 w 4958557"/>
                <a:gd name="connsiteY200" fmla="*/ 1164161 h 2611386"/>
                <a:gd name="connsiteX201" fmla="*/ 1180802 w 4958557"/>
                <a:gd name="connsiteY201" fmla="*/ 1165889 h 2611386"/>
                <a:gd name="connsiteX202" fmla="*/ 1186600 w 4958557"/>
                <a:gd name="connsiteY202" fmla="*/ 1161820 h 2611386"/>
                <a:gd name="connsiteX203" fmla="*/ 1134988 w 4958557"/>
                <a:gd name="connsiteY203" fmla="*/ 1159263 h 2611386"/>
                <a:gd name="connsiteX204" fmla="*/ 1122598 w 4958557"/>
                <a:gd name="connsiteY204" fmla="*/ 1161856 h 2611386"/>
                <a:gd name="connsiteX205" fmla="*/ 1134988 w 4958557"/>
                <a:gd name="connsiteY205" fmla="*/ 1159263 h 2611386"/>
                <a:gd name="connsiteX206" fmla="*/ 1230361 w 4958557"/>
                <a:gd name="connsiteY206" fmla="*/ 1119788 h 2611386"/>
                <a:gd name="connsiteX207" fmla="*/ 1219700 w 4958557"/>
                <a:gd name="connsiteY207" fmla="*/ 1128720 h 2611386"/>
                <a:gd name="connsiteX208" fmla="*/ 1212785 w 4958557"/>
                <a:gd name="connsiteY208" fmla="*/ 1126415 h 2611386"/>
                <a:gd name="connsiteX209" fmla="*/ 1230361 w 4958557"/>
                <a:gd name="connsiteY209" fmla="*/ 1119788 h 2611386"/>
                <a:gd name="connsiteX210" fmla="*/ 1289430 w 4958557"/>
                <a:gd name="connsiteY210" fmla="*/ 1099906 h 2611386"/>
                <a:gd name="connsiteX211" fmla="*/ 1266955 w 4958557"/>
                <a:gd name="connsiteY211" fmla="*/ 1108262 h 2611386"/>
                <a:gd name="connsiteX212" fmla="*/ 1289430 w 4958557"/>
                <a:gd name="connsiteY212" fmla="*/ 1099906 h 2611386"/>
                <a:gd name="connsiteX213" fmla="*/ 4643637 w 4958557"/>
                <a:gd name="connsiteY213" fmla="*/ 1074262 h 2611386"/>
                <a:gd name="connsiteX214" fmla="*/ 4630959 w 4958557"/>
                <a:gd name="connsiteY214" fmla="*/ 1080889 h 2611386"/>
                <a:gd name="connsiteX215" fmla="*/ 4643637 w 4958557"/>
                <a:gd name="connsiteY215" fmla="*/ 1074262 h 2611386"/>
                <a:gd name="connsiteX216" fmla="*/ 4667553 w 4958557"/>
                <a:gd name="connsiteY216" fmla="*/ 1062160 h 2611386"/>
                <a:gd name="connsiteX217" fmla="*/ 4657519 w 4958557"/>
                <a:gd name="connsiteY217" fmla="*/ 1066913 h 2611386"/>
                <a:gd name="connsiteX218" fmla="*/ 4656315 w 4958557"/>
                <a:gd name="connsiteY218" fmla="*/ 1067346 h 2611386"/>
                <a:gd name="connsiteX219" fmla="*/ 4656604 w 4958557"/>
                <a:gd name="connsiteY219" fmla="*/ 1067346 h 2611386"/>
                <a:gd name="connsiteX220" fmla="*/ 4657519 w 4958557"/>
                <a:gd name="connsiteY220" fmla="*/ 1066913 h 2611386"/>
                <a:gd name="connsiteX221" fmla="*/ 4663519 w 4958557"/>
                <a:gd name="connsiteY221" fmla="*/ 1064753 h 2611386"/>
                <a:gd name="connsiteX222" fmla="*/ 4667553 w 4958557"/>
                <a:gd name="connsiteY222" fmla="*/ 1062160 h 2611386"/>
                <a:gd name="connsiteX223" fmla="*/ 1678126 w 4958557"/>
                <a:gd name="connsiteY223" fmla="*/ 983210 h 2611386"/>
                <a:gd name="connsiteX224" fmla="*/ 1670347 w 4958557"/>
                <a:gd name="connsiteY224" fmla="*/ 992719 h 2611386"/>
                <a:gd name="connsiteX225" fmla="*/ 1668618 w 4958557"/>
                <a:gd name="connsiteY225" fmla="*/ 990413 h 2611386"/>
                <a:gd name="connsiteX226" fmla="*/ 1678126 w 4958557"/>
                <a:gd name="connsiteY226" fmla="*/ 983210 h 2611386"/>
                <a:gd name="connsiteX227" fmla="*/ 1764568 w 4958557"/>
                <a:gd name="connsiteY227" fmla="*/ 931346 h 2611386"/>
                <a:gd name="connsiteX228" fmla="*/ 1758517 w 4958557"/>
                <a:gd name="connsiteY228" fmla="*/ 934515 h 2611386"/>
                <a:gd name="connsiteX229" fmla="*/ 1757653 w 4958557"/>
                <a:gd name="connsiteY229" fmla="*/ 932786 h 2611386"/>
                <a:gd name="connsiteX230" fmla="*/ 1764568 w 4958557"/>
                <a:gd name="connsiteY230" fmla="*/ 931346 h 2611386"/>
                <a:gd name="connsiteX231" fmla="*/ 2152400 w 4958557"/>
                <a:gd name="connsiteY231" fmla="*/ 861040 h 2611386"/>
                <a:gd name="connsiteX232" fmla="*/ 2134824 w 4958557"/>
                <a:gd name="connsiteY232" fmla="*/ 869972 h 2611386"/>
                <a:gd name="connsiteX233" fmla="*/ 2152400 w 4958557"/>
                <a:gd name="connsiteY233" fmla="*/ 861040 h 2611386"/>
                <a:gd name="connsiteX234" fmla="*/ 2153842 w 4958557"/>
                <a:gd name="connsiteY234" fmla="*/ 843464 h 2611386"/>
                <a:gd name="connsiteX235" fmla="*/ 2116384 w 4958557"/>
                <a:gd name="connsiteY235" fmla="*/ 858735 h 2611386"/>
                <a:gd name="connsiteX236" fmla="*/ 2127909 w 4958557"/>
                <a:gd name="connsiteY236" fmla="*/ 850379 h 2611386"/>
                <a:gd name="connsiteX237" fmla="*/ 2139723 w 4958557"/>
                <a:gd name="connsiteY237" fmla="*/ 845769 h 2611386"/>
                <a:gd name="connsiteX238" fmla="*/ 2153842 w 4958557"/>
                <a:gd name="connsiteY238" fmla="*/ 843464 h 2611386"/>
                <a:gd name="connsiteX239" fmla="*/ 2250944 w 4958557"/>
                <a:gd name="connsiteY239" fmla="*/ 834244 h 2611386"/>
                <a:gd name="connsiteX240" fmla="*/ 2225876 w 4958557"/>
                <a:gd name="connsiteY240" fmla="*/ 841159 h 2611386"/>
                <a:gd name="connsiteX241" fmla="*/ 2250944 w 4958557"/>
                <a:gd name="connsiteY241" fmla="*/ 834244 h 2611386"/>
                <a:gd name="connsiteX242" fmla="*/ 2186978 w 4958557"/>
                <a:gd name="connsiteY242" fmla="*/ 829345 h 2611386"/>
                <a:gd name="connsiteX243" fmla="*/ 2188418 w 4958557"/>
                <a:gd name="connsiteY243" fmla="*/ 832515 h 2611386"/>
                <a:gd name="connsiteX244" fmla="*/ 2185249 w 4958557"/>
                <a:gd name="connsiteY244" fmla="*/ 835396 h 2611386"/>
                <a:gd name="connsiteX245" fmla="*/ 2183232 w 4958557"/>
                <a:gd name="connsiteY245" fmla="*/ 832515 h 2611386"/>
                <a:gd name="connsiteX246" fmla="*/ 2186978 w 4958557"/>
                <a:gd name="connsiteY246" fmla="*/ 829345 h 2611386"/>
                <a:gd name="connsiteX247" fmla="*/ 2260740 w 4958557"/>
                <a:gd name="connsiteY247" fmla="*/ 827328 h 2611386"/>
                <a:gd name="connsiteX248" fmla="*/ 2251520 w 4958557"/>
                <a:gd name="connsiteY248" fmla="*/ 833955 h 2611386"/>
                <a:gd name="connsiteX249" fmla="*/ 2260740 w 4958557"/>
                <a:gd name="connsiteY249" fmla="*/ 827328 h 2611386"/>
                <a:gd name="connsiteX250" fmla="*/ 2237402 w 4958557"/>
                <a:gd name="connsiteY250" fmla="*/ 819836 h 2611386"/>
                <a:gd name="connsiteX251" fmla="*/ 2244605 w 4958557"/>
                <a:gd name="connsiteY251" fmla="*/ 829057 h 2611386"/>
                <a:gd name="connsiteX252" fmla="*/ 2228181 w 4958557"/>
                <a:gd name="connsiteY252" fmla="*/ 834243 h 2611386"/>
                <a:gd name="connsiteX253" fmla="*/ 2213486 w 4958557"/>
                <a:gd name="connsiteY253" fmla="*/ 838565 h 2611386"/>
                <a:gd name="connsiteX254" fmla="*/ 2181215 w 4958557"/>
                <a:gd name="connsiteY254" fmla="*/ 851243 h 2611386"/>
                <a:gd name="connsiteX255" fmla="*/ 2172859 w 4958557"/>
                <a:gd name="connsiteY255" fmla="*/ 849802 h 2611386"/>
                <a:gd name="connsiteX256" fmla="*/ 2177469 w 4958557"/>
                <a:gd name="connsiteY256" fmla="*/ 843175 h 2611386"/>
                <a:gd name="connsiteX257" fmla="*/ 2154418 w 4958557"/>
                <a:gd name="connsiteY257" fmla="*/ 843175 h 2611386"/>
                <a:gd name="connsiteX258" fmla="*/ 2174299 w 4958557"/>
                <a:gd name="connsiteY258" fmla="*/ 835107 h 2611386"/>
                <a:gd name="connsiteX259" fmla="*/ 2182943 w 4958557"/>
                <a:gd name="connsiteY259" fmla="*/ 841158 h 2611386"/>
                <a:gd name="connsiteX260" fmla="*/ 2203977 w 4958557"/>
                <a:gd name="connsiteY260" fmla="*/ 835972 h 2611386"/>
                <a:gd name="connsiteX261" fmla="*/ 2201384 w 4958557"/>
                <a:gd name="connsiteY261" fmla="*/ 827904 h 2611386"/>
                <a:gd name="connsiteX262" fmla="*/ 2237402 w 4958557"/>
                <a:gd name="connsiteY262" fmla="*/ 819836 h 2611386"/>
                <a:gd name="connsiteX263" fmla="*/ 2242480 w 4958557"/>
                <a:gd name="connsiteY263" fmla="*/ 790159 h 2611386"/>
                <a:gd name="connsiteX264" fmla="*/ 2246334 w 4958557"/>
                <a:gd name="connsiteY264" fmla="*/ 791887 h 2611386"/>
                <a:gd name="connsiteX265" fmla="*/ 2246334 w 4958557"/>
                <a:gd name="connsiteY265" fmla="*/ 802548 h 2611386"/>
                <a:gd name="connsiteX266" fmla="*/ 2239706 w 4958557"/>
                <a:gd name="connsiteY266" fmla="*/ 810328 h 2611386"/>
                <a:gd name="connsiteX267" fmla="*/ 2232791 w 4958557"/>
                <a:gd name="connsiteY267" fmla="*/ 814362 h 2611386"/>
                <a:gd name="connsiteX268" fmla="*/ 2234808 w 4958557"/>
                <a:gd name="connsiteY268" fmla="*/ 810328 h 2611386"/>
                <a:gd name="connsiteX269" fmla="*/ 2212621 w 4958557"/>
                <a:gd name="connsiteY269" fmla="*/ 818396 h 2611386"/>
                <a:gd name="connsiteX270" fmla="*/ 2205418 w 4958557"/>
                <a:gd name="connsiteY270" fmla="*/ 820701 h 2611386"/>
                <a:gd name="connsiteX271" fmla="*/ 2238842 w 4958557"/>
                <a:gd name="connsiteY271" fmla="*/ 792752 h 2611386"/>
                <a:gd name="connsiteX272" fmla="*/ 2242480 w 4958557"/>
                <a:gd name="connsiteY272" fmla="*/ 790159 h 2611386"/>
                <a:gd name="connsiteX273" fmla="*/ 2288113 w 4958557"/>
                <a:gd name="connsiteY273" fmla="*/ 782667 h 2611386"/>
                <a:gd name="connsiteX274" fmla="*/ 2270537 w 4958557"/>
                <a:gd name="connsiteY274" fmla="*/ 786989 h 2611386"/>
                <a:gd name="connsiteX275" fmla="*/ 2288113 w 4958557"/>
                <a:gd name="connsiteY275" fmla="*/ 782667 h 2611386"/>
                <a:gd name="connsiteX276" fmla="*/ 2337386 w 4958557"/>
                <a:gd name="connsiteY276" fmla="*/ 765955 h 2611386"/>
                <a:gd name="connsiteX277" fmla="*/ 2296470 w 4958557"/>
                <a:gd name="connsiteY277" fmla="*/ 781514 h 2611386"/>
                <a:gd name="connsiteX278" fmla="*/ 2337386 w 4958557"/>
                <a:gd name="connsiteY278" fmla="*/ 765955 h 2611386"/>
                <a:gd name="connsiteX279" fmla="*/ 2362165 w 4958557"/>
                <a:gd name="connsiteY279" fmla="*/ 760192 h 2611386"/>
                <a:gd name="connsiteX280" fmla="*/ 2349199 w 4958557"/>
                <a:gd name="connsiteY280" fmla="*/ 766819 h 2611386"/>
                <a:gd name="connsiteX281" fmla="*/ 2362165 w 4958557"/>
                <a:gd name="connsiteY281" fmla="*/ 760192 h 2611386"/>
                <a:gd name="connsiteX282" fmla="*/ 2407979 w 4958557"/>
                <a:gd name="connsiteY282" fmla="*/ 741752 h 2611386"/>
                <a:gd name="connsiteX283" fmla="*/ 2414030 w 4958557"/>
                <a:gd name="connsiteY283" fmla="*/ 743192 h 2611386"/>
                <a:gd name="connsiteX284" fmla="*/ 2410572 w 4958557"/>
                <a:gd name="connsiteY284" fmla="*/ 748091 h 2611386"/>
                <a:gd name="connsiteX285" fmla="*/ 2372250 w 4958557"/>
                <a:gd name="connsiteY285" fmla="*/ 758175 h 2611386"/>
                <a:gd name="connsiteX286" fmla="*/ 2407979 w 4958557"/>
                <a:gd name="connsiteY286" fmla="*/ 741752 h 2611386"/>
                <a:gd name="connsiteX287" fmla="*/ 2437080 w 4958557"/>
                <a:gd name="connsiteY287" fmla="*/ 734368 h 2611386"/>
                <a:gd name="connsiteX288" fmla="*/ 2440538 w 4958557"/>
                <a:gd name="connsiteY288" fmla="*/ 737429 h 2611386"/>
                <a:gd name="connsiteX289" fmla="*/ 2432182 w 4958557"/>
                <a:gd name="connsiteY289" fmla="*/ 742903 h 2611386"/>
                <a:gd name="connsiteX290" fmla="*/ 2426131 w 4958557"/>
                <a:gd name="connsiteY290" fmla="*/ 737141 h 2611386"/>
                <a:gd name="connsiteX291" fmla="*/ 2432758 w 4958557"/>
                <a:gd name="connsiteY291" fmla="*/ 734548 h 2611386"/>
                <a:gd name="connsiteX292" fmla="*/ 2437080 w 4958557"/>
                <a:gd name="connsiteY292" fmla="*/ 734368 h 2611386"/>
                <a:gd name="connsiteX293" fmla="*/ 2463446 w 4958557"/>
                <a:gd name="connsiteY293" fmla="*/ 726769 h 2611386"/>
                <a:gd name="connsiteX294" fmla="*/ 2475115 w 4958557"/>
                <a:gd name="connsiteY294" fmla="*/ 727345 h 2611386"/>
                <a:gd name="connsiteX295" fmla="*/ 2458403 w 4958557"/>
                <a:gd name="connsiteY295" fmla="*/ 731955 h 2611386"/>
                <a:gd name="connsiteX296" fmla="*/ 2453505 w 4958557"/>
                <a:gd name="connsiteY296" fmla="*/ 730514 h 2611386"/>
                <a:gd name="connsiteX297" fmla="*/ 2463446 w 4958557"/>
                <a:gd name="connsiteY297" fmla="*/ 726769 h 2611386"/>
                <a:gd name="connsiteX298" fmla="*/ 2746540 w 4958557"/>
                <a:gd name="connsiteY298" fmla="*/ 646378 h 2611386"/>
                <a:gd name="connsiteX299" fmla="*/ 2760659 w 4958557"/>
                <a:gd name="connsiteY299" fmla="*/ 648971 h 2611386"/>
                <a:gd name="connsiteX300" fmla="*/ 2767286 w 4958557"/>
                <a:gd name="connsiteY300" fmla="*/ 649548 h 2611386"/>
                <a:gd name="connsiteX301" fmla="*/ 2762676 w 4958557"/>
                <a:gd name="connsiteY301" fmla="*/ 653870 h 2611386"/>
                <a:gd name="connsiteX302" fmla="*/ 2743947 w 4958557"/>
                <a:gd name="connsiteY302" fmla="*/ 660209 h 2611386"/>
                <a:gd name="connsiteX303" fmla="*/ 2746540 w 4958557"/>
                <a:gd name="connsiteY303" fmla="*/ 646378 h 2611386"/>
                <a:gd name="connsiteX304" fmla="*/ 2757489 w 4958557"/>
                <a:gd name="connsiteY304" fmla="*/ 636869 h 2611386"/>
                <a:gd name="connsiteX305" fmla="*/ 2745675 w 4958557"/>
                <a:gd name="connsiteY305" fmla="*/ 643784 h 2611386"/>
                <a:gd name="connsiteX306" fmla="*/ 2743082 w 4958557"/>
                <a:gd name="connsiteY306" fmla="*/ 639750 h 2611386"/>
                <a:gd name="connsiteX307" fmla="*/ 2757489 w 4958557"/>
                <a:gd name="connsiteY307" fmla="*/ 636869 h 2611386"/>
                <a:gd name="connsiteX308" fmla="*/ 2846236 w 4958557"/>
                <a:gd name="connsiteY308" fmla="*/ 622751 h 2611386"/>
                <a:gd name="connsiteX309" fmla="*/ 2824049 w 4958557"/>
                <a:gd name="connsiteY309" fmla="*/ 633988 h 2611386"/>
                <a:gd name="connsiteX310" fmla="*/ 2819439 w 4958557"/>
                <a:gd name="connsiteY310" fmla="*/ 642921 h 2611386"/>
                <a:gd name="connsiteX311" fmla="*/ 2814252 w 4958557"/>
                <a:gd name="connsiteY311" fmla="*/ 645226 h 2611386"/>
                <a:gd name="connsiteX312" fmla="*/ 2798117 w 4958557"/>
                <a:gd name="connsiteY312" fmla="*/ 640904 h 2611386"/>
                <a:gd name="connsiteX313" fmla="*/ 2787744 w 4958557"/>
                <a:gd name="connsiteY313" fmla="*/ 646090 h 2611386"/>
                <a:gd name="connsiteX314" fmla="*/ 2780828 w 4958557"/>
                <a:gd name="connsiteY314" fmla="*/ 646090 h 2611386"/>
                <a:gd name="connsiteX315" fmla="*/ 2785150 w 4958557"/>
                <a:gd name="connsiteY315" fmla="*/ 640904 h 2611386"/>
                <a:gd name="connsiteX316" fmla="*/ 2792930 w 4958557"/>
                <a:gd name="connsiteY316" fmla="*/ 638887 h 2611386"/>
                <a:gd name="connsiteX317" fmla="*/ 2802151 w 4958557"/>
                <a:gd name="connsiteY317" fmla="*/ 636293 h 2611386"/>
                <a:gd name="connsiteX318" fmla="*/ 2846236 w 4958557"/>
                <a:gd name="connsiteY318" fmla="*/ 622751 h 2611386"/>
                <a:gd name="connsiteX319" fmla="*/ 2754896 w 4958557"/>
                <a:gd name="connsiteY319" fmla="*/ 618717 h 2611386"/>
                <a:gd name="connsiteX320" fmla="*/ 2744811 w 4958557"/>
                <a:gd name="connsiteY320" fmla="*/ 623903 h 2611386"/>
                <a:gd name="connsiteX321" fmla="*/ 2754896 w 4958557"/>
                <a:gd name="connsiteY321" fmla="*/ 618717 h 2611386"/>
                <a:gd name="connsiteX322" fmla="*/ 2843354 w 4958557"/>
                <a:gd name="connsiteY322" fmla="*/ 598547 h 2611386"/>
                <a:gd name="connsiteX323" fmla="*/ 2851998 w 4958557"/>
                <a:gd name="connsiteY323" fmla="*/ 599124 h 2611386"/>
                <a:gd name="connsiteX324" fmla="*/ 2836438 w 4958557"/>
                <a:gd name="connsiteY324" fmla="*/ 608344 h 2611386"/>
                <a:gd name="connsiteX325" fmla="*/ 2780828 w 4958557"/>
                <a:gd name="connsiteY325" fmla="*/ 629666 h 2611386"/>
                <a:gd name="connsiteX326" fmla="*/ 2766997 w 4958557"/>
                <a:gd name="connsiteY326" fmla="*/ 637446 h 2611386"/>
                <a:gd name="connsiteX327" fmla="*/ 2757777 w 4958557"/>
                <a:gd name="connsiteY327" fmla="*/ 636581 h 2611386"/>
                <a:gd name="connsiteX328" fmla="*/ 2766133 w 4958557"/>
                <a:gd name="connsiteY328" fmla="*/ 630242 h 2611386"/>
                <a:gd name="connsiteX329" fmla="*/ 2810794 w 4958557"/>
                <a:gd name="connsiteY329" fmla="*/ 614395 h 2611386"/>
                <a:gd name="connsiteX330" fmla="*/ 2820015 w 4958557"/>
                <a:gd name="connsiteY330" fmla="*/ 602869 h 2611386"/>
                <a:gd name="connsiteX331" fmla="*/ 2843354 w 4958557"/>
                <a:gd name="connsiteY331" fmla="*/ 598547 h 2611386"/>
                <a:gd name="connsiteX332" fmla="*/ 2912220 w 4958557"/>
                <a:gd name="connsiteY332" fmla="*/ 578954 h 2611386"/>
                <a:gd name="connsiteX333" fmla="*/ 2888016 w 4958557"/>
                <a:gd name="connsiteY333" fmla="*/ 589327 h 2611386"/>
                <a:gd name="connsiteX334" fmla="*/ 2912220 w 4958557"/>
                <a:gd name="connsiteY334" fmla="*/ 578954 h 2611386"/>
                <a:gd name="connsiteX335" fmla="*/ 3107000 w 4958557"/>
                <a:gd name="connsiteY335" fmla="*/ 536886 h 2611386"/>
                <a:gd name="connsiteX336" fmla="*/ 3111610 w 4958557"/>
                <a:gd name="connsiteY336" fmla="*/ 537462 h 2611386"/>
                <a:gd name="connsiteX337" fmla="*/ 3109881 w 4958557"/>
                <a:gd name="connsiteY337" fmla="*/ 541784 h 2611386"/>
                <a:gd name="connsiteX338" fmla="*/ 3092881 w 4958557"/>
                <a:gd name="connsiteY338" fmla="*/ 546394 h 2611386"/>
                <a:gd name="connsiteX339" fmla="*/ 3076169 w 4958557"/>
                <a:gd name="connsiteY339" fmla="*/ 551005 h 2611386"/>
                <a:gd name="connsiteX340" fmla="*/ 3004135 w 4958557"/>
                <a:gd name="connsiteY340" fmla="*/ 562530 h 2611386"/>
                <a:gd name="connsiteX341" fmla="*/ 3049372 w 4958557"/>
                <a:gd name="connsiteY341" fmla="*/ 546971 h 2611386"/>
                <a:gd name="connsiteX342" fmla="*/ 3068389 w 4958557"/>
                <a:gd name="connsiteY342" fmla="*/ 540920 h 2611386"/>
                <a:gd name="connsiteX343" fmla="*/ 3090288 w 4958557"/>
                <a:gd name="connsiteY343" fmla="*/ 541496 h 2611386"/>
                <a:gd name="connsiteX344" fmla="*/ 3107000 w 4958557"/>
                <a:gd name="connsiteY344" fmla="*/ 536886 h 2611386"/>
                <a:gd name="connsiteX345" fmla="*/ 3299188 w 4958557"/>
                <a:gd name="connsiteY345" fmla="*/ 472055 h 2611386"/>
                <a:gd name="connsiteX346" fmla="*/ 3287086 w 4958557"/>
                <a:gd name="connsiteY346" fmla="*/ 477530 h 2611386"/>
                <a:gd name="connsiteX347" fmla="*/ 3299188 w 4958557"/>
                <a:gd name="connsiteY347" fmla="*/ 472055 h 2611386"/>
                <a:gd name="connsiteX348" fmla="*/ 3335493 w 4958557"/>
                <a:gd name="connsiteY348" fmla="*/ 466004 h 2611386"/>
                <a:gd name="connsiteX349" fmla="*/ 3308696 w 4958557"/>
                <a:gd name="connsiteY349" fmla="*/ 473208 h 2611386"/>
                <a:gd name="connsiteX350" fmla="*/ 3335493 w 4958557"/>
                <a:gd name="connsiteY350" fmla="*/ 466004 h 2611386"/>
                <a:gd name="connsiteX351" fmla="*/ 3404070 w 4958557"/>
                <a:gd name="connsiteY351" fmla="*/ 454371 h 2611386"/>
                <a:gd name="connsiteX352" fmla="*/ 3408392 w 4958557"/>
                <a:gd name="connsiteY352" fmla="*/ 455343 h 2611386"/>
                <a:gd name="connsiteX353" fmla="*/ 3404646 w 4958557"/>
                <a:gd name="connsiteY353" fmla="*/ 458800 h 2611386"/>
                <a:gd name="connsiteX354" fmla="*/ 3394849 w 4958557"/>
                <a:gd name="connsiteY354" fmla="*/ 459088 h 2611386"/>
                <a:gd name="connsiteX355" fmla="*/ 3399747 w 4958557"/>
                <a:gd name="connsiteY355" fmla="*/ 456207 h 2611386"/>
                <a:gd name="connsiteX356" fmla="*/ 3404070 w 4958557"/>
                <a:gd name="connsiteY356" fmla="*/ 454371 h 2611386"/>
                <a:gd name="connsiteX357" fmla="*/ 3372951 w 4958557"/>
                <a:gd name="connsiteY357" fmla="*/ 453902 h 2611386"/>
                <a:gd name="connsiteX358" fmla="*/ 3378138 w 4958557"/>
                <a:gd name="connsiteY358" fmla="*/ 457936 h 2611386"/>
                <a:gd name="connsiteX359" fmla="*/ 3385053 w 4958557"/>
                <a:gd name="connsiteY359" fmla="*/ 459953 h 2611386"/>
                <a:gd name="connsiteX360" fmla="*/ 3373239 w 4958557"/>
                <a:gd name="connsiteY360" fmla="*/ 466003 h 2611386"/>
                <a:gd name="connsiteX361" fmla="*/ 3357968 w 4958557"/>
                <a:gd name="connsiteY361" fmla="*/ 465139 h 2611386"/>
                <a:gd name="connsiteX362" fmla="*/ 3369205 w 4958557"/>
                <a:gd name="connsiteY362" fmla="*/ 461105 h 2611386"/>
                <a:gd name="connsiteX363" fmla="*/ 3370934 w 4958557"/>
                <a:gd name="connsiteY363" fmla="*/ 460241 h 2611386"/>
                <a:gd name="connsiteX364" fmla="*/ 3372951 w 4958557"/>
                <a:gd name="connsiteY364" fmla="*/ 453902 h 2611386"/>
                <a:gd name="connsiteX365" fmla="*/ 3439511 w 4958557"/>
                <a:gd name="connsiteY365" fmla="*/ 448428 h 2611386"/>
                <a:gd name="connsiteX366" fmla="*/ 3423663 w 4958557"/>
                <a:gd name="connsiteY366" fmla="*/ 455631 h 2611386"/>
                <a:gd name="connsiteX367" fmla="*/ 3439511 w 4958557"/>
                <a:gd name="connsiteY367" fmla="*/ 448428 h 2611386"/>
                <a:gd name="connsiteX368" fmla="*/ 3552173 w 4958557"/>
                <a:gd name="connsiteY368" fmla="*/ 412986 h 2611386"/>
                <a:gd name="connsiteX369" fmla="*/ 3553901 w 4958557"/>
                <a:gd name="connsiteY369" fmla="*/ 416444 h 2611386"/>
                <a:gd name="connsiteX370" fmla="*/ 3546986 w 4958557"/>
                <a:gd name="connsiteY370" fmla="*/ 417597 h 2611386"/>
                <a:gd name="connsiteX371" fmla="*/ 3552173 w 4958557"/>
                <a:gd name="connsiteY371" fmla="*/ 412986 h 2611386"/>
                <a:gd name="connsiteX372" fmla="*/ 3591936 w 4958557"/>
                <a:gd name="connsiteY372" fmla="*/ 400597 h 2611386"/>
                <a:gd name="connsiteX373" fmla="*/ 3594529 w 4958557"/>
                <a:gd name="connsiteY373" fmla="*/ 404055 h 2611386"/>
                <a:gd name="connsiteX374" fmla="*/ 3589342 w 4958557"/>
                <a:gd name="connsiteY374" fmla="*/ 407224 h 2611386"/>
                <a:gd name="connsiteX375" fmla="*/ 3586749 w 4958557"/>
                <a:gd name="connsiteY375" fmla="*/ 404343 h 2611386"/>
                <a:gd name="connsiteX376" fmla="*/ 3591936 w 4958557"/>
                <a:gd name="connsiteY376" fmla="*/ 400597 h 2611386"/>
                <a:gd name="connsiteX377" fmla="*/ 3635732 w 4958557"/>
                <a:gd name="connsiteY377" fmla="*/ 385902 h 2611386"/>
                <a:gd name="connsiteX378" fmla="*/ 3636597 w 4958557"/>
                <a:gd name="connsiteY378" fmla="*/ 388495 h 2611386"/>
                <a:gd name="connsiteX379" fmla="*/ 3633715 w 4958557"/>
                <a:gd name="connsiteY379" fmla="*/ 391088 h 2611386"/>
                <a:gd name="connsiteX380" fmla="*/ 3632275 w 4958557"/>
                <a:gd name="connsiteY380" fmla="*/ 388783 h 2611386"/>
                <a:gd name="connsiteX381" fmla="*/ 3635732 w 4958557"/>
                <a:gd name="connsiteY381" fmla="*/ 385902 h 2611386"/>
                <a:gd name="connsiteX382" fmla="*/ 3645529 w 4958557"/>
                <a:gd name="connsiteY382" fmla="*/ 375817 h 2611386"/>
                <a:gd name="connsiteX383" fmla="*/ 3637173 w 4958557"/>
                <a:gd name="connsiteY383" fmla="*/ 379563 h 2611386"/>
                <a:gd name="connsiteX384" fmla="*/ 3626800 w 4958557"/>
                <a:gd name="connsiteY384" fmla="*/ 381868 h 2611386"/>
                <a:gd name="connsiteX385" fmla="*/ 3637461 w 4958557"/>
                <a:gd name="connsiteY385" fmla="*/ 377834 h 2611386"/>
                <a:gd name="connsiteX386" fmla="*/ 3645529 w 4958557"/>
                <a:gd name="connsiteY386" fmla="*/ 375817 h 2611386"/>
                <a:gd name="connsiteX387" fmla="*/ 3624494 w 4958557"/>
                <a:gd name="connsiteY387" fmla="*/ 368325 h 2611386"/>
                <a:gd name="connsiteX388" fmla="*/ 3625935 w 4958557"/>
                <a:gd name="connsiteY388" fmla="*/ 370630 h 2611386"/>
                <a:gd name="connsiteX389" fmla="*/ 3623342 w 4958557"/>
                <a:gd name="connsiteY389" fmla="*/ 372359 h 2611386"/>
                <a:gd name="connsiteX390" fmla="*/ 3621613 w 4958557"/>
                <a:gd name="connsiteY390" fmla="*/ 369766 h 2611386"/>
                <a:gd name="connsiteX391" fmla="*/ 3624494 w 4958557"/>
                <a:gd name="connsiteY391" fmla="*/ 368325 h 2611386"/>
                <a:gd name="connsiteX392" fmla="*/ 3680969 w 4958557"/>
                <a:gd name="connsiteY392" fmla="*/ 367173 h 2611386"/>
                <a:gd name="connsiteX393" fmla="*/ 3684427 w 4958557"/>
                <a:gd name="connsiteY393" fmla="*/ 369190 h 2611386"/>
                <a:gd name="connsiteX394" fmla="*/ 3680969 w 4958557"/>
                <a:gd name="connsiteY394" fmla="*/ 371495 h 2611386"/>
                <a:gd name="connsiteX395" fmla="*/ 3678376 w 4958557"/>
                <a:gd name="connsiteY395" fmla="*/ 369190 h 2611386"/>
                <a:gd name="connsiteX396" fmla="*/ 3680969 w 4958557"/>
                <a:gd name="connsiteY396" fmla="*/ 367173 h 2611386"/>
                <a:gd name="connsiteX397" fmla="*/ 3736868 w 4958557"/>
                <a:gd name="connsiteY397" fmla="*/ 357952 h 2611386"/>
                <a:gd name="connsiteX398" fmla="*/ 3740038 w 4958557"/>
                <a:gd name="connsiteY398" fmla="*/ 362562 h 2611386"/>
                <a:gd name="connsiteX399" fmla="*/ 3720445 w 4958557"/>
                <a:gd name="connsiteY399" fmla="*/ 363138 h 2611386"/>
                <a:gd name="connsiteX400" fmla="*/ 3710648 w 4958557"/>
                <a:gd name="connsiteY400" fmla="*/ 365155 h 2611386"/>
                <a:gd name="connsiteX401" fmla="*/ 3720733 w 4958557"/>
                <a:gd name="connsiteY401" fmla="*/ 358528 h 2611386"/>
                <a:gd name="connsiteX402" fmla="*/ 3736868 w 4958557"/>
                <a:gd name="connsiteY402" fmla="*/ 357952 h 2611386"/>
                <a:gd name="connsiteX403" fmla="*/ 3687885 w 4958557"/>
                <a:gd name="connsiteY403" fmla="*/ 347291 h 2611386"/>
                <a:gd name="connsiteX404" fmla="*/ 3682410 w 4958557"/>
                <a:gd name="connsiteY404" fmla="*/ 351037 h 2611386"/>
                <a:gd name="connsiteX405" fmla="*/ 3676936 w 4958557"/>
                <a:gd name="connsiteY405" fmla="*/ 352189 h 2611386"/>
                <a:gd name="connsiteX406" fmla="*/ 3682122 w 4958557"/>
                <a:gd name="connsiteY406" fmla="*/ 348732 h 2611386"/>
                <a:gd name="connsiteX407" fmla="*/ 3687885 w 4958557"/>
                <a:gd name="connsiteY407" fmla="*/ 347291 h 2611386"/>
                <a:gd name="connsiteX408" fmla="*/ 3766258 w 4958557"/>
                <a:gd name="connsiteY408" fmla="*/ 343834 h 2611386"/>
                <a:gd name="connsiteX409" fmla="*/ 3755597 w 4958557"/>
                <a:gd name="connsiteY409" fmla="*/ 351614 h 2611386"/>
                <a:gd name="connsiteX410" fmla="*/ 3766258 w 4958557"/>
                <a:gd name="connsiteY410" fmla="*/ 343834 h 2611386"/>
                <a:gd name="connsiteX411" fmla="*/ 3772885 w 4958557"/>
                <a:gd name="connsiteY411" fmla="*/ 324528 h 2611386"/>
                <a:gd name="connsiteX412" fmla="*/ 3765682 w 4958557"/>
                <a:gd name="connsiteY412" fmla="*/ 329714 h 2611386"/>
                <a:gd name="connsiteX413" fmla="*/ 3736004 w 4958557"/>
                <a:gd name="connsiteY413" fmla="*/ 338935 h 2611386"/>
                <a:gd name="connsiteX414" fmla="*/ 3734851 w 4958557"/>
                <a:gd name="connsiteY414" fmla="*/ 335765 h 2611386"/>
                <a:gd name="connsiteX415" fmla="*/ 3762512 w 4958557"/>
                <a:gd name="connsiteY415" fmla="*/ 327121 h 2611386"/>
                <a:gd name="connsiteX416" fmla="*/ 3772885 w 4958557"/>
                <a:gd name="connsiteY416" fmla="*/ 324528 h 2611386"/>
                <a:gd name="connsiteX417" fmla="*/ 3858174 w 4958557"/>
                <a:gd name="connsiteY417" fmla="*/ 316749 h 2611386"/>
                <a:gd name="connsiteX418" fmla="*/ 3846937 w 4958557"/>
                <a:gd name="connsiteY418" fmla="*/ 321359 h 2611386"/>
                <a:gd name="connsiteX419" fmla="*/ 3858174 w 4958557"/>
                <a:gd name="connsiteY419" fmla="*/ 316749 h 2611386"/>
                <a:gd name="connsiteX420" fmla="*/ 3795721 w 4958557"/>
                <a:gd name="connsiteY420" fmla="*/ 314948 h 2611386"/>
                <a:gd name="connsiteX421" fmla="*/ 3800259 w 4958557"/>
                <a:gd name="connsiteY421" fmla="*/ 316461 h 2611386"/>
                <a:gd name="connsiteX422" fmla="*/ 3797377 w 4958557"/>
                <a:gd name="connsiteY422" fmla="*/ 321071 h 2611386"/>
                <a:gd name="connsiteX423" fmla="*/ 3779801 w 4958557"/>
                <a:gd name="connsiteY423" fmla="*/ 324817 h 2611386"/>
                <a:gd name="connsiteX424" fmla="*/ 3791615 w 4958557"/>
                <a:gd name="connsiteY424" fmla="*/ 318190 h 2611386"/>
                <a:gd name="connsiteX425" fmla="*/ 3795721 w 4958557"/>
                <a:gd name="connsiteY425" fmla="*/ 314948 h 2611386"/>
                <a:gd name="connsiteX426" fmla="*/ 3856157 w 4958557"/>
                <a:gd name="connsiteY426" fmla="*/ 300325 h 2611386"/>
                <a:gd name="connsiteX427" fmla="*/ 3862496 w 4958557"/>
                <a:gd name="connsiteY427" fmla="*/ 304935 h 2611386"/>
                <a:gd name="connsiteX428" fmla="*/ 3854428 w 4958557"/>
                <a:gd name="connsiteY428" fmla="*/ 309546 h 2611386"/>
                <a:gd name="connsiteX429" fmla="*/ 3834547 w 4958557"/>
                <a:gd name="connsiteY429" fmla="*/ 311851 h 2611386"/>
                <a:gd name="connsiteX430" fmla="*/ 3820428 w 4958557"/>
                <a:gd name="connsiteY430" fmla="*/ 311563 h 2611386"/>
                <a:gd name="connsiteX431" fmla="*/ 3856157 w 4958557"/>
                <a:gd name="connsiteY431" fmla="*/ 300325 h 2611386"/>
                <a:gd name="connsiteX432" fmla="*/ 3913496 w 4958557"/>
                <a:gd name="connsiteY432" fmla="*/ 299461 h 2611386"/>
                <a:gd name="connsiteX433" fmla="*/ 3917818 w 4958557"/>
                <a:gd name="connsiteY433" fmla="*/ 300614 h 2611386"/>
                <a:gd name="connsiteX434" fmla="*/ 3916954 w 4958557"/>
                <a:gd name="connsiteY434" fmla="*/ 304647 h 2611386"/>
                <a:gd name="connsiteX435" fmla="*/ 3897072 w 4958557"/>
                <a:gd name="connsiteY435" fmla="*/ 313003 h 2611386"/>
                <a:gd name="connsiteX436" fmla="*/ 3913496 w 4958557"/>
                <a:gd name="connsiteY436" fmla="*/ 299461 h 2611386"/>
                <a:gd name="connsiteX437" fmla="*/ 3801411 w 4958557"/>
                <a:gd name="connsiteY437" fmla="*/ 284766 h 2611386"/>
                <a:gd name="connsiteX438" fmla="*/ 3805156 w 4958557"/>
                <a:gd name="connsiteY438" fmla="*/ 285630 h 2611386"/>
                <a:gd name="connsiteX439" fmla="*/ 3801122 w 4958557"/>
                <a:gd name="connsiteY439" fmla="*/ 289088 h 2611386"/>
                <a:gd name="connsiteX440" fmla="*/ 3797953 w 4958557"/>
                <a:gd name="connsiteY440" fmla="*/ 287359 h 2611386"/>
                <a:gd name="connsiteX441" fmla="*/ 3801411 w 4958557"/>
                <a:gd name="connsiteY441" fmla="*/ 284766 h 2611386"/>
                <a:gd name="connsiteX442" fmla="*/ 3986395 w 4958557"/>
                <a:gd name="connsiteY442" fmla="*/ 275545 h 2611386"/>
                <a:gd name="connsiteX443" fmla="*/ 3987835 w 4958557"/>
                <a:gd name="connsiteY443" fmla="*/ 278138 h 2611386"/>
                <a:gd name="connsiteX444" fmla="*/ 3978615 w 4958557"/>
                <a:gd name="connsiteY444" fmla="*/ 283325 h 2611386"/>
                <a:gd name="connsiteX445" fmla="*/ 3961615 w 4958557"/>
                <a:gd name="connsiteY445" fmla="*/ 287359 h 2611386"/>
                <a:gd name="connsiteX446" fmla="*/ 3975158 w 4958557"/>
                <a:gd name="connsiteY446" fmla="*/ 280732 h 2611386"/>
                <a:gd name="connsiteX447" fmla="*/ 3976886 w 4958557"/>
                <a:gd name="connsiteY447" fmla="*/ 279291 h 2611386"/>
                <a:gd name="connsiteX448" fmla="*/ 3986395 w 4958557"/>
                <a:gd name="connsiteY448" fmla="*/ 275545 h 2611386"/>
                <a:gd name="connsiteX449" fmla="*/ 4044311 w 4958557"/>
                <a:gd name="connsiteY449" fmla="*/ 258545 h 2611386"/>
                <a:gd name="connsiteX450" fmla="*/ 4045464 w 4958557"/>
                <a:gd name="connsiteY450" fmla="*/ 261715 h 2611386"/>
                <a:gd name="connsiteX451" fmla="*/ 4011176 w 4958557"/>
                <a:gd name="connsiteY451" fmla="*/ 273240 h 2611386"/>
                <a:gd name="connsiteX452" fmla="*/ 4010311 w 4958557"/>
                <a:gd name="connsiteY452" fmla="*/ 270070 h 2611386"/>
                <a:gd name="connsiteX453" fmla="*/ 4044311 w 4958557"/>
                <a:gd name="connsiteY453" fmla="*/ 258545 h 2611386"/>
                <a:gd name="connsiteX454" fmla="*/ 4112887 w 4958557"/>
                <a:gd name="connsiteY454" fmla="*/ 240105 h 2611386"/>
                <a:gd name="connsiteX455" fmla="*/ 4116057 w 4958557"/>
                <a:gd name="connsiteY455" fmla="*/ 241545 h 2611386"/>
                <a:gd name="connsiteX456" fmla="*/ 4113175 w 4958557"/>
                <a:gd name="connsiteY456" fmla="*/ 245003 h 2611386"/>
                <a:gd name="connsiteX457" fmla="*/ 4110006 w 4958557"/>
                <a:gd name="connsiteY457" fmla="*/ 243274 h 2611386"/>
                <a:gd name="connsiteX458" fmla="*/ 4112887 w 4958557"/>
                <a:gd name="connsiteY458" fmla="*/ 240105 h 2611386"/>
                <a:gd name="connsiteX459" fmla="*/ 4032786 w 4958557"/>
                <a:gd name="connsiteY459" fmla="*/ 221087 h 2611386"/>
                <a:gd name="connsiteX460" fmla="*/ 4037108 w 4958557"/>
                <a:gd name="connsiteY460" fmla="*/ 223968 h 2611386"/>
                <a:gd name="connsiteX461" fmla="*/ 4031633 w 4958557"/>
                <a:gd name="connsiteY461" fmla="*/ 229155 h 2611386"/>
                <a:gd name="connsiteX462" fmla="*/ 4027023 w 4958557"/>
                <a:gd name="connsiteY462" fmla="*/ 226850 h 2611386"/>
                <a:gd name="connsiteX463" fmla="*/ 4032786 w 4958557"/>
                <a:gd name="connsiteY463" fmla="*/ 221087 h 2611386"/>
                <a:gd name="connsiteX464" fmla="*/ 4146600 w 4958557"/>
                <a:gd name="connsiteY464" fmla="*/ 215613 h 2611386"/>
                <a:gd name="connsiteX465" fmla="*/ 4141702 w 4958557"/>
                <a:gd name="connsiteY465" fmla="*/ 221664 h 2611386"/>
                <a:gd name="connsiteX466" fmla="*/ 4142278 w 4958557"/>
                <a:gd name="connsiteY466" fmla="*/ 217342 h 2611386"/>
                <a:gd name="connsiteX467" fmla="*/ 4146600 w 4958557"/>
                <a:gd name="connsiteY467" fmla="*/ 215613 h 2611386"/>
                <a:gd name="connsiteX468" fmla="*/ 4121532 w 4958557"/>
                <a:gd name="connsiteY468" fmla="*/ 210138 h 2611386"/>
                <a:gd name="connsiteX469" fmla="*/ 4121532 w 4958557"/>
                <a:gd name="connsiteY469" fmla="*/ 219359 h 2611386"/>
                <a:gd name="connsiteX470" fmla="*/ 4107125 w 4958557"/>
                <a:gd name="connsiteY470" fmla="*/ 233189 h 2611386"/>
                <a:gd name="connsiteX471" fmla="*/ 4049210 w 4958557"/>
                <a:gd name="connsiteY471" fmla="*/ 250766 h 2611386"/>
                <a:gd name="connsiteX472" fmla="*/ 3998786 w 4958557"/>
                <a:gd name="connsiteY472" fmla="*/ 262867 h 2611386"/>
                <a:gd name="connsiteX473" fmla="*/ 3891887 w 4958557"/>
                <a:gd name="connsiteY473" fmla="*/ 293698 h 2611386"/>
                <a:gd name="connsiteX474" fmla="*/ 3882666 w 4958557"/>
                <a:gd name="connsiteY474" fmla="*/ 293410 h 2611386"/>
                <a:gd name="connsiteX475" fmla="*/ 3912344 w 4958557"/>
                <a:gd name="connsiteY475" fmla="*/ 281020 h 2611386"/>
                <a:gd name="connsiteX476" fmla="*/ 3950955 w 4958557"/>
                <a:gd name="connsiteY476" fmla="*/ 267766 h 2611386"/>
                <a:gd name="connsiteX477" fmla="*/ 4003396 w 4958557"/>
                <a:gd name="connsiteY477" fmla="*/ 253071 h 2611386"/>
                <a:gd name="connsiteX478" fmla="*/ 4015209 w 4958557"/>
                <a:gd name="connsiteY478" fmla="*/ 248460 h 2611386"/>
                <a:gd name="connsiteX479" fmla="*/ 4054108 w 4958557"/>
                <a:gd name="connsiteY479" fmla="*/ 237511 h 2611386"/>
                <a:gd name="connsiteX480" fmla="*/ 4063040 w 4958557"/>
                <a:gd name="connsiteY480" fmla="*/ 235206 h 2611386"/>
                <a:gd name="connsiteX481" fmla="*/ 4110871 w 4958557"/>
                <a:gd name="connsiteY481" fmla="*/ 211291 h 2611386"/>
                <a:gd name="connsiteX482" fmla="*/ 4121532 w 4958557"/>
                <a:gd name="connsiteY482" fmla="*/ 210138 h 2611386"/>
                <a:gd name="connsiteX483" fmla="*/ 4164464 w 4958557"/>
                <a:gd name="connsiteY483" fmla="*/ 202646 h 2611386"/>
                <a:gd name="connsiteX484" fmla="*/ 4171667 w 4958557"/>
                <a:gd name="connsiteY484" fmla="*/ 208121 h 2611386"/>
                <a:gd name="connsiteX485" fmla="*/ 4163023 w 4958557"/>
                <a:gd name="connsiteY485" fmla="*/ 213019 h 2611386"/>
                <a:gd name="connsiteX486" fmla="*/ 4159854 w 4958557"/>
                <a:gd name="connsiteY486" fmla="*/ 207832 h 2611386"/>
                <a:gd name="connsiteX487" fmla="*/ 4164464 w 4958557"/>
                <a:gd name="connsiteY487" fmla="*/ 202646 h 2611386"/>
                <a:gd name="connsiteX488" fmla="*/ 4214312 w 4958557"/>
                <a:gd name="connsiteY488" fmla="*/ 191985 h 2611386"/>
                <a:gd name="connsiteX489" fmla="*/ 4180888 w 4958557"/>
                <a:gd name="connsiteY489" fmla="*/ 205527 h 2611386"/>
                <a:gd name="connsiteX490" fmla="*/ 4214312 w 4958557"/>
                <a:gd name="connsiteY490" fmla="*/ 191985 h 2611386"/>
                <a:gd name="connsiteX491" fmla="*/ 4103667 w 4958557"/>
                <a:gd name="connsiteY491" fmla="*/ 189392 h 2611386"/>
                <a:gd name="connsiteX492" fmla="*/ 4106261 w 4958557"/>
                <a:gd name="connsiteY492" fmla="*/ 191697 h 2611386"/>
                <a:gd name="connsiteX493" fmla="*/ 4102803 w 4958557"/>
                <a:gd name="connsiteY493" fmla="*/ 195731 h 2611386"/>
                <a:gd name="connsiteX494" fmla="*/ 4099633 w 4958557"/>
                <a:gd name="connsiteY494" fmla="*/ 193426 h 2611386"/>
                <a:gd name="connsiteX495" fmla="*/ 4103667 w 4958557"/>
                <a:gd name="connsiteY495" fmla="*/ 189392 h 2611386"/>
                <a:gd name="connsiteX496" fmla="*/ 4231311 w 4958557"/>
                <a:gd name="connsiteY496" fmla="*/ 182765 h 2611386"/>
                <a:gd name="connsiteX497" fmla="*/ 4223532 w 4958557"/>
                <a:gd name="connsiteY497" fmla="*/ 192274 h 2611386"/>
                <a:gd name="connsiteX498" fmla="*/ 4221803 w 4958557"/>
                <a:gd name="connsiteY498" fmla="*/ 189968 h 2611386"/>
                <a:gd name="connsiteX499" fmla="*/ 4231311 w 4958557"/>
                <a:gd name="connsiteY499" fmla="*/ 182765 h 2611386"/>
                <a:gd name="connsiteX500" fmla="*/ 4324813 w 4958557"/>
                <a:gd name="connsiteY500" fmla="*/ 148693 h 2611386"/>
                <a:gd name="connsiteX501" fmla="*/ 4328991 w 4958557"/>
                <a:gd name="connsiteY501" fmla="*/ 150206 h 2611386"/>
                <a:gd name="connsiteX502" fmla="*/ 4324093 w 4958557"/>
                <a:gd name="connsiteY502" fmla="*/ 159714 h 2611386"/>
                <a:gd name="connsiteX503" fmla="*/ 4320059 w 4958557"/>
                <a:gd name="connsiteY503" fmla="*/ 161731 h 2611386"/>
                <a:gd name="connsiteX504" fmla="*/ 4324669 w 4958557"/>
                <a:gd name="connsiteY504" fmla="*/ 165765 h 2611386"/>
                <a:gd name="connsiteX505" fmla="*/ 4329279 w 4958557"/>
                <a:gd name="connsiteY505" fmla="*/ 168646 h 2611386"/>
                <a:gd name="connsiteX506" fmla="*/ 4333889 w 4958557"/>
                <a:gd name="connsiteY506" fmla="*/ 165765 h 2611386"/>
                <a:gd name="connsiteX507" fmla="*/ 4339076 w 4958557"/>
                <a:gd name="connsiteY507" fmla="*/ 164036 h 2611386"/>
                <a:gd name="connsiteX508" fmla="*/ 4344838 w 4958557"/>
                <a:gd name="connsiteY508" fmla="*/ 165477 h 2611386"/>
                <a:gd name="connsiteX509" fmla="*/ 4338788 w 4958557"/>
                <a:gd name="connsiteY509" fmla="*/ 168646 h 2611386"/>
                <a:gd name="connsiteX510" fmla="*/ 4329279 w 4958557"/>
                <a:gd name="connsiteY510" fmla="*/ 170663 h 2611386"/>
                <a:gd name="connsiteX511" fmla="*/ 4271940 w 4958557"/>
                <a:gd name="connsiteY511" fmla="*/ 187375 h 2611386"/>
                <a:gd name="connsiteX512" fmla="*/ 4220363 w 4958557"/>
                <a:gd name="connsiteY512" fmla="*/ 206392 h 2611386"/>
                <a:gd name="connsiteX513" fmla="*/ 4192126 w 4958557"/>
                <a:gd name="connsiteY513" fmla="*/ 216477 h 2611386"/>
                <a:gd name="connsiteX514" fmla="*/ 4190397 w 4958557"/>
                <a:gd name="connsiteY514" fmla="*/ 216765 h 2611386"/>
                <a:gd name="connsiteX515" fmla="*/ 4169939 w 4958557"/>
                <a:gd name="connsiteY515" fmla="*/ 223104 h 2611386"/>
                <a:gd name="connsiteX516" fmla="*/ 4158702 w 4958557"/>
                <a:gd name="connsiteY516" fmla="*/ 225121 h 2611386"/>
                <a:gd name="connsiteX517" fmla="*/ 4151786 w 4958557"/>
                <a:gd name="connsiteY517" fmla="*/ 225986 h 2611386"/>
                <a:gd name="connsiteX518" fmla="*/ 4157261 w 4958557"/>
                <a:gd name="connsiteY518" fmla="*/ 219935 h 2611386"/>
                <a:gd name="connsiteX519" fmla="*/ 4163024 w 4958557"/>
                <a:gd name="connsiteY519" fmla="*/ 219070 h 2611386"/>
                <a:gd name="connsiteX520" fmla="*/ 4189244 w 4958557"/>
                <a:gd name="connsiteY520" fmla="*/ 214748 h 2611386"/>
                <a:gd name="connsiteX521" fmla="*/ 4236787 w 4958557"/>
                <a:gd name="connsiteY521" fmla="*/ 191986 h 2611386"/>
                <a:gd name="connsiteX522" fmla="*/ 4237940 w 4958557"/>
                <a:gd name="connsiteY522" fmla="*/ 191409 h 2611386"/>
                <a:gd name="connsiteX523" fmla="*/ 4256957 w 4958557"/>
                <a:gd name="connsiteY523" fmla="*/ 184782 h 2611386"/>
                <a:gd name="connsiteX524" fmla="*/ 4266177 w 4958557"/>
                <a:gd name="connsiteY524" fmla="*/ 175850 h 2611386"/>
                <a:gd name="connsiteX525" fmla="*/ 4295279 w 4958557"/>
                <a:gd name="connsiteY525" fmla="*/ 165765 h 2611386"/>
                <a:gd name="connsiteX526" fmla="*/ 4309686 w 4958557"/>
                <a:gd name="connsiteY526" fmla="*/ 166053 h 2611386"/>
                <a:gd name="connsiteX527" fmla="*/ 4316025 w 4958557"/>
                <a:gd name="connsiteY527" fmla="*/ 154240 h 2611386"/>
                <a:gd name="connsiteX528" fmla="*/ 4321499 w 4958557"/>
                <a:gd name="connsiteY528" fmla="*/ 152799 h 2611386"/>
                <a:gd name="connsiteX529" fmla="*/ 4324813 w 4958557"/>
                <a:gd name="connsiteY529" fmla="*/ 148693 h 2611386"/>
                <a:gd name="connsiteX530" fmla="*/ 4317753 w 4958557"/>
                <a:gd name="connsiteY530" fmla="*/ 130900 h 2611386"/>
                <a:gd name="connsiteX531" fmla="*/ 4311702 w 4958557"/>
                <a:gd name="connsiteY531" fmla="*/ 134069 h 2611386"/>
                <a:gd name="connsiteX532" fmla="*/ 4310838 w 4958557"/>
                <a:gd name="connsiteY532" fmla="*/ 132340 h 2611386"/>
                <a:gd name="connsiteX533" fmla="*/ 4317753 w 4958557"/>
                <a:gd name="connsiteY533" fmla="*/ 130900 h 2611386"/>
                <a:gd name="connsiteX534" fmla="*/ 4382295 w 4958557"/>
                <a:gd name="connsiteY534" fmla="*/ 130036 h 2611386"/>
                <a:gd name="connsiteX535" fmla="*/ 4392092 w 4958557"/>
                <a:gd name="connsiteY535" fmla="*/ 133493 h 2611386"/>
                <a:gd name="connsiteX536" fmla="*/ 4381143 w 4958557"/>
                <a:gd name="connsiteY536" fmla="*/ 134934 h 2611386"/>
                <a:gd name="connsiteX537" fmla="*/ 4362414 w 4958557"/>
                <a:gd name="connsiteY537" fmla="*/ 140408 h 2611386"/>
                <a:gd name="connsiteX538" fmla="*/ 4348583 w 4958557"/>
                <a:gd name="connsiteY538" fmla="*/ 149053 h 2611386"/>
                <a:gd name="connsiteX539" fmla="*/ 4343685 w 4958557"/>
                <a:gd name="connsiteY539" fmla="*/ 148476 h 2611386"/>
                <a:gd name="connsiteX540" fmla="*/ 4344549 w 4958557"/>
                <a:gd name="connsiteY540" fmla="*/ 143002 h 2611386"/>
                <a:gd name="connsiteX541" fmla="*/ 4362414 w 4958557"/>
                <a:gd name="connsiteY541" fmla="*/ 137239 h 2611386"/>
                <a:gd name="connsiteX542" fmla="*/ 4378838 w 4958557"/>
                <a:gd name="connsiteY542" fmla="*/ 130612 h 2611386"/>
                <a:gd name="connsiteX543" fmla="*/ 4382295 w 4958557"/>
                <a:gd name="connsiteY543" fmla="*/ 130036 h 2611386"/>
                <a:gd name="connsiteX544" fmla="*/ 4679654 w 4958557"/>
                <a:gd name="connsiteY544" fmla="*/ 54760 h 2611386"/>
                <a:gd name="connsiteX545" fmla="*/ 4686280 w 4958557"/>
                <a:gd name="connsiteY545" fmla="*/ 55985 h 2611386"/>
                <a:gd name="connsiteX546" fmla="*/ 4674755 w 4958557"/>
                <a:gd name="connsiteY546" fmla="*/ 58290 h 2611386"/>
                <a:gd name="connsiteX547" fmla="*/ 4679654 w 4958557"/>
                <a:gd name="connsiteY547" fmla="*/ 54760 h 2611386"/>
                <a:gd name="connsiteX548" fmla="*/ 4777332 w 4958557"/>
                <a:gd name="connsiteY548" fmla="*/ 30340 h 2611386"/>
                <a:gd name="connsiteX549" fmla="*/ 4777332 w 4958557"/>
                <a:gd name="connsiteY549" fmla="*/ 33222 h 2611386"/>
                <a:gd name="connsiteX550" fmla="*/ 4767536 w 4958557"/>
                <a:gd name="connsiteY550" fmla="*/ 34086 h 2611386"/>
                <a:gd name="connsiteX551" fmla="*/ 4777332 w 4958557"/>
                <a:gd name="connsiteY551" fmla="*/ 30340 h 2611386"/>
                <a:gd name="connsiteX552" fmla="*/ 4838993 w 4958557"/>
                <a:gd name="connsiteY552" fmla="*/ 14492 h 2611386"/>
                <a:gd name="connsiteX553" fmla="*/ 4840434 w 4958557"/>
                <a:gd name="connsiteY553" fmla="*/ 16509 h 2611386"/>
                <a:gd name="connsiteX554" fmla="*/ 4836976 w 4958557"/>
                <a:gd name="connsiteY554" fmla="*/ 18815 h 2611386"/>
                <a:gd name="connsiteX555" fmla="*/ 4834383 w 4958557"/>
                <a:gd name="connsiteY555" fmla="*/ 16221 h 2611386"/>
                <a:gd name="connsiteX556" fmla="*/ 4838993 w 4958557"/>
                <a:gd name="connsiteY556" fmla="*/ 14492 h 2611386"/>
                <a:gd name="connsiteX557" fmla="*/ 4887978 w 4958557"/>
                <a:gd name="connsiteY557" fmla="*/ 85 h 2611386"/>
                <a:gd name="connsiteX558" fmla="*/ 4881639 w 4958557"/>
                <a:gd name="connsiteY558" fmla="*/ 6136 h 2611386"/>
                <a:gd name="connsiteX559" fmla="*/ 4893164 w 4958557"/>
                <a:gd name="connsiteY559" fmla="*/ 2102 h 2611386"/>
                <a:gd name="connsiteX560" fmla="*/ 4878757 w 4958557"/>
                <a:gd name="connsiteY560" fmla="*/ 12763 h 2611386"/>
                <a:gd name="connsiteX561" fmla="*/ 4836689 w 4958557"/>
                <a:gd name="connsiteY561" fmla="*/ 41289 h 2611386"/>
                <a:gd name="connsiteX562" fmla="*/ 4821994 w 4958557"/>
                <a:gd name="connsiteY562" fmla="*/ 58001 h 2611386"/>
                <a:gd name="connsiteX563" fmla="*/ 4811045 w 4958557"/>
                <a:gd name="connsiteY563" fmla="*/ 66357 h 2611386"/>
                <a:gd name="connsiteX564" fmla="*/ 4809316 w 4958557"/>
                <a:gd name="connsiteY564" fmla="*/ 69238 h 2611386"/>
                <a:gd name="connsiteX565" fmla="*/ 4778197 w 4958557"/>
                <a:gd name="connsiteY565" fmla="*/ 89408 h 2611386"/>
                <a:gd name="connsiteX566" fmla="*/ 4768689 w 4958557"/>
                <a:gd name="connsiteY566" fmla="*/ 95459 h 2611386"/>
                <a:gd name="connsiteX567" fmla="*/ 4764367 w 4958557"/>
                <a:gd name="connsiteY567" fmla="*/ 97476 h 2611386"/>
                <a:gd name="connsiteX568" fmla="*/ 4762350 w 4958557"/>
                <a:gd name="connsiteY568" fmla="*/ 106408 h 2611386"/>
                <a:gd name="connsiteX569" fmla="*/ 4746790 w 4958557"/>
                <a:gd name="connsiteY569" fmla="*/ 113323 h 2611386"/>
                <a:gd name="connsiteX570" fmla="*/ 4734112 w 4958557"/>
                <a:gd name="connsiteY570" fmla="*/ 130035 h 2611386"/>
                <a:gd name="connsiteX571" fmla="*/ 4698671 w 4958557"/>
                <a:gd name="connsiteY571" fmla="*/ 157696 h 2611386"/>
                <a:gd name="connsiteX572" fmla="*/ 4680231 w 4958557"/>
                <a:gd name="connsiteY572" fmla="*/ 170951 h 2611386"/>
                <a:gd name="connsiteX573" fmla="*/ 4676485 w 4958557"/>
                <a:gd name="connsiteY573" fmla="*/ 183053 h 2611386"/>
                <a:gd name="connsiteX574" fmla="*/ 4688587 w 4958557"/>
                <a:gd name="connsiteY574" fmla="*/ 179883 h 2611386"/>
                <a:gd name="connsiteX575" fmla="*/ 4711638 w 4958557"/>
                <a:gd name="connsiteY575" fmla="*/ 160002 h 2611386"/>
                <a:gd name="connsiteX576" fmla="*/ 4733248 w 4958557"/>
                <a:gd name="connsiteY576" fmla="*/ 146747 h 2611386"/>
                <a:gd name="connsiteX577" fmla="*/ 4777621 w 4958557"/>
                <a:gd name="connsiteY577" fmla="*/ 114764 h 2611386"/>
                <a:gd name="connsiteX578" fmla="*/ 4841011 w 4958557"/>
                <a:gd name="connsiteY578" fmla="*/ 72696 h 2611386"/>
                <a:gd name="connsiteX579" fmla="*/ 4847926 w 4958557"/>
                <a:gd name="connsiteY579" fmla="*/ 60018 h 2611386"/>
                <a:gd name="connsiteX580" fmla="*/ 4843604 w 4958557"/>
                <a:gd name="connsiteY580" fmla="*/ 71543 h 2611386"/>
                <a:gd name="connsiteX581" fmla="*/ 4875011 w 4958557"/>
                <a:gd name="connsiteY581" fmla="*/ 49933 h 2611386"/>
                <a:gd name="connsiteX582" fmla="*/ 4887401 w 4958557"/>
                <a:gd name="connsiteY582" fmla="*/ 41289 h 2611386"/>
                <a:gd name="connsiteX583" fmla="*/ 4895469 w 4958557"/>
                <a:gd name="connsiteY583" fmla="*/ 41289 h 2611386"/>
                <a:gd name="connsiteX584" fmla="*/ 4892012 w 4958557"/>
                <a:gd name="connsiteY584" fmla="*/ 48204 h 2611386"/>
                <a:gd name="connsiteX585" fmla="*/ 4891147 w 4958557"/>
                <a:gd name="connsiteY585" fmla="*/ 52814 h 2611386"/>
                <a:gd name="connsiteX586" fmla="*/ 4896910 w 4958557"/>
                <a:gd name="connsiteY586" fmla="*/ 51374 h 2611386"/>
                <a:gd name="connsiteX587" fmla="*/ 4901808 w 4958557"/>
                <a:gd name="connsiteY587" fmla="*/ 37255 h 2611386"/>
                <a:gd name="connsiteX588" fmla="*/ 4910452 w 4958557"/>
                <a:gd name="connsiteY588" fmla="*/ 26882 h 2611386"/>
                <a:gd name="connsiteX589" fmla="*/ 4917944 w 4958557"/>
                <a:gd name="connsiteY589" fmla="*/ 31204 h 2611386"/>
                <a:gd name="connsiteX590" fmla="*/ 4915639 w 4958557"/>
                <a:gd name="connsiteY590" fmla="*/ 39848 h 2611386"/>
                <a:gd name="connsiteX591" fmla="*/ 4919961 w 4958557"/>
                <a:gd name="connsiteY591" fmla="*/ 52526 h 2611386"/>
                <a:gd name="connsiteX592" fmla="*/ 4924571 w 4958557"/>
                <a:gd name="connsiteY592" fmla="*/ 62611 h 2611386"/>
                <a:gd name="connsiteX593" fmla="*/ 4917368 w 4958557"/>
                <a:gd name="connsiteY593" fmla="*/ 74425 h 2611386"/>
                <a:gd name="connsiteX594" fmla="*/ 4925435 w 4958557"/>
                <a:gd name="connsiteY594" fmla="*/ 91137 h 2611386"/>
                <a:gd name="connsiteX595" fmla="*/ 4931775 w 4958557"/>
                <a:gd name="connsiteY595" fmla="*/ 102662 h 2611386"/>
                <a:gd name="connsiteX596" fmla="*/ 4932639 w 4958557"/>
                <a:gd name="connsiteY596" fmla="*/ 120239 h 2611386"/>
                <a:gd name="connsiteX597" fmla="*/ 4931775 w 4958557"/>
                <a:gd name="connsiteY597" fmla="*/ 128018 h 2611386"/>
                <a:gd name="connsiteX598" fmla="*/ 4929758 w 4958557"/>
                <a:gd name="connsiteY598" fmla="*/ 135798 h 2611386"/>
                <a:gd name="connsiteX599" fmla="*/ 4937249 w 4958557"/>
                <a:gd name="connsiteY599" fmla="*/ 135510 h 2611386"/>
                <a:gd name="connsiteX600" fmla="*/ 4948486 w 4958557"/>
                <a:gd name="connsiteY600" fmla="*/ 133781 h 2611386"/>
                <a:gd name="connsiteX601" fmla="*/ 4949639 w 4958557"/>
                <a:gd name="connsiteY601" fmla="*/ 151646 h 2611386"/>
                <a:gd name="connsiteX602" fmla="*/ 4942724 w 4958557"/>
                <a:gd name="connsiteY602" fmla="*/ 163459 h 2611386"/>
                <a:gd name="connsiteX603" fmla="*/ 4948775 w 4958557"/>
                <a:gd name="connsiteY603" fmla="*/ 166341 h 2611386"/>
                <a:gd name="connsiteX604" fmla="*/ 4958283 w 4958557"/>
                <a:gd name="connsiteY604" fmla="*/ 165764 h 2611386"/>
                <a:gd name="connsiteX605" fmla="*/ 4953385 w 4958557"/>
                <a:gd name="connsiteY605" fmla="*/ 167493 h 2611386"/>
                <a:gd name="connsiteX606" fmla="*/ 4954537 w 4958557"/>
                <a:gd name="connsiteY606" fmla="*/ 174697 h 2611386"/>
                <a:gd name="connsiteX607" fmla="*/ 4930622 w 4958557"/>
                <a:gd name="connsiteY607" fmla="*/ 201205 h 2611386"/>
                <a:gd name="connsiteX608" fmla="*/ 4929469 w 4958557"/>
                <a:gd name="connsiteY608" fmla="*/ 214460 h 2611386"/>
                <a:gd name="connsiteX609" fmla="*/ 4929758 w 4958557"/>
                <a:gd name="connsiteY609" fmla="*/ 223392 h 2611386"/>
                <a:gd name="connsiteX610" fmla="*/ 4909300 w 4958557"/>
                <a:gd name="connsiteY610" fmla="*/ 252782 h 2611386"/>
                <a:gd name="connsiteX611" fmla="*/ 4891724 w 4958557"/>
                <a:gd name="connsiteY611" fmla="*/ 266324 h 2611386"/>
                <a:gd name="connsiteX612" fmla="*/ 4892588 w 4958557"/>
                <a:gd name="connsiteY612" fmla="*/ 268629 h 2611386"/>
                <a:gd name="connsiteX613" fmla="*/ 4909300 w 4958557"/>
                <a:gd name="connsiteY613" fmla="*/ 270358 h 2611386"/>
                <a:gd name="connsiteX614" fmla="*/ 4898927 w 4958557"/>
                <a:gd name="connsiteY614" fmla="*/ 278426 h 2611386"/>
                <a:gd name="connsiteX615" fmla="*/ 4896334 w 4958557"/>
                <a:gd name="connsiteY615" fmla="*/ 285341 h 2611386"/>
                <a:gd name="connsiteX616" fmla="*/ 4898927 w 4958557"/>
                <a:gd name="connsiteY616" fmla="*/ 298308 h 2611386"/>
                <a:gd name="connsiteX617" fmla="*/ 4890283 w 4958557"/>
                <a:gd name="connsiteY617" fmla="*/ 304935 h 2611386"/>
                <a:gd name="connsiteX618" fmla="*/ 4886249 w 4958557"/>
                <a:gd name="connsiteY618" fmla="*/ 310409 h 2611386"/>
                <a:gd name="connsiteX619" fmla="*/ 4893452 w 4958557"/>
                <a:gd name="connsiteY619" fmla="*/ 311562 h 2611386"/>
                <a:gd name="connsiteX620" fmla="*/ 4896046 w 4958557"/>
                <a:gd name="connsiteY620" fmla="*/ 315308 h 2611386"/>
                <a:gd name="connsiteX621" fmla="*/ 4906707 w 4958557"/>
                <a:gd name="connsiteY621" fmla="*/ 316460 h 2611386"/>
                <a:gd name="connsiteX622" fmla="*/ 4910452 w 4958557"/>
                <a:gd name="connsiteY622" fmla="*/ 319630 h 2611386"/>
                <a:gd name="connsiteX623" fmla="*/ 4894893 w 4958557"/>
                <a:gd name="connsiteY623" fmla="*/ 333748 h 2611386"/>
                <a:gd name="connsiteX624" fmla="*/ 4888266 w 4958557"/>
                <a:gd name="connsiteY624" fmla="*/ 343833 h 2611386"/>
                <a:gd name="connsiteX625" fmla="*/ 4896622 w 4958557"/>
                <a:gd name="connsiteY625" fmla="*/ 345274 h 2611386"/>
                <a:gd name="connsiteX626" fmla="*/ 4909300 w 4958557"/>
                <a:gd name="connsiteY626" fmla="*/ 346715 h 2611386"/>
                <a:gd name="connsiteX627" fmla="*/ 4897486 w 4958557"/>
                <a:gd name="connsiteY627" fmla="*/ 362850 h 2611386"/>
                <a:gd name="connsiteX628" fmla="*/ 4892300 w 4958557"/>
                <a:gd name="connsiteY628" fmla="*/ 369766 h 2611386"/>
                <a:gd name="connsiteX629" fmla="*/ 4890571 w 4958557"/>
                <a:gd name="connsiteY629" fmla="*/ 378986 h 2611386"/>
                <a:gd name="connsiteX630" fmla="*/ 4887113 w 4958557"/>
                <a:gd name="connsiteY630" fmla="*/ 389647 h 2611386"/>
                <a:gd name="connsiteX631" fmla="*/ 4895469 w 4958557"/>
                <a:gd name="connsiteY631" fmla="*/ 387630 h 2611386"/>
                <a:gd name="connsiteX632" fmla="*/ 4904978 w 4958557"/>
                <a:gd name="connsiteY632" fmla="*/ 388783 h 2611386"/>
                <a:gd name="connsiteX633" fmla="*/ 4904978 w 4958557"/>
                <a:gd name="connsiteY633" fmla="*/ 389935 h 2611386"/>
                <a:gd name="connsiteX634" fmla="*/ 4904113 w 4958557"/>
                <a:gd name="connsiteY634" fmla="*/ 390800 h 2611386"/>
                <a:gd name="connsiteX635" fmla="*/ 4900080 w 4958557"/>
                <a:gd name="connsiteY635" fmla="*/ 407512 h 2611386"/>
                <a:gd name="connsiteX636" fmla="*/ 4883079 w 4958557"/>
                <a:gd name="connsiteY636" fmla="*/ 413851 h 2611386"/>
                <a:gd name="connsiteX637" fmla="*/ 4878181 w 4958557"/>
                <a:gd name="connsiteY637" fmla="*/ 421054 h 2611386"/>
                <a:gd name="connsiteX638" fmla="*/ 4879333 w 4958557"/>
                <a:gd name="connsiteY638" fmla="*/ 428546 h 2611386"/>
                <a:gd name="connsiteX639" fmla="*/ 4881062 w 4958557"/>
                <a:gd name="connsiteY639" fmla="*/ 427681 h 2611386"/>
                <a:gd name="connsiteX640" fmla="*/ 4898062 w 4958557"/>
                <a:gd name="connsiteY640" fmla="*/ 415868 h 2611386"/>
                <a:gd name="connsiteX641" fmla="*/ 4912757 w 4958557"/>
                <a:gd name="connsiteY641" fmla="*/ 406071 h 2611386"/>
                <a:gd name="connsiteX642" fmla="*/ 4918520 w 4958557"/>
                <a:gd name="connsiteY642" fmla="*/ 408952 h 2611386"/>
                <a:gd name="connsiteX643" fmla="*/ 4912469 w 4958557"/>
                <a:gd name="connsiteY643" fmla="*/ 420766 h 2611386"/>
                <a:gd name="connsiteX644" fmla="*/ 4882215 w 4958557"/>
                <a:gd name="connsiteY644" fmla="*/ 443817 h 2611386"/>
                <a:gd name="connsiteX645" fmla="*/ 4883944 w 4958557"/>
                <a:gd name="connsiteY645" fmla="*/ 443529 h 2611386"/>
                <a:gd name="connsiteX646" fmla="*/ 4895181 w 4958557"/>
                <a:gd name="connsiteY646" fmla="*/ 441800 h 2611386"/>
                <a:gd name="connsiteX647" fmla="*/ 4896334 w 4958557"/>
                <a:gd name="connsiteY647" fmla="*/ 459664 h 2611386"/>
                <a:gd name="connsiteX648" fmla="*/ 4889418 w 4958557"/>
                <a:gd name="connsiteY648" fmla="*/ 471478 h 2611386"/>
                <a:gd name="connsiteX649" fmla="*/ 4895469 w 4958557"/>
                <a:gd name="connsiteY649" fmla="*/ 474359 h 2611386"/>
                <a:gd name="connsiteX650" fmla="*/ 4904978 w 4958557"/>
                <a:gd name="connsiteY650" fmla="*/ 473783 h 2611386"/>
                <a:gd name="connsiteX651" fmla="*/ 4899503 w 4958557"/>
                <a:gd name="connsiteY651" fmla="*/ 477817 h 2611386"/>
                <a:gd name="connsiteX652" fmla="*/ 4900656 w 4958557"/>
                <a:gd name="connsiteY652" fmla="*/ 485021 h 2611386"/>
                <a:gd name="connsiteX653" fmla="*/ 4876740 w 4958557"/>
                <a:gd name="connsiteY653" fmla="*/ 511529 h 2611386"/>
                <a:gd name="connsiteX654" fmla="*/ 4875588 w 4958557"/>
                <a:gd name="connsiteY654" fmla="*/ 524784 h 2611386"/>
                <a:gd name="connsiteX655" fmla="*/ 4875876 w 4958557"/>
                <a:gd name="connsiteY655" fmla="*/ 533716 h 2611386"/>
                <a:gd name="connsiteX656" fmla="*/ 4855418 w 4958557"/>
                <a:gd name="connsiteY656" fmla="*/ 563106 h 2611386"/>
                <a:gd name="connsiteX657" fmla="*/ 4837842 w 4958557"/>
                <a:gd name="connsiteY657" fmla="*/ 576648 h 2611386"/>
                <a:gd name="connsiteX658" fmla="*/ 4838706 w 4958557"/>
                <a:gd name="connsiteY658" fmla="*/ 578953 h 2611386"/>
                <a:gd name="connsiteX659" fmla="*/ 4855418 w 4958557"/>
                <a:gd name="connsiteY659" fmla="*/ 580682 h 2611386"/>
                <a:gd name="connsiteX660" fmla="*/ 4845045 w 4958557"/>
                <a:gd name="connsiteY660" fmla="*/ 588750 h 2611386"/>
                <a:gd name="connsiteX661" fmla="*/ 4842452 w 4958557"/>
                <a:gd name="connsiteY661" fmla="*/ 595665 h 2611386"/>
                <a:gd name="connsiteX662" fmla="*/ 4845045 w 4958557"/>
                <a:gd name="connsiteY662" fmla="*/ 608631 h 2611386"/>
                <a:gd name="connsiteX663" fmla="*/ 4836401 w 4958557"/>
                <a:gd name="connsiteY663" fmla="*/ 615259 h 2611386"/>
                <a:gd name="connsiteX664" fmla="*/ 4832367 w 4958557"/>
                <a:gd name="connsiteY664" fmla="*/ 620733 h 2611386"/>
                <a:gd name="connsiteX665" fmla="*/ 4839571 w 4958557"/>
                <a:gd name="connsiteY665" fmla="*/ 621886 h 2611386"/>
                <a:gd name="connsiteX666" fmla="*/ 4842164 w 4958557"/>
                <a:gd name="connsiteY666" fmla="*/ 625632 h 2611386"/>
                <a:gd name="connsiteX667" fmla="*/ 4852825 w 4958557"/>
                <a:gd name="connsiteY667" fmla="*/ 626784 h 2611386"/>
                <a:gd name="connsiteX668" fmla="*/ 4856571 w 4958557"/>
                <a:gd name="connsiteY668" fmla="*/ 629954 h 2611386"/>
                <a:gd name="connsiteX669" fmla="*/ 4841011 w 4958557"/>
                <a:gd name="connsiteY669" fmla="*/ 644072 h 2611386"/>
                <a:gd name="connsiteX670" fmla="*/ 4834384 w 4958557"/>
                <a:gd name="connsiteY670" fmla="*/ 654157 h 2611386"/>
                <a:gd name="connsiteX671" fmla="*/ 4842740 w 4958557"/>
                <a:gd name="connsiteY671" fmla="*/ 655598 h 2611386"/>
                <a:gd name="connsiteX672" fmla="*/ 4855418 w 4958557"/>
                <a:gd name="connsiteY672" fmla="*/ 657039 h 2611386"/>
                <a:gd name="connsiteX673" fmla="*/ 4843604 w 4958557"/>
                <a:gd name="connsiteY673" fmla="*/ 673174 h 2611386"/>
                <a:gd name="connsiteX674" fmla="*/ 4838418 w 4958557"/>
                <a:gd name="connsiteY674" fmla="*/ 680090 h 2611386"/>
                <a:gd name="connsiteX675" fmla="*/ 4836689 w 4958557"/>
                <a:gd name="connsiteY675" fmla="*/ 689310 h 2611386"/>
                <a:gd name="connsiteX676" fmla="*/ 4833232 w 4958557"/>
                <a:gd name="connsiteY676" fmla="*/ 699971 h 2611386"/>
                <a:gd name="connsiteX677" fmla="*/ 4841588 w 4958557"/>
                <a:gd name="connsiteY677" fmla="*/ 697954 h 2611386"/>
                <a:gd name="connsiteX678" fmla="*/ 4851096 w 4958557"/>
                <a:gd name="connsiteY678" fmla="*/ 699107 h 2611386"/>
                <a:gd name="connsiteX679" fmla="*/ 4851096 w 4958557"/>
                <a:gd name="connsiteY679" fmla="*/ 700259 h 2611386"/>
                <a:gd name="connsiteX680" fmla="*/ 4850232 w 4958557"/>
                <a:gd name="connsiteY680" fmla="*/ 701124 h 2611386"/>
                <a:gd name="connsiteX681" fmla="*/ 4846198 w 4958557"/>
                <a:gd name="connsiteY681" fmla="*/ 717836 h 2611386"/>
                <a:gd name="connsiteX682" fmla="*/ 4842740 w 4958557"/>
                <a:gd name="connsiteY682" fmla="*/ 720141 h 2611386"/>
                <a:gd name="connsiteX683" fmla="*/ 4838130 w 4958557"/>
                <a:gd name="connsiteY683" fmla="*/ 723310 h 2611386"/>
                <a:gd name="connsiteX684" fmla="*/ 4838706 w 4958557"/>
                <a:gd name="connsiteY684" fmla="*/ 728785 h 2611386"/>
                <a:gd name="connsiteX685" fmla="*/ 4843893 w 4958557"/>
                <a:gd name="connsiteY685" fmla="*/ 726480 h 2611386"/>
                <a:gd name="connsiteX686" fmla="*/ 4858588 w 4958557"/>
                <a:gd name="connsiteY686" fmla="*/ 716683 h 2611386"/>
                <a:gd name="connsiteX687" fmla="*/ 4864350 w 4958557"/>
                <a:gd name="connsiteY687" fmla="*/ 719564 h 2611386"/>
                <a:gd name="connsiteX688" fmla="*/ 4858300 w 4958557"/>
                <a:gd name="connsiteY688" fmla="*/ 731378 h 2611386"/>
                <a:gd name="connsiteX689" fmla="*/ 4835249 w 4958557"/>
                <a:gd name="connsiteY689" fmla="*/ 750107 h 2611386"/>
                <a:gd name="connsiteX690" fmla="*/ 4838130 w 4958557"/>
                <a:gd name="connsiteY690" fmla="*/ 762209 h 2611386"/>
                <a:gd name="connsiteX691" fmla="*/ 4841299 w 4958557"/>
                <a:gd name="connsiteY691" fmla="*/ 771429 h 2611386"/>
                <a:gd name="connsiteX692" fmla="*/ 4839571 w 4958557"/>
                <a:gd name="connsiteY692" fmla="*/ 784395 h 2611386"/>
                <a:gd name="connsiteX693" fmla="*/ 4837842 w 4958557"/>
                <a:gd name="connsiteY693" fmla="*/ 789870 h 2611386"/>
                <a:gd name="connsiteX694" fmla="*/ 4835249 w 4958557"/>
                <a:gd name="connsiteY694" fmla="*/ 795345 h 2611386"/>
                <a:gd name="connsiteX695" fmla="*/ 4840723 w 4958557"/>
                <a:gd name="connsiteY695" fmla="*/ 796209 h 2611386"/>
                <a:gd name="connsiteX696" fmla="*/ 4849079 w 4958557"/>
                <a:gd name="connsiteY696" fmla="*/ 796497 h 2611386"/>
                <a:gd name="connsiteX697" fmla="*/ 4847638 w 4958557"/>
                <a:gd name="connsiteY697" fmla="*/ 809751 h 2611386"/>
                <a:gd name="connsiteX698" fmla="*/ 4841011 w 4958557"/>
                <a:gd name="connsiteY698" fmla="*/ 817531 h 2611386"/>
                <a:gd name="connsiteX699" fmla="*/ 4845045 w 4958557"/>
                <a:gd name="connsiteY699" fmla="*/ 820701 h 2611386"/>
                <a:gd name="connsiteX700" fmla="*/ 4851960 w 4958557"/>
                <a:gd name="connsiteY700" fmla="*/ 821565 h 2611386"/>
                <a:gd name="connsiteX701" fmla="*/ 4847350 w 4958557"/>
                <a:gd name="connsiteY701" fmla="*/ 823870 h 2611386"/>
                <a:gd name="connsiteX702" fmla="*/ 4847062 w 4958557"/>
                <a:gd name="connsiteY702" fmla="*/ 829345 h 2611386"/>
                <a:gd name="connsiteX703" fmla="*/ 4826028 w 4958557"/>
                <a:gd name="connsiteY703" fmla="*/ 845480 h 2611386"/>
                <a:gd name="connsiteX704" fmla="*/ 4823435 w 4958557"/>
                <a:gd name="connsiteY704" fmla="*/ 854989 h 2611386"/>
                <a:gd name="connsiteX705" fmla="*/ 4822571 w 4958557"/>
                <a:gd name="connsiteY705" fmla="*/ 861616 h 2611386"/>
                <a:gd name="connsiteX706" fmla="*/ 4803554 w 4958557"/>
                <a:gd name="connsiteY706" fmla="*/ 880345 h 2611386"/>
                <a:gd name="connsiteX707" fmla="*/ 4788858 w 4958557"/>
                <a:gd name="connsiteY707" fmla="*/ 888125 h 2611386"/>
                <a:gd name="connsiteX708" fmla="*/ 4789147 w 4958557"/>
                <a:gd name="connsiteY708" fmla="*/ 889854 h 2611386"/>
                <a:gd name="connsiteX709" fmla="*/ 4801248 w 4958557"/>
                <a:gd name="connsiteY709" fmla="*/ 893311 h 2611386"/>
                <a:gd name="connsiteX710" fmla="*/ 4792604 w 4958557"/>
                <a:gd name="connsiteY710" fmla="*/ 897921 h 2611386"/>
                <a:gd name="connsiteX711" fmla="*/ 4789723 w 4958557"/>
                <a:gd name="connsiteY711" fmla="*/ 902532 h 2611386"/>
                <a:gd name="connsiteX712" fmla="*/ 4789723 w 4958557"/>
                <a:gd name="connsiteY712" fmla="*/ 912328 h 2611386"/>
                <a:gd name="connsiteX713" fmla="*/ 4782519 w 4958557"/>
                <a:gd name="connsiteY713" fmla="*/ 916074 h 2611386"/>
                <a:gd name="connsiteX714" fmla="*/ 4778773 w 4958557"/>
                <a:gd name="connsiteY714" fmla="*/ 919532 h 2611386"/>
                <a:gd name="connsiteX715" fmla="*/ 4783960 w 4958557"/>
                <a:gd name="connsiteY715" fmla="*/ 921261 h 2611386"/>
                <a:gd name="connsiteX716" fmla="*/ 4785401 w 4958557"/>
                <a:gd name="connsiteY716" fmla="*/ 924430 h 2611386"/>
                <a:gd name="connsiteX717" fmla="*/ 4793180 w 4958557"/>
                <a:gd name="connsiteY717" fmla="*/ 926735 h 2611386"/>
                <a:gd name="connsiteX718" fmla="*/ 4795486 w 4958557"/>
                <a:gd name="connsiteY718" fmla="*/ 929616 h 2611386"/>
                <a:gd name="connsiteX719" fmla="*/ 4782231 w 4958557"/>
                <a:gd name="connsiteY719" fmla="*/ 937973 h 2611386"/>
                <a:gd name="connsiteX720" fmla="*/ 4775892 w 4958557"/>
                <a:gd name="connsiteY720" fmla="*/ 944312 h 2611386"/>
                <a:gd name="connsiteX721" fmla="*/ 4781943 w 4958557"/>
                <a:gd name="connsiteY721" fmla="*/ 946329 h 2611386"/>
                <a:gd name="connsiteX722" fmla="*/ 4790875 w 4958557"/>
                <a:gd name="connsiteY722" fmla="*/ 949210 h 2611386"/>
                <a:gd name="connsiteX723" fmla="*/ 4779926 w 4958557"/>
                <a:gd name="connsiteY723" fmla="*/ 959583 h 2611386"/>
                <a:gd name="connsiteX724" fmla="*/ 4775028 w 4958557"/>
                <a:gd name="connsiteY724" fmla="*/ 963905 h 2611386"/>
                <a:gd name="connsiteX725" fmla="*/ 4772435 w 4958557"/>
                <a:gd name="connsiteY725" fmla="*/ 970532 h 2611386"/>
                <a:gd name="connsiteX726" fmla="*/ 4768689 w 4958557"/>
                <a:gd name="connsiteY726" fmla="*/ 977735 h 2611386"/>
                <a:gd name="connsiteX727" fmla="*/ 4775028 w 4958557"/>
                <a:gd name="connsiteY727" fmla="*/ 977447 h 2611386"/>
                <a:gd name="connsiteX728" fmla="*/ 4781943 w 4958557"/>
                <a:gd name="connsiteY728" fmla="*/ 979464 h 2611386"/>
                <a:gd name="connsiteX729" fmla="*/ 4781655 w 4958557"/>
                <a:gd name="connsiteY729" fmla="*/ 980329 h 2611386"/>
                <a:gd name="connsiteX730" fmla="*/ 4780791 w 4958557"/>
                <a:gd name="connsiteY730" fmla="*/ 980905 h 2611386"/>
                <a:gd name="connsiteX731" fmla="*/ 4775604 w 4958557"/>
                <a:gd name="connsiteY731" fmla="*/ 992430 h 2611386"/>
                <a:gd name="connsiteX732" fmla="*/ 4762350 w 4958557"/>
                <a:gd name="connsiteY732" fmla="*/ 994736 h 2611386"/>
                <a:gd name="connsiteX733" fmla="*/ 4756299 w 4958557"/>
                <a:gd name="connsiteY733" fmla="*/ 1001939 h 2611386"/>
                <a:gd name="connsiteX734" fmla="*/ 4758892 w 4958557"/>
                <a:gd name="connsiteY734" fmla="*/ 1004532 h 2611386"/>
                <a:gd name="connsiteX735" fmla="*/ 4772723 w 4958557"/>
                <a:gd name="connsiteY735" fmla="*/ 998193 h 2611386"/>
                <a:gd name="connsiteX736" fmla="*/ 4784825 w 4958557"/>
                <a:gd name="connsiteY736" fmla="*/ 993007 h 2611386"/>
                <a:gd name="connsiteX737" fmla="*/ 4788570 w 4958557"/>
                <a:gd name="connsiteY737" fmla="*/ 995888 h 2611386"/>
                <a:gd name="connsiteX738" fmla="*/ 4782519 w 4958557"/>
                <a:gd name="connsiteY738" fmla="*/ 1003668 h 2611386"/>
                <a:gd name="connsiteX739" fmla="*/ 4752265 w 4958557"/>
                <a:gd name="connsiteY739" fmla="*/ 1018651 h 2611386"/>
                <a:gd name="connsiteX740" fmla="*/ 4743621 w 4958557"/>
                <a:gd name="connsiteY740" fmla="*/ 1022973 h 2611386"/>
                <a:gd name="connsiteX741" fmla="*/ 4742468 w 4958557"/>
                <a:gd name="connsiteY741" fmla="*/ 1024702 h 2611386"/>
                <a:gd name="connsiteX742" fmla="*/ 4739299 w 4958557"/>
                <a:gd name="connsiteY742" fmla="*/ 1032193 h 2611386"/>
                <a:gd name="connsiteX743" fmla="*/ 4742180 w 4958557"/>
                <a:gd name="connsiteY743" fmla="*/ 1031041 h 2611386"/>
                <a:gd name="connsiteX744" fmla="*/ 4749384 w 4958557"/>
                <a:gd name="connsiteY744" fmla="*/ 1028736 h 2611386"/>
                <a:gd name="connsiteX745" fmla="*/ 4744197 w 4958557"/>
                <a:gd name="connsiteY745" fmla="*/ 1032482 h 2611386"/>
                <a:gd name="connsiteX746" fmla="*/ 4730943 w 4958557"/>
                <a:gd name="connsiteY746" fmla="*/ 1038821 h 2611386"/>
                <a:gd name="connsiteX747" fmla="*/ 4732383 w 4958557"/>
                <a:gd name="connsiteY747" fmla="*/ 1037092 h 2611386"/>
                <a:gd name="connsiteX748" fmla="*/ 4732095 w 4958557"/>
                <a:gd name="connsiteY748" fmla="*/ 1037092 h 2611386"/>
                <a:gd name="connsiteX749" fmla="*/ 4706163 w 4958557"/>
                <a:gd name="connsiteY749" fmla="*/ 1052075 h 2611386"/>
                <a:gd name="connsiteX750" fmla="*/ 4694061 w 4958557"/>
                <a:gd name="connsiteY750" fmla="*/ 1058126 h 2611386"/>
                <a:gd name="connsiteX751" fmla="*/ 4689739 w 4958557"/>
                <a:gd name="connsiteY751" fmla="*/ 1058414 h 2611386"/>
                <a:gd name="connsiteX752" fmla="*/ 4692332 w 4958557"/>
                <a:gd name="connsiteY752" fmla="*/ 1054092 h 2611386"/>
                <a:gd name="connsiteX753" fmla="*/ 4698383 w 4958557"/>
                <a:gd name="connsiteY753" fmla="*/ 1051211 h 2611386"/>
                <a:gd name="connsiteX754" fmla="*/ 4697807 w 4958557"/>
                <a:gd name="connsiteY754" fmla="*/ 1046888 h 2611386"/>
                <a:gd name="connsiteX755" fmla="*/ 4691756 w 4958557"/>
                <a:gd name="connsiteY755" fmla="*/ 1049770 h 2611386"/>
                <a:gd name="connsiteX756" fmla="*/ 4685417 w 4958557"/>
                <a:gd name="connsiteY756" fmla="*/ 1052651 h 2611386"/>
                <a:gd name="connsiteX757" fmla="*/ 4686570 w 4958557"/>
                <a:gd name="connsiteY757" fmla="*/ 1053228 h 2611386"/>
                <a:gd name="connsiteX758" fmla="*/ 4653722 w 4958557"/>
                <a:gd name="connsiteY758" fmla="*/ 1075990 h 2611386"/>
                <a:gd name="connsiteX759" fmla="*/ 4630671 w 4958557"/>
                <a:gd name="connsiteY759" fmla="*/ 1089821 h 2611386"/>
                <a:gd name="connsiteX760" fmla="*/ 4628078 w 4958557"/>
                <a:gd name="connsiteY760" fmla="*/ 1094143 h 2611386"/>
                <a:gd name="connsiteX761" fmla="*/ 4624908 w 4958557"/>
                <a:gd name="connsiteY761" fmla="*/ 1092990 h 2611386"/>
                <a:gd name="connsiteX762" fmla="*/ 4623756 w 4958557"/>
                <a:gd name="connsiteY762" fmla="*/ 1091550 h 2611386"/>
                <a:gd name="connsiteX763" fmla="*/ 4618569 w 4958557"/>
                <a:gd name="connsiteY763" fmla="*/ 1095296 h 2611386"/>
                <a:gd name="connsiteX764" fmla="*/ 4614824 w 4958557"/>
                <a:gd name="connsiteY764" fmla="*/ 1096448 h 2611386"/>
                <a:gd name="connsiteX765" fmla="*/ 4617993 w 4958557"/>
                <a:gd name="connsiteY765" fmla="*/ 1092990 h 2611386"/>
                <a:gd name="connsiteX766" fmla="*/ 4623179 w 4958557"/>
                <a:gd name="connsiteY766" fmla="*/ 1090109 h 2611386"/>
                <a:gd name="connsiteX767" fmla="*/ 4628366 w 4958557"/>
                <a:gd name="connsiteY767" fmla="*/ 1080024 h 2611386"/>
                <a:gd name="connsiteX768" fmla="*/ 4591484 w 4958557"/>
                <a:gd name="connsiteY768" fmla="*/ 1097601 h 2611386"/>
                <a:gd name="connsiteX769" fmla="*/ 4590620 w 4958557"/>
                <a:gd name="connsiteY769" fmla="*/ 1097889 h 2611386"/>
                <a:gd name="connsiteX770" fmla="*/ 4593501 w 4958557"/>
                <a:gd name="connsiteY770" fmla="*/ 1103363 h 2611386"/>
                <a:gd name="connsiteX771" fmla="*/ 4582264 w 4958557"/>
                <a:gd name="connsiteY771" fmla="*/ 1106533 h 2611386"/>
                <a:gd name="connsiteX772" fmla="*/ 4580535 w 4958557"/>
                <a:gd name="connsiteY772" fmla="*/ 1106245 h 2611386"/>
                <a:gd name="connsiteX773" fmla="*/ 4576789 w 4958557"/>
                <a:gd name="connsiteY773" fmla="*/ 1108550 h 2611386"/>
                <a:gd name="connsiteX774" fmla="*/ 4573044 w 4958557"/>
                <a:gd name="connsiteY774" fmla="*/ 1110855 h 2611386"/>
                <a:gd name="connsiteX775" fmla="*/ 4578806 w 4958557"/>
                <a:gd name="connsiteY775" fmla="*/ 1109414 h 2611386"/>
                <a:gd name="connsiteX776" fmla="*/ 4576789 w 4958557"/>
                <a:gd name="connsiteY776" fmla="*/ 1111143 h 2611386"/>
                <a:gd name="connsiteX777" fmla="*/ 4581976 w 4958557"/>
                <a:gd name="connsiteY777" fmla="*/ 1107685 h 2611386"/>
                <a:gd name="connsiteX778" fmla="*/ 4575060 w 4958557"/>
                <a:gd name="connsiteY778" fmla="*/ 1114889 h 2611386"/>
                <a:gd name="connsiteX779" fmla="*/ 4572179 w 4958557"/>
                <a:gd name="connsiteY779" fmla="*/ 1118635 h 2611386"/>
                <a:gd name="connsiteX780" fmla="*/ 4571027 w 4958557"/>
                <a:gd name="connsiteY780" fmla="*/ 1117770 h 2611386"/>
                <a:gd name="connsiteX781" fmla="*/ 4571603 w 4958557"/>
                <a:gd name="connsiteY781" fmla="*/ 1115177 h 2611386"/>
                <a:gd name="connsiteX782" fmla="*/ 4556332 w 4958557"/>
                <a:gd name="connsiteY782" fmla="*/ 1125838 h 2611386"/>
                <a:gd name="connsiteX783" fmla="*/ 4554315 w 4958557"/>
                <a:gd name="connsiteY783" fmla="*/ 1124974 h 2611386"/>
                <a:gd name="connsiteX784" fmla="*/ 4555755 w 4958557"/>
                <a:gd name="connsiteY784" fmla="*/ 1120364 h 2611386"/>
                <a:gd name="connsiteX785" fmla="*/ 4573332 w 4958557"/>
                <a:gd name="connsiteY785" fmla="*/ 1111431 h 2611386"/>
                <a:gd name="connsiteX786" fmla="*/ 4570450 w 4958557"/>
                <a:gd name="connsiteY786" fmla="*/ 1110279 h 2611386"/>
                <a:gd name="connsiteX787" fmla="*/ 4569586 w 4958557"/>
                <a:gd name="connsiteY787" fmla="*/ 1108838 h 2611386"/>
                <a:gd name="connsiteX788" fmla="*/ 4564688 w 4958557"/>
                <a:gd name="connsiteY788" fmla="*/ 1111431 h 2611386"/>
                <a:gd name="connsiteX789" fmla="*/ 4538755 w 4958557"/>
                <a:gd name="connsiteY789" fmla="*/ 1126126 h 2611386"/>
                <a:gd name="connsiteX790" fmla="*/ 4516280 w 4958557"/>
                <a:gd name="connsiteY790" fmla="*/ 1146008 h 2611386"/>
                <a:gd name="connsiteX791" fmla="*/ 4505331 w 4958557"/>
                <a:gd name="connsiteY791" fmla="*/ 1151770 h 2611386"/>
                <a:gd name="connsiteX792" fmla="*/ 4505619 w 4958557"/>
                <a:gd name="connsiteY792" fmla="*/ 1153499 h 2611386"/>
                <a:gd name="connsiteX793" fmla="*/ 4500721 w 4958557"/>
                <a:gd name="connsiteY793" fmla="*/ 1155228 h 2611386"/>
                <a:gd name="connsiteX794" fmla="*/ 4498704 w 4958557"/>
                <a:gd name="connsiteY794" fmla="*/ 1155516 h 2611386"/>
                <a:gd name="connsiteX795" fmla="*/ 4491501 w 4958557"/>
                <a:gd name="connsiteY795" fmla="*/ 1159262 h 2611386"/>
                <a:gd name="connsiteX796" fmla="*/ 4491789 w 4958557"/>
                <a:gd name="connsiteY796" fmla="*/ 1159838 h 2611386"/>
                <a:gd name="connsiteX797" fmla="*/ 4489772 w 4958557"/>
                <a:gd name="connsiteY797" fmla="*/ 1166177 h 2611386"/>
                <a:gd name="connsiteX798" fmla="*/ 4476806 w 4958557"/>
                <a:gd name="connsiteY798" fmla="*/ 1174533 h 2611386"/>
                <a:gd name="connsiteX799" fmla="*/ 4469026 w 4958557"/>
                <a:gd name="connsiteY799" fmla="*/ 1171364 h 2611386"/>
                <a:gd name="connsiteX800" fmla="*/ 4469026 w 4958557"/>
                <a:gd name="connsiteY800" fmla="*/ 1169635 h 2611386"/>
                <a:gd name="connsiteX801" fmla="*/ 4464416 w 4958557"/>
                <a:gd name="connsiteY801" fmla="*/ 1164737 h 2611386"/>
                <a:gd name="connsiteX802" fmla="*/ 4450297 w 4958557"/>
                <a:gd name="connsiteY802" fmla="*/ 1173957 h 2611386"/>
                <a:gd name="connsiteX803" fmla="*/ 4452602 w 4958557"/>
                <a:gd name="connsiteY803" fmla="*/ 1181449 h 2611386"/>
                <a:gd name="connsiteX804" fmla="*/ 4466721 w 4958557"/>
                <a:gd name="connsiteY804" fmla="*/ 1177703 h 2611386"/>
                <a:gd name="connsiteX805" fmla="*/ 4474789 w 4958557"/>
                <a:gd name="connsiteY805" fmla="*/ 1177703 h 2611386"/>
                <a:gd name="connsiteX806" fmla="*/ 4476229 w 4958557"/>
                <a:gd name="connsiteY806" fmla="*/ 1190381 h 2611386"/>
                <a:gd name="connsiteX807" fmla="*/ 4478823 w 4958557"/>
                <a:gd name="connsiteY807" fmla="*/ 1192686 h 2611386"/>
                <a:gd name="connsiteX808" fmla="*/ 4482857 w 4958557"/>
                <a:gd name="connsiteY808" fmla="*/ 1195279 h 2611386"/>
                <a:gd name="connsiteX809" fmla="*/ 4477094 w 4958557"/>
                <a:gd name="connsiteY809" fmla="*/ 1198161 h 2611386"/>
                <a:gd name="connsiteX810" fmla="*/ 4474500 w 4958557"/>
                <a:gd name="connsiteY810" fmla="*/ 1200466 h 2611386"/>
                <a:gd name="connsiteX811" fmla="*/ 4412551 w 4958557"/>
                <a:gd name="connsiteY811" fmla="*/ 1233313 h 2611386"/>
                <a:gd name="connsiteX812" fmla="*/ 4400737 w 4958557"/>
                <a:gd name="connsiteY812" fmla="*/ 1243110 h 2611386"/>
                <a:gd name="connsiteX813" fmla="*/ 4391229 w 4958557"/>
                <a:gd name="connsiteY813" fmla="*/ 1247144 h 2611386"/>
                <a:gd name="connsiteX814" fmla="*/ 4384314 w 4958557"/>
                <a:gd name="connsiteY814" fmla="*/ 1248296 h 2611386"/>
                <a:gd name="connsiteX815" fmla="*/ 4368178 w 4958557"/>
                <a:gd name="connsiteY815" fmla="*/ 1256364 h 2611386"/>
                <a:gd name="connsiteX816" fmla="*/ 4348297 w 4958557"/>
                <a:gd name="connsiteY816" fmla="*/ 1263568 h 2611386"/>
                <a:gd name="connsiteX817" fmla="*/ 4338500 w 4958557"/>
                <a:gd name="connsiteY817" fmla="*/ 1268466 h 2611386"/>
                <a:gd name="connsiteX818" fmla="*/ 4338212 w 4958557"/>
                <a:gd name="connsiteY818" fmla="*/ 1261551 h 2611386"/>
                <a:gd name="connsiteX819" fmla="*/ 4340805 w 4958557"/>
                <a:gd name="connsiteY819" fmla="*/ 1259246 h 2611386"/>
                <a:gd name="connsiteX820" fmla="*/ 4347720 w 4958557"/>
                <a:gd name="connsiteY820" fmla="*/ 1255500 h 2611386"/>
                <a:gd name="connsiteX821" fmla="*/ 4348585 w 4958557"/>
                <a:gd name="connsiteY821" fmla="*/ 1255212 h 2611386"/>
                <a:gd name="connsiteX822" fmla="*/ 4366449 w 4958557"/>
                <a:gd name="connsiteY822" fmla="*/ 1249449 h 2611386"/>
                <a:gd name="connsiteX823" fmla="*/ 4350601 w 4958557"/>
                <a:gd name="connsiteY823" fmla="*/ 1245127 h 2611386"/>
                <a:gd name="connsiteX824" fmla="*/ 4316889 w 4958557"/>
                <a:gd name="connsiteY824" fmla="*/ 1259246 h 2611386"/>
                <a:gd name="connsiteX825" fmla="*/ 4282025 w 4958557"/>
                <a:gd name="connsiteY825" fmla="*/ 1275670 h 2611386"/>
                <a:gd name="connsiteX826" fmla="*/ 4259550 w 4958557"/>
                <a:gd name="connsiteY826" fmla="*/ 1290365 h 2611386"/>
                <a:gd name="connsiteX827" fmla="*/ 4263296 w 4958557"/>
                <a:gd name="connsiteY827" fmla="*/ 1292382 h 2611386"/>
                <a:gd name="connsiteX828" fmla="*/ 4269923 w 4958557"/>
                <a:gd name="connsiteY828" fmla="*/ 1290941 h 2611386"/>
                <a:gd name="connsiteX829" fmla="*/ 4275686 w 4958557"/>
                <a:gd name="connsiteY829" fmla="*/ 1294687 h 2611386"/>
                <a:gd name="connsiteX830" fmla="*/ 4272228 w 4958557"/>
                <a:gd name="connsiteY830" fmla="*/ 1301314 h 2611386"/>
                <a:gd name="connsiteX831" fmla="*/ 4222668 w 4958557"/>
                <a:gd name="connsiteY831" fmla="*/ 1309958 h 2611386"/>
                <a:gd name="connsiteX832" fmla="*/ 4218058 w 4958557"/>
                <a:gd name="connsiteY832" fmla="*/ 1311975 h 2611386"/>
                <a:gd name="connsiteX833" fmla="*/ 4187228 w 4958557"/>
                <a:gd name="connsiteY833" fmla="*/ 1326382 h 2611386"/>
                <a:gd name="connsiteX834" fmla="*/ 4187228 w 4958557"/>
                <a:gd name="connsiteY834" fmla="*/ 1328975 h 2611386"/>
                <a:gd name="connsiteX835" fmla="*/ 4217770 w 4958557"/>
                <a:gd name="connsiteY835" fmla="*/ 1323500 h 2611386"/>
                <a:gd name="connsiteX836" fmla="*/ 4234194 w 4958557"/>
                <a:gd name="connsiteY836" fmla="*/ 1318314 h 2611386"/>
                <a:gd name="connsiteX837" fmla="*/ 4220363 w 4958557"/>
                <a:gd name="connsiteY837" fmla="*/ 1330992 h 2611386"/>
                <a:gd name="connsiteX838" fmla="*/ 4218058 w 4958557"/>
                <a:gd name="connsiteY838" fmla="*/ 1347416 h 2611386"/>
                <a:gd name="connsiteX839" fmla="*/ 4221804 w 4958557"/>
                <a:gd name="connsiteY839" fmla="*/ 1351738 h 2611386"/>
                <a:gd name="connsiteX840" fmla="*/ 4215465 w 4958557"/>
                <a:gd name="connsiteY840" fmla="*/ 1352314 h 2611386"/>
                <a:gd name="connsiteX841" fmla="*/ 4136227 w 4958557"/>
                <a:gd name="connsiteY841" fmla="*/ 1369026 h 2611386"/>
                <a:gd name="connsiteX842" fmla="*/ 4114329 w 4958557"/>
                <a:gd name="connsiteY842" fmla="*/ 1377094 h 2611386"/>
                <a:gd name="connsiteX843" fmla="*/ 4061600 w 4958557"/>
                <a:gd name="connsiteY843" fmla="*/ 1398128 h 2611386"/>
                <a:gd name="connsiteX844" fmla="*/ 4010599 w 4958557"/>
                <a:gd name="connsiteY844" fmla="*/ 1410806 h 2611386"/>
                <a:gd name="connsiteX845" fmla="*/ 3965362 w 4958557"/>
                <a:gd name="connsiteY845" fmla="*/ 1429247 h 2611386"/>
                <a:gd name="connsiteX846" fmla="*/ 3951531 w 4958557"/>
                <a:gd name="connsiteY846" fmla="*/ 1428382 h 2611386"/>
                <a:gd name="connsiteX847" fmla="*/ 3925023 w 4958557"/>
                <a:gd name="connsiteY847" fmla="*/ 1446247 h 2611386"/>
                <a:gd name="connsiteX848" fmla="*/ 3918972 w 4958557"/>
                <a:gd name="connsiteY848" fmla="*/ 1446823 h 2611386"/>
                <a:gd name="connsiteX849" fmla="*/ 3906870 w 4958557"/>
                <a:gd name="connsiteY849" fmla="*/ 1447399 h 2611386"/>
                <a:gd name="connsiteX850" fmla="*/ 3882378 w 4958557"/>
                <a:gd name="connsiteY850" fmla="*/ 1453162 h 2611386"/>
                <a:gd name="connsiteX851" fmla="*/ 3872581 w 4958557"/>
                <a:gd name="connsiteY851" fmla="*/ 1454891 h 2611386"/>
                <a:gd name="connsiteX852" fmla="*/ 3842327 w 4958557"/>
                <a:gd name="connsiteY852" fmla="*/ 1467281 h 2611386"/>
                <a:gd name="connsiteX853" fmla="*/ 3842327 w 4958557"/>
                <a:gd name="connsiteY853" fmla="*/ 1468433 h 2611386"/>
                <a:gd name="connsiteX854" fmla="*/ 3849530 w 4958557"/>
                <a:gd name="connsiteY854" fmla="*/ 1479095 h 2611386"/>
                <a:gd name="connsiteX855" fmla="*/ 3920412 w 4958557"/>
                <a:gd name="connsiteY855" fmla="*/ 1455755 h 2611386"/>
                <a:gd name="connsiteX856" fmla="*/ 3986396 w 4958557"/>
                <a:gd name="connsiteY856" fmla="*/ 1435874 h 2611386"/>
                <a:gd name="connsiteX857" fmla="*/ 4002532 w 4958557"/>
                <a:gd name="connsiteY857" fmla="*/ 1426942 h 2611386"/>
                <a:gd name="connsiteX858" fmla="*/ 4009735 w 4958557"/>
                <a:gd name="connsiteY858" fmla="*/ 1424637 h 2611386"/>
                <a:gd name="connsiteX859" fmla="*/ 4027023 w 4958557"/>
                <a:gd name="connsiteY859" fmla="*/ 1421467 h 2611386"/>
                <a:gd name="connsiteX860" fmla="*/ 4039125 w 4958557"/>
                <a:gd name="connsiteY860" fmla="*/ 1421755 h 2611386"/>
                <a:gd name="connsiteX861" fmla="*/ 4044023 w 4958557"/>
                <a:gd name="connsiteY861" fmla="*/ 1424060 h 2611386"/>
                <a:gd name="connsiteX862" fmla="*/ 4037108 w 4958557"/>
                <a:gd name="connsiteY862" fmla="*/ 1431552 h 2611386"/>
                <a:gd name="connsiteX863" fmla="*/ 4050362 w 4958557"/>
                <a:gd name="connsiteY863" fmla="*/ 1436162 h 2611386"/>
                <a:gd name="connsiteX864" fmla="*/ 3986684 w 4958557"/>
                <a:gd name="connsiteY864" fmla="*/ 1457484 h 2611386"/>
                <a:gd name="connsiteX865" fmla="*/ 3939429 w 4958557"/>
                <a:gd name="connsiteY865" fmla="*/ 1462671 h 2611386"/>
                <a:gd name="connsiteX866" fmla="*/ 3938853 w 4958557"/>
                <a:gd name="connsiteY866" fmla="*/ 1470162 h 2611386"/>
                <a:gd name="connsiteX867" fmla="*/ 3916378 w 4958557"/>
                <a:gd name="connsiteY867" fmla="*/ 1476213 h 2611386"/>
                <a:gd name="connsiteX868" fmla="*/ 3908310 w 4958557"/>
                <a:gd name="connsiteY868" fmla="*/ 1477078 h 2611386"/>
                <a:gd name="connsiteX869" fmla="*/ 3833683 w 4958557"/>
                <a:gd name="connsiteY869" fmla="*/ 1499264 h 2611386"/>
                <a:gd name="connsiteX870" fmla="*/ 3829361 w 4958557"/>
                <a:gd name="connsiteY870" fmla="*/ 1500993 h 2611386"/>
                <a:gd name="connsiteX871" fmla="*/ 3779513 w 4958557"/>
                <a:gd name="connsiteY871" fmla="*/ 1516840 h 2611386"/>
                <a:gd name="connsiteX872" fmla="*/ 3722174 w 4958557"/>
                <a:gd name="connsiteY872" fmla="*/ 1533264 h 2611386"/>
                <a:gd name="connsiteX873" fmla="*/ 3685580 w 4958557"/>
                <a:gd name="connsiteY873" fmla="*/ 1545366 h 2611386"/>
                <a:gd name="connsiteX874" fmla="*/ 3681258 w 4958557"/>
                <a:gd name="connsiteY874" fmla="*/ 1546231 h 2611386"/>
                <a:gd name="connsiteX875" fmla="*/ 3662241 w 4958557"/>
                <a:gd name="connsiteY875" fmla="*/ 1550265 h 2611386"/>
                <a:gd name="connsiteX876" fmla="*/ 3621614 w 4958557"/>
                <a:gd name="connsiteY876" fmla="*/ 1561502 h 2611386"/>
                <a:gd name="connsiteX877" fmla="*/ 3583292 w 4958557"/>
                <a:gd name="connsiteY877" fmla="*/ 1568705 h 2611386"/>
                <a:gd name="connsiteX878" fmla="*/ 3571478 w 4958557"/>
                <a:gd name="connsiteY878" fmla="*/ 1573604 h 2611386"/>
                <a:gd name="connsiteX879" fmla="*/ 3519613 w 4958557"/>
                <a:gd name="connsiteY879" fmla="*/ 1587434 h 2611386"/>
                <a:gd name="connsiteX880" fmla="*/ 3564563 w 4958557"/>
                <a:gd name="connsiteY880" fmla="*/ 1568993 h 2611386"/>
                <a:gd name="connsiteX881" fmla="*/ 3585885 w 4958557"/>
                <a:gd name="connsiteY881" fmla="*/ 1563807 h 2611386"/>
                <a:gd name="connsiteX882" fmla="*/ 3617868 w 4958557"/>
                <a:gd name="connsiteY882" fmla="*/ 1554875 h 2611386"/>
                <a:gd name="connsiteX883" fmla="*/ 3643224 w 4958557"/>
                <a:gd name="connsiteY883" fmla="*/ 1547671 h 2611386"/>
                <a:gd name="connsiteX884" fmla="*/ 3648123 w 4958557"/>
                <a:gd name="connsiteY884" fmla="*/ 1547959 h 2611386"/>
                <a:gd name="connsiteX885" fmla="*/ 3676072 w 4958557"/>
                <a:gd name="connsiteY885" fmla="*/ 1539891 h 2611386"/>
                <a:gd name="connsiteX886" fmla="*/ 3704597 w 4958557"/>
                <a:gd name="connsiteY886" fmla="*/ 1528078 h 2611386"/>
                <a:gd name="connsiteX887" fmla="*/ 3705750 w 4958557"/>
                <a:gd name="connsiteY887" fmla="*/ 1523180 h 2611386"/>
                <a:gd name="connsiteX888" fmla="*/ 3709496 w 4958557"/>
                <a:gd name="connsiteY888" fmla="*/ 1526061 h 2611386"/>
                <a:gd name="connsiteX889" fmla="*/ 3736005 w 4958557"/>
                <a:gd name="connsiteY889" fmla="*/ 1519146 h 2611386"/>
                <a:gd name="connsiteX890" fmla="*/ 3745225 w 4958557"/>
                <a:gd name="connsiteY890" fmla="*/ 1509925 h 2611386"/>
                <a:gd name="connsiteX891" fmla="*/ 3759056 w 4958557"/>
                <a:gd name="connsiteY891" fmla="*/ 1501281 h 2611386"/>
                <a:gd name="connsiteX892" fmla="*/ 3754733 w 4958557"/>
                <a:gd name="connsiteY892" fmla="*/ 1492637 h 2611386"/>
                <a:gd name="connsiteX893" fmla="*/ 3731971 w 4958557"/>
                <a:gd name="connsiteY893" fmla="*/ 1506180 h 2611386"/>
                <a:gd name="connsiteX894" fmla="*/ 3715835 w 4958557"/>
                <a:gd name="connsiteY894" fmla="*/ 1507908 h 2611386"/>
                <a:gd name="connsiteX895" fmla="*/ 3712377 w 4958557"/>
                <a:gd name="connsiteY895" fmla="*/ 1507908 h 2611386"/>
                <a:gd name="connsiteX896" fmla="*/ 3630258 w 4958557"/>
                <a:gd name="connsiteY896" fmla="*/ 1538451 h 2611386"/>
                <a:gd name="connsiteX897" fmla="*/ 3603749 w 4958557"/>
                <a:gd name="connsiteY897" fmla="*/ 1538739 h 2611386"/>
                <a:gd name="connsiteX898" fmla="*/ 3597122 w 4958557"/>
                <a:gd name="connsiteY898" fmla="*/ 1541332 h 2611386"/>
                <a:gd name="connsiteX899" fmla="*/ 3585020 w 4958557"/>
                <a:gd name="connsiteY899" fmla="*/ 1546231 h 2611386"/>
                <a:gd name="connsiteX900" fmla="*/ 3557071 w 4958557"/>
                <a:gd name="connsiteY900" fmla="*/ 1554298 h 2611386"/>
                <a:gd name="connsiteX901" fmla="*/ 3528257 w 4958557"/>
                <a:gd name="connsiteY901" fmla="*/ 1554010 h 2611386"/>
                <a:gd name="connsiteX902" fmla="*/ 3514427 w 4958557"/>
                <a:gd name="connsiteY902" fmla="*/ 1555451 h 2611386"/>
                <a:gd name="connsiteX903" fmla="*/ 3514427 w 4958557"/>
                <a:gd name="connsiteY903" fmla="*/ 1555739 h 2611386"/>
                <a:gd name="connsiteX904" fmla="*/ 3519613 w 4958557"/>
                <a:gd name="connsiteY904" fmla="*/ 1559773 h 2611386"/>
                <a:gd name="connsiteX905" fmla="*/ 3509528 w 4958557"/>
                <a:gd name="connsiteY905" fmla="*/ 1566400 h 2611386"/>
                <a:gd name="connsiteX906" fmla="*/ 3492240 w 4958557"/>
                <a:gd name="connsiteY906" fmla="*/ 1580231 h 2611386"/>
                <a:gd name="connsiteX907" fmla="*/ 3483308 w 4958557"/>
                <a:gd name="connsiteY907" fmla="*/ 1585129 h 2611386"/>
                <a:gd name="connsiteX908" fmla="*/ 3492817 w 4958557"/>
                <a:gd name="connsiteY908" fmla="*/ 1587434 h 2611386"/>
                <a:gd name="connsiteX909" fmla="*/ 3497139 w 4958557"/>
                <a:gd name="connsiteY909" fmla="*/ 1583400 h 2611386"/>
                <a:gd name="connsiteX910" fmla="*/ 3511545 w 4958557"/>
                <a:gd name="connsiteY910" fmla="*/ 1582824 h 2611386"/>
                <a:gd name="connsiteX911" fmla="*/ 3513850 w 4958557"/>
                <a:gd name="connsiteY911" fmla="*/ 1587722 h 2611386"/>
                <a:gd name="connsiteX912" fmla="*/ 3503477 w 4958557"/>
                <a:gd name="connsiteY912" fmla="*/ 1594349 h 2611386"/>
                <a:gd name="connsiteX913" fmla="*/ 3394850 w 4958557"/>
                <a:gd name="connsiteY913" fmla="*/ 1624316 h 2611386"/>
                <a:gd name="connsiteX914" fmla="*/ 3355087 w 4958557"/>
                <a:gd name="connsiteY914" fmla="*/ 1636129 h 2611386"/>
                <a:gd name="connsiteX915" fmla="*/ 3327138 w 4958557"/>
                <a:gd name="connsiteY915" fmla="*/ 1644774 h 2611386"/>
                <a:gd name="connsiteX916" fmla="*/ 3309849 w 4958557"/>
                <a:gd name="connsiteY916" fmla="*/ 1644774 h 2611386"/>
                <a:gd name="connsiteX917" fmla="*/ 3281324 w 4958557"/>
                <a:gd name="connsiteY917" fmla="*/ 1653994 h 2611386"/>
                <a:gd name="connsiteX918" fmla="*/ 3279307 w 4958557"/>
                <a:gd name="connsiteY918" fmla="*/ 1654282 h 2611386"/>
                <a:gd name="connsiteX919" fmla="*/ 3279307 w 4958557"/>
                <a:gd name="connsiteY919" fmla="*/ 1660909 h 2611386"/>
                <a:gd name="connsiteX920" fmla="*/ 3269798 w 4958557"/>
                <a:gd name="connsiteY920" fmla="*/ 1666096 h 2611386"/>
                <a:gd name="connsiteX921" fmla="*/ 3253374 w 4958557"/>
                <a:gd name="connsiteY921" fmla="*/ 1672435 h 2611386"/>
                <a:gd name="connsiteX922" fmla="*/ 3266917 w 4958557"/>
                <a:gd name="connsiteY922" fmla="*/ 1662350 h 2611386"/>
                <a:gd name="connsiteX923" fmla="*/ 3267205 w 4958557"/>
                <a:gd name="connsiteY923" fmla="*/ 1658892 h 2611386"/>
                <a:gd name="connsiteX924" fmla="*/ 3241849 w 4958557"/>
                <a:gd name="connsiteY924" fmla="*/ 1660621 h 2611386"/>
                <a:gd name="connsiteX925" fmla="*/ 3236086 w 4958557"/>
                <a:gd name="connsiteY925" fmla="*/ 1663214 h 2611386"/>
                <a:gd name="connsiteX926" fmla="*/ 3219086 w 4958557"/>
                <a:gd name="connsiteY926" fmla="*/ 1672435 h 2611386"/>
                <a:gd name="connsiteX927" fmla="*/ 3221679 w 4958557"/>
                <a:gd name="connsiteY927" fmla="*/ 1663502 h 2611386"/>
                <a:gd name="connsiteX928" fmla="*/ 3217357 w 4958557"/>
                <a:gd name="connsiteY928" fmla="*/ 1663502 h 2611386"/>
                <a:gd name="connsiteX929" fmla="*/ 3204391 w 4958557"/>
                <a:gd name="connsiteY929" fmla="*/ 1664367 h 2611386"/>
                <a:gd name="connsiteX930" fmla="*/ 3190848 w 4958557"/>
                <a:gd name="connsiteY930" fmla="*/ 1665519 h 2611386"/>
                <a:gd name="connsiteX931" fmla="*/ 3188832 w 4958557"/>
                <a:gd name="connsiteY931" fmla="*/ 1676469 h 2611386"/>
                <a:gd name="connsiteX932" fmla="*/ 3167797 w 4958557"/>
                <a:gd name="connsiteY932" fmla="*/ 1686553 h 2611386"/>
                <a:gd name="connsiteX933" fmla="*/ 3130340 w 4958557"/>
                <a:gd name="connsiteY933" fmla="*/ 1694910 h 2611386"/>
                <a:gd name="connsiteX934" fmla="*/ 3126018 w 4958557"/>
                <a:gd name="connsiteY934" fmla="*/ 1698079 h 2611386"/>
                <a:gd name="connsiteX935" fmla="*/ 3105560 w 4958557"/>
                <a:gd name="connsiteY935" fmla="*/ 1705282 h 2611386"/>
                <a:gd name="connsiteX936" fmla="*/ 3059170 w 4958557"/>
                <a:gd name="connsiteY936" fmla="*/ 1711909 h 2611386"/>
                <a:gd name="connsiteX937" fmla="*/ 3047932 w 4958557"/>
                <a:gd name="connsiteY937" fmla="*/ 1724299 h 2611386"/>
                <a:gd name="connsiteX938" fmla="*/ 3052542 w 4958557"/>
                <a:gd name="connsiteY938" fmla="*/ 1727757 h 2611386"/>
                <a:gd name="connsiteX939" fmla="*/ 3064933 w 4958557"/>
                <a:gd name="connsiteY939" fmla="*/ 1724011 h 2611386"/>
                <a:gd name="connsiteX940" fmla="*/ 3072424 w 4958557"/>
                <a:gd name="connsiteY940" fmla="*/ 1724299 h 2611386"/>
                <a:gd name="connsiteX941" fmla="*/ 3069543 w 4958557"/>
                <a:gd name="connsiteY941" fmla="*/ 1732079 h 2611386"/>
                <a:gd name="connsiteX942" fmla="*/ 3053407 w 4958557"/>
                <a:gd name="connsiteY942" fmla="*/ 1739283 h 2611386"/>
                <a:gd name="connsiteX943" fmla="*/ 3003847 w 4958557"/>
                <a:gd name="connsiteY943" fmla="*/ 1751672 h 2611386"/>
                <a:gd name="connsiteX944" fmla="*/ 2999237 w 4958557"/>
                <a:gd name="connsiteY944" fmla="*/ 1751096 h 2611386"/>
                <a:gd name="connsiteX945" fmla="*/ 2982525 w 4958557"/>
                <a:gd name="connsiteY945" fmla="*/ 1748503 h 2611386"/>
                <a:gd name="connsiteX946" fmla="*/ 2994627 w 4958557"/>
                <a:gd name="connsiteY946" fmla="*/ 1744469 h 2611386"/>
                <a:gd name="connsiteX947" fmla="*/ 3041305 w 4958557"/>
                <a:gd name="connsiteY947" fmla="*/ 1724588 h 2611386"/>
                <a:gd name="connsiteX948" fmla="*/ 3023153 w 4958557"/>
                <a:gd name="connsiteY948" fmla="*/ 1722859 h 2611386"/>
                <a:gd name="connsiteX949" fmla="*/ 3009034 w 4958557"/>
                <a:gd name="connsiteY949" fmla="*/ 1725452 h 2611386"/>
                <a:gd name="connsiteX950" fmla="*/ 3017966 w 4958557"/>
                <a:gd name="connsiteY950" fmla="*/ 1720554 h 2611386"/>
                <a:gd name="connsiteX951" fmla="*/ 3033814 w 4958557"/>
                <a:gd name="connsiteY951" fmla="*/ 1706147 h 2611386"/>
                <a:gd name="connsiteX952" fmla="*/ 2856321 w 4958557"/>
                <a:gd name="connsiteY952" fmla="*/ 1756283 h 2611386"/>
                <a:gd name="connsiteX953" fmla="*/ 2854592 w 4958557"/>
                <a:gd name="connsiteY953" fmla="*/ 1762334 h 2611386"/>
                <a:gd name="connsiteX954" fmla="*/ 2851135 w 4958557"/>
                <a:gd name="connsiteY954" fmla="*/ 1758300 h 2611386"/>
                <a:gd name="connsiteX955" fmla="*/ 2822897 w 4958557"/>
                <a:gd name="connsiteY955" fmla="*/ 1768096 h 2611386"/>
                <a:gd name="connsiteX956" fmla="*/ 2822321 w 4958557"/>
                <a:gd name="connsiteY956" fmla="*/ 1770690 h 2611386"/>
                <a:gd name="connsiteX957" fmla="*/ 2822609 w 4958557"/>
                <a:gd name="connsiteY957" fmla="*/ 1772707 h 2611386"/>
                <a:gd name="connsiteX958" fmla="*/ 2832117 w 4958557"/>
                <a:gd name="connsiteY958" fmla="*/ 1772130 h 2611386"/>
                <a:gd name="connsiteX959" fmla="*/ 2852575 w 4958557"/>
                <a:gd name="connsiteY959" fmla="*/ 1767520 h 2611386"/>
                <a:gd name="connsiteX960" fmla="*/ 2832117 w 4958557"/>
                <a:gd name="connsiteY960" fmla="*/ 1775012 h 2611386"/>
                <a:gd name="connsiteX961" fmla="*/ 2824914 w 4958557"/>
                <a:gd name="connsiteY961" fmla="*/ 1777317 h 2611386"/>
                <a:gd name="connsiteX962" fmla="*/ 2810795 w 4958557"/>
                <a:gd name="connsiteY962" fmla="*/ 1799215 h 2611386"/>
                <a:gd name="connsiteX963" fmla="*/ 2812524 w 4958557"/>
                <a:gd name="connsiteY963" fmla="*/ 1800656 h 2611386"/>
                <a:gd name="connsiteX964" fmla="*/ 2826067 w 4958557"/>
                <a:gd name="connsiteY964" fmla="*/ 1801520 h 2611386"/>
                <a:gd name="connsiteX965" fmla="*/ 2815982 w 4958557"/>
                <a:gd name="connsiteY965" fmla="*/ 1809876 h 2611386"/>
                <a:gd name="connsiteX966" fmla="*/ 2807914 w 4958557"/>
                <a:gd name="connsiteY966" fmla="*/ 1817656 h 2611386"/>
                <a:gd name="connsiteX967" fmla="*/ 2815405 w 4958557"/>
                <a:gd name="connsiteY967" fmla="*/ 1817944 h 2611386"/>
                <a:gd name="connsiteX968" fmla="*/ 2815117 w 4958557"/>
                <a:gd name="connsiteY968" fmla="*/ 1820249 h 2611386"/>
                <a:gd name="connsiteX969" fmla="*/ 2805321 w 4958557"/>
                <a:gd name="connsiteY969" fmla="*/ 1822266 h 2611386"/>
                <a:gd name="connsiteX970" fmla="*/ 2714846 w 4958557"/>
                <a:gd name="connsiteY970" fmla="*/ 1854538 h 2611386"/>
                <a:gd name="connsiteX971" fmla="*/ 2644252 w 4958557"/>
                <a:gd name="connsiteY971" fmla="*/ 1874131 h 2611386"/>
                <a:gd name="connsiteX972" fmla="*/ 2591523 w 4958557"/>
                <a:gd name="connsiteY972" fmla="*/ 1888250 h 2611386"/>
                <a:gd name="connsiteX973" fmla="*/ 2564726 w 4958557"/>
                <a:gd name="connsiteY973" fmla="*/ 1900351 h 2611386"/>
                <a:gd name="connsiteX974" fmla="*/ 2562709 w 4958557"/>
                <a:gd name="connsiteY974" fmla="*/ 1905826 h 2611386"/>
                <a:gd name="connsiteX975" fmla="*/ 2570489 w 4958557"/>
                <a:gd name="connsiteY975" fmla="*/ 1910436 h 2611386"/>
                <a:gd name="connsiteX976" fmla="*/ 2578268 w 4958557"/>
                <a:gd name="connsiteY976" fmla="*/ 1911877 h 2611386"/>
                <a:gd name="connsiteX977" fmla="*/ 2571641 w 4958557"/>
                <a:gd name="connsiteY977" fmla="*/ 1919080 h 2611386"/>
                <a:gd name="connsiteX978" fmla="*/ 2546573 w 4958557"/>
                <a:gd name="connsiteY978" fmla="*/ 1926860 h 2611386"/>
                <a:gd name="connsiteX979" fmla="*/ 2547150 w 4958557"/>
                <a:gd name="connsiteY979" fmla="*/ 1931182 h 2611386"/>
                <a:gd name="connsiteX980" fmla="*/ 2526116 w 4958557"/>
                <a:gd name="connsiteY980" fmla="*/ 1939826 h 2611386"/>
                <a:gd name="connsiteX981" fmla="*/ 2520929 w 4958557"/>
                <a:gd name="connsiteY981" fmla="*/ 1940979 h 2611386"/>
                <a:gd name="connsiteX982" fmla="*/ 2506234 w 4958557"/>
                <a:gd name="connsiteY982" fmla="*/ 1950199 h 2611386"/>
                <a:gd name="connsiteX983" fmla="*/ 2500759 w 4958557"/>
                <a:gd name="connsiteY983" fmla="*/ 1953945 h 2611386"/>
                <a:gd name="connsiteX984" fmla="*/ 2499319 w 4958557"/>
                <a:gd name="connsiteY984" fmla="*/ 1944724 h 2611386"/>
                <a:gd name="connsiteX985" fmla="*/ 2514014 w 4958557"/>
                <a:gd name="connsiteY985" fmla="*/ 1938674 h 2611386"/>
                <a:gd name="connsiteX986" fmla="*/ 2523234 w 4958557"/>
                <a:gd name="connsiteY986" fmla="*/ 1924267 h 2611386"/>
                <a:gd name="connsiteX987" fmla="*/ 2520929 w 4958557"/>
                <a:gd name="connsiteY987" fmla="*/ 1921962 h 2611386"/>
                <a:gd name="connsiteX988" fmla="*/ 2515455 w 4958557"/>
                <a:gd name="connsiteY988" fmla="*/ 1921097 h 2611386"/>
                <a:gd name="connsiteX989" fmla="*/ 2523522 w 4958557"/>
                <a:gd name="connsiteY989" fmla="*/ 1917640 h 2611386"/>
                <a:gd name="connsiteX990" fmla="*/ 2526116 w 4958557"/>
                <a:gd name="connsiteY990" fmla="*/ 1916199 h 2611386"/>
                <a:gd name="connsiteX991" fmla="*/ 2522946 w 4958557"/>
                <a:gd name="connsiteY991" fmla="*/ 1914470 h 2611386"/>
                <a:gd name="connsiteX992" fmla="*/ 2502488 w 4958557"/>
                <a:gd name="connsiteY992" fmla="*/ 1919080 h 2611386"/>
                <a:gd name="connsiteX993" fmla="*/ 2488081 w 4958557"/>
                <a:gd name="connsiteY993" fmla="*/ 1921962 h 2611386"/>
                <a:gd name="connsiteX994" fmla="*/ 2460708 w 4958557"/>
                <a:gd name="connsiteY994" fmla="*/ 1934064 h 2611386"/>
                <a:gd name="connsiteX995" fmla="*/ 2444861 w 4958557"/>
                <a:gd name="connsiteY995" fmla="*/ 1936369 h 2611386"/>
                <a:gd name="connsiteX996" fmla="*/ 2437946 w 4958557"/>
                <a:gd name="connsiteY996" fmla="*/ 1936657 h 2611386"/>
                <a:gd name="connsiteX997" fmla="*/ 2437657 w 4958557"/>
                <a:gd name="connsiteY997" fmla="*/ 1936945 h 2611386"/>
                <a:gd name="connsiteX998" fmla="*/ 2416623 w 4958557"/>
                <a:gd name="connsiteY998" fmla="*/ 1948470 h 2611386"/>
                <a:gd name="connsiteX999" fmla="*/ 2413742 w 4958557"/>
                <a:gd name="connsiteY999" fmla="*/ 1955674 h 2611386"/>
                <a:gd name="connsiteX1000" fmla="*/ 2392996 w 4958557"/>
                <a:gd name="connsiteY1000" fmla="*/ 1962877 h 2611386"/>
                <a:gd name="connsiteX1001" fmla="*/ 2360148 w 4958557"/>
                <a:gd name="connsiteY1001" fmla="*/ 1975843 h 2611386"/>
                <a:gd name="connsiteX1002" fmla="*/ 2350352 w 4958557"/>
                <a:gd name="connsiteY1002" fmla="*/ 1981894 h 2611386"/>
                <a:gd name="connsiteX1003" fmla="*/ 2200809 w 4958557"/>
                <a:gd name="connsiteY1003" fmla="*/ 2012149 h 2611386"/>
                <a:gd name="connsiteX1004" fmla="*/ 2205707 w 4958557"/>
                <a:gd name="connsiteY1004" fmla="*/ 2019352 h 2611386"/>
                <a:gd name="connsiteX1005" fmla="*/ 2186114 w 4958557"/>
                <a:gd name="connsiteY1005" fmla="*/ 2022233 h 2611386"/>
                <a:gd name="connsiteX1006" fmla="*/ 2140876 w 4958557"/>
                <a:gd name="connsiteY1006" fmla="*/ 2038945 h 2611386"/>
                <a:gd name="connsiteX1007" fmla="*/ 2131656 w 4958557"/>
                <a:gd name="connsiteY1007" fmla="*/ 2041539 h 2611386"/>
                <a:gd name="connsiteX1008" fmla="*/ 2105147 w 4958557"/>
                <a:gd name="connsiteY1008" fmla="*/ 2050759 h 2611386"/>
                <a:gd name="connsiteX1009" fmla="*/ 2050689 w 4958557"/>
                <a:gd name="connsiteY1009" fmla="*/ 2067471 h 2611386"/>
                <a:gd name="connsiteX1010" fmla="*/ 2034553 w 4958557"/>
                <a:gd name="connsiteY1010" fmla="*/ 2072658 h 2611386"/>
                <a:gd name="connsiteX1011" fmla="*/ 2017553 w 4958557"/>
                <a:gd name="connsiteY1011" fmla="*/ 2077268 h 2611386"/>
                <a:gd name="connsiteX1012" fmla="*/ 1991044 w 4958557"/>
                <a:gd name="connsiteY1012" fmla="*/ 2081590 h 2611386"/>
                <a:gd name="connsiteX1013" fmla="*/ 1898264 w 4958557"/>
                <a:gd name="connsiteY1013" fmla="*/ 2107522 h 2611386"/>
                <a:gd name="connsiteX1014" fmla="*/ 1888179 w 4958557"/>
                <a:gd name="connsiteY1014" fmla="*/ 2110404 h 2611386"/>
                <a:gd name="connsiteX1015" fmla="*/ 1810382 w 4958557"/>
                <a:gd name="connsiteY1015" fmla="*/ 2131438 h 2611386"/>
                <a:gd name="connsiteX1016" fmla="*/ 1788484 w 4958557"/>
                <a:gd name="connsiteY1016" fmla="*/ 2140370 h 2611386"/>
                <a:gd name="connsiteX1017" fmla="*/ 1789060 w 4958557"/>
                <a:gd name="connsiteY1017" fmla="*/ 2143251 h 2611386"/>
                <a:gd name="connsiteX1018" fmla="*/ 1781569 w 4958557"/>
                <a:gd name="connsiteY1018" fmla="*/ 2145845 h 2611386"/>
                <a:gd name="connsiteX1019" fmla="*/ 1774077 w 4958557"/>
                <a:gd name="connsiteY1019" fmla="*/ 2145268 h 2611386"/>
                <a:gd name="connsiteX1020" fmla="*/ 1748721 w 4958557"/>
                <a:gd name="connsiteY1020" fmla="*/ 2155065 h 2611386"/>
                <a:gd name="connsiteX1021" fmla="*/ 1749009 w 4958557"/>
                <a:gd name="connsiteY1021" fmla="*/ 2155353 h 2611386"/>
                <a:gd name="connsiteX1022" fmla="*/ 1742670 w 4958557"/>
                <a:gd name="connsiteY1022" fmla="*/ 2159387 h 2611386"/>
                <a:gd name="connsiteX1023" fmla="*/ 1740077 w 4958557"/>
                <a:gd name="connsiteY1023" fmla="*/ 2163997 h 2611386"/>
                <a:gd name="connsiteX1024" fmla="*/ 1736619 w 4958557"/>
                <a:gd name="connsiteY1024" fmla="*/ 2162268 h 2611386"/>
                <a:gd name="connsiteX1025" fmla="*/ 1718466 w 4958557"/>
                <a:gd name="connsiteY1025" fmla="*/ 2166879 h 2611386"/>
                <a:gd name="connsiteX1026" fmla="*/ 1661415 w 4958557"/>
                <a:gd name="connsiteY1026" fmla="*/ 2176963 h 2611386"/>
                <a:gd name="connsiteX1027" fmla="*/ 1623093 w 4958557"/>
                <a:gd name="connsiteY1027" fmla="*/ 2184743 h 2611386"/>
                <a:gd name="connsiteX1028" fmla="*/ 1574110 w 4958557"/>
                <a:gd name="connsiteY1028" fmla="*/ 2190794 h 2611386"/>
                <a:gd name="connsiteX1029" fmla="*/ 1574686 w 4958557"/>
                <a:gd name="connsiteY1029" fmla="*/ 2190794 h 2611386"/>
                <a:gd name="connsiteX1030" fmla="*/ 1571516 w 4958557"/>
                <a:gd name="connsiteY1030" fmla="*/ 2191658 h 2611386"/>
                <a:gd name="connsiteX1031" fmla="*/ 1568635 w 4958557"/>
                <a:gd name="connsiteY1031" fmla="*/ 2192235 h 2611386"/>
                <a:gd name="connsiteX1032" fmla="*/ 1568347 w 4958557"/>
                <a:gd name="connsiteY1032" fmla="*/ 2193099 h 2611386"/>
                <a:gd name="connsiteX1033" fmla="*/ 1576703 w 4958557"/>
                <a:gd name="connsiteY1033" fmla="*/ 2190794 h 2611386"/>
                <a:gd name="connsiteX1034" fmla="*/ 1587364 w 4958557"/>
                <a:gd name="connsiteY1034" fmla="*/ 2191370 h 2611386"/>
                <a:gd name="connsiteX1035" fmla="*/ 1587076 w 4958557"/>
                <a:gd name="connsiteY1035" fmla="*/ 2195404 h 2611386"/>
                <a:gd name="connsiteX1036" fmla="*/ 1562008 w 4958557"/>
                <a:gd name="connsiteY1036" fmla="*/ 2202896 h 2611386"/>
                <a:gd name="connsiteX1037" fmla="*/ 1562008 w 4958557"/>
                <a:gd name="connsiteY1037" fmla="*/ 2205201 h 2611386"/>
                <a:gd name="connsiteX1038" fmla="*/ 1586788 w 4958557"/>
                <a:gd name="connsiteY1038" fmla="*/ 2202319 h 2611386"/>
                <a:gd name="connsiteX1039" fmla="*/ 1586500 w 4958557"/>
                <a:gd name="connsiteY1039" fmla="*/ 2208947 h 2611386"/>
                <a:gd name="connsiteX1040" fmla="*/ 1556821 w 4958557"/>
                <a:gd name="connsiteY1040" fmla="*/ 2218743 h 2611386"/>
                <a:gd name="connsiteX1041" fmla="*/ 1549330 w 4958557"/>
                <a:gd name="connsiteY1041" fmla="*/ 2214421 h 2611386"/>
                <a:gd name="connsiteX1042" fmla="*/ 1540398 w 4958557"/>
                <a:gd name="connsiteY1042" fmla="*/ 2209523 h 2611386"/>
                <a:gd name="connsiteX1043" fmla="*/ 1509855 w 4958557"/>
                <a:gd name="connsiteY1043" fmla="*/ 2215574 h 2611386"/>
                <a:gd name="connsiteX1044" fmla="*/ 1496601 w 4958557"/>
                <a:gd name="connsiteY1044" fmla="*/ 2222489 h 2611386"/>
                <a:gd name="connsiteX1045" fmla="*/ 1481329 w 4958557"/>
                <a:gd name="connsiteY1045" fmla="*/ 2223642 h 2611386"/>
                <a:gd name="connsiteX1046" fmla="*/ 1479024 w 4958557"/>
                <a:gd name="connsiteY1046" fmla="*/ 2222777 h 2611386"/>
                <a:gd name="connsiteX1047" fmla="*/ 1447329 w 4958557"/>
                <a:gd name="connsiteY1047" fmla="*/ 2228540 h 2611386"/>
                <a:gd name="connsiteX1048" fmla="*/ 1432634 w 4958557"/>
                <a:gd name="connsiteY1048" fmla="*/ 2238049 h 2611386"/>
                <a:gd name="connsiteX1049" fmla="*/ 1419956 w 4958557"/>
                <a:gd name="connsiteY1049" fmla="*/ 2242659 h 2611386"/>
                <a:gd name="connsiteX1050" fmla="*/ 1398634 w 4958557"/>
                <a:gd name="connsiteY1050" fmla="*/ 2243235 h 2611386"/>
                <a:gd name="connsiteX1051" fmla="*/ 1387685 w 4958557"/>
                <a:gd name="connsiteY1051" fmla="*/ 2245540 h 2611386"/>
                <a:gd name="connsiteX1052" fmla="*/ 1388549 w 4958557"/>
                <a:gd name="connsiteY1052" fmla="*/ 2243811 h 2611386"/>
                <a:gd name="connsiteX1053" fmla="*/ 1381058 w 4958557"/>
                <a:gd name="connsiteY1053" fmla="*/ 2245252 h 2611386"/>
                <a:gd name="connsiteX1054" fmla="*/ 1379329 w 4958557"/>
                <a:gd name="connsiteY1054" fmla="*/ 2245828 h 2611386"/>
                <a:gd name="connsiteX1055" fmla="*/ 1353685 w 4958557"/>
                <a:gd name="connsiteY1055" fmla="*/ 2252455 h 2611386"/>
                <a:gd name="connsiteX1056" fmla="*/ 1375295 w 4958557"/>
                <a:gd name="connsiteY1056" fmla="*/ 2245540 h 2611386"/>
                <a:gd name="connsiteX1057" fmla="*/ 1373854 w 4958557"/>
                <a:gd name="connsiteY1057" fmla="*/ 2243811 h 2611386"/>
                <a:gd name="connsiteX1058" fmla="*/ 1378753 w 4958557"/>
                <a:gd name="connsiteY1058" fmla="*/ 2237760 h 2611386"/>
                <a:gd name="connsiteX1059" fmla="*/ 1376447 w 4958557"/>
                <a:gd name="connsiteY1059" fmla="*/ 2235167 h 2611386"/>
                <a:gd name="connsiteX1060" fmla="*/ 1365210 w 4958557"/>
                <a:gd name="connsiteY1060" fmla="*/ 2237760 h 2611386"/>
                <a:gd name="connsiteX1061" fmla="*/ 1355125 w 4958557"/>
                <a:gd name="connsiteY1061" fmla="*/ 2240930 h 2611386"/>
                <a:gd name="connsiteX1062" fmla="*/ 1354837 w 4958557"/>
                <a:gd name="connsiteY1062" fmla="*/ 2244387 h 2611386"/>
                <a:gd name="connsiteX1063" fmla="*/ 1322566 w 4958557"/>
                <a:gd name="connsiteY1063" fmla="*/ 2258794 h 2611386"/>
                <a:gd name="connsiteX1064" fmla="*/ 1284820 w 4958557"/>
                <a:gd name="connsiteY1064" fmla="*/ 2267438 h 2611386"/>
                <a:gd name="connsiteX1065" fmla="*/ 1274735 w 4958557"/>
                <a:gd name="connsiteY1065" fmla="*/ 2270032 h 2611386"/>
                <a:gd name="connsiteX1066" fmla="*/ 1257447 w 4958557"/>
                <a:gd name="connsiteY1066" fmla="*/ 2279828 h 2611386"/>
                <a:gd name="connsiteX1067" fmla="*/ 1262921 w 4958557"/>
                <a:gd name="connsiteY1067" fmla="*/ 2278964 h 2611386"/>
                <a:gd name="connsiteX1068" fmla="*/ 1251108 w 4958557"/>
                <a:gd name="connsiteY1068" fmla="*/ 2286744 h 2611386"/>
                <a:gd name="connsiteX1069" fmla="*/ 1243328 w 4958557"/>
                <a:gd name="connsiteY1069" fmla="*/ 2287608 h 2611386"/>
                <a:gd name="connsiteX1070" fmla="*/ 1248514 w 4958557"/>
                <a:gd name="connsiteY1070" fmla="*/ 2283862 h 2611386"/>
                <a:gd name="connsiteX1071" fmla="*/ 1256294 w 4958557"/>
                <a:gd name="connsiteY1071" fmla="*/ 2280117 h 2611386"/>
                <a:gd name="connsiteX1072" fmla="*/ 1217972 w 4958557"/>
                <a:gd name="connsiteY1072" fmla="*/ 2283286 h 2611386"/>
                <a:gd name="connsiteX1073" fmla="*/ 1212497 w 4958557"/>
                <a:gd name="connsiteY1073" fmla="*/ 2283286 h 2611386"/>
                <a:gd name="connsiteX1074" fmla="*/ 1198955 w 4958557"/>
                <a:gd name="connsiteY1074" fmla="*/ 2292795 h 2611386"/>
                <a:gd name="connsiteX1075" fmla="*/ 1212785 w 4958557"/>
                <a:gd name="connsiteY1075" fmla="*/ 2291066 h 2611386"/>
                <a:gd name="connsiteX1076" fmla="*/ 1230362 w 4958557"/>
                <a:gd name="connsiteY1076" fmla="*/ 2289049 h 2611386"/>
                <a:gd name="connsiteX1077" fmla="*/ 1217396 w 4958557"/>
                <a:gd name="connsiteY1077" fmla="*/ 2293371 h 2611386"/>
                <a:gd name="connsiteX1078" fmla="*/ 1202989 w 4958557"/>
                <a:gd name="connsiteY1078" fmla="*/ 2297981 h 2611386"/>
                <a:gd name="connsiteX1079" fmla="*/ 1200972 w 4958557"/>
                <a:gd name="connsiteY1079" fmla="*/ 2307778 h 2611386"/>
                <a:gd name="connsiteX1080" fmla="*/ 1186853 w 4958557"/>
                <a:gd name="connsiteY1080" fmla="*/ 2312964 h 2611386"/>
                <a:gd name="connsiteX1081" fmla="*/ 1181090 w 4958557"/>
                <a:gd name="connsiteY1081" fmla="*/ 2308066 h 2611386"/>
                <a:gd name="connsiteX1082" fmla="*/ 1186565 w 4958557"/>
                <a:gd name="connsiteY1082" fmla="*/ 2300574 h 2611386"/>
                <a:gd name="connsiteX1083" fmla="*/ 1183684 w 4958557"/>
                <a:gd name="connsiteY1083" fmla="*/ 2301150 h 2611386"/>
                <a:gd name="connsiteX1084" fmla="*/ 1180802 w 4958557"/>
                <a:gd name="connsiteY1084" fmla="*/ 2293947 h 2611386"/>
                <a:gd name="connsiteX1085" fmla="*/ 1115971 w 4958557"/>
                <a:gd name="connsiteY1085" fmla="*/ 2316998 h 2611386"/>
                <a:gd name="connsiteX1086" fmla="*/ 1056903 w 4958557"/>
                <a:gd name="connsiteY1086" fmla="*/ 2333422 h 2611386"/>
                <a:gd name="connsiteX1087" fmla="*/ 1053445 w 4958557"/>
                <a:gd name="connsiteY1087" fmla="*/ 2336015 h 2611386"/>
                <a:gd name="connsiteX1088" fmla="*/ 1047395 w 4958557"/>
                <a:gd name="connsiteY1088" fmla="*/ 2336015 h 2611386"/>
                <a:gd name="connsiteX1089" fmla="*/ 1043649 w 4958557"/>
                <a:gd name="connsiteY1089" fmla="*/ 2336015 h 2611386"/>
                <a:gd name="connsiteX1090" fmla="*/ 1024920 w 4958557"/>
                <a:gd name="connsiteY1090" fmla="*/ 2336015 h 2611386"/>
                <a:gd name="connsiteX1091" fmla="*/ 1013106 w 4958557"/>
                <a:gd name="connsiteY1091" fmla="*/ 2336015 h 2611386"/>
                <a:gd name="connsiteX1092" fmla="*/ 954902 w 4958557"/>
                <a:gd name="connsiteY1092" fmla="*/ 2351575 h 2611386"/>
                <a:gd name="connsiteX1093" fmla="*/ 927529 w 4958557"/>
                <a:gd name="connsiteY1093" fmla="*/ 2369151 h 2611386"/>
                <a:gd name="connsiteX1094" fmla="*/ 918309 w 4958557"/>
                <a:gd name="connsiteY1094" fmla="*/ 2374049 h 2611386"/>
                <a:gd name="connsiteX1095" fmla="*/ 913123 w 4958557"/>
                <a:gd name="connsiteY1095" fmla="*/ 2373473 h 2611386"/>
                <a:gd name="connsiteX1096" fmla="*/ 916292 w 4958557"/>
                <a:gd name="connsiteY1096" fmla="*/ 2367710 h 2611386"/>
                <a:gd name="connsiteX1097" fmla="*/ 913699 w 4958557"/>
                <a:gd name="connsiteY1097" fmla="*/ 2362236 h 2611386"/>
                <a:gd name="connsiteX1098" fmla="*/ 882580 w 4958557"/>
                <a:gd name="connsiteY1098" fmla="*/ 2372897 h 2611386"/>
                <a:gd name="connsiteX1099" fmla="*/ 866444 w 4958557"/>
                <a:gd name="connsiteY1099" fmla="*/ 2375490 h 2611386"/>
                <a:gd name="connsiteX1100" fmla="*/ 857224 w 4958557"/>
                <a:gd name="connsiteY1100" fmla="*/ 2375202 h 2611386"/>
                <a:gd name="connsiteX1101" fmla="*/ 841953 w 4958557"/>
                <a:gd name="connsiteY1101" fmla="*/ 2378371 h 2611386"/>
                <a:gd name="connsiteX1102" fmla="*/ 829851 w 4958557"/>
                <a:gd name="connsiteY1102" fmla="*/ 2382405 h 2611386"/>
                <a:gd name="connsiteX1103" fmla="*/ 820342 w 4958557"/>
                <a:gd name="connsiteY1103" fmla="*/ 2384422 h 2611386"/>
                <a:gd name="connsiteX1104" fmla="*/ 813427 w 4958557"/>
                <a:gd name="connsiteY1104" fmla="*/ 2387015 h 2611386"/>
                <a:gd name="connsiteX1105" fmla="*/ 781156 w 4958557"/>
                <a:gd name="connsiteY1105" fmla="*/ 2395948 h 2611386"/>
                <a:gd name="connsiteX1106" fmla="*/ 808529 w 4958557"/>
                <a:gd name="connsiteY1106" fmla="*/ 2384422 h 2611386"/>
                <a:gd name="connsiteX1107" fmla="*/ 820342 w 4958557"/>
                <a:gd name="connsiteY1107" fmla="*/ 2382405 h 2611386"/>
                <a:gd name="connsiteX1108" fmla="*/ 826970 w 4958557"/>
                <a:gd name="connsiteY1108" fmla="*/ 2379812 h 2611386"/>
                <a:gd name="connsiteX1109" fmla="*/ 839071 w 4958557"/>
                <a:gd name="connsiteY1109" fmla="*/ 2375778 h 2611386"/>
                <a:gd name="connsiteX1110" fmla="*/ 854343 w 4958557"/>
                <a:gd name="connsiteY1110" fmla="*/ 2372320 h 2611386"/>
                <a:gd name="connsiteX1111" fmla="*/ 853190 w 4958557"/>
                <a:gd name="connsiteY1111" fmla="*/ 2367422 h 2611386"/>
                <a:gd name="connsiteX1112" fmla="*/ 820054 w 4958557"/>
                <a:gd name="connsiteY1112" fmla="*/ 2374626 h 2611386"/>
                <a:gd name="connsiteX1113" fmla="*/ 769342 w 4958557"/>
                <a:gd name="connsiteY1113" fmla="*/ 2382405 h 2611386"/>
                <a:gd name="connsiteX1114" fmla="*/ 762427 w 4958557"/>
                <a:gd name="connsiteY1114" fmla="*/ 2383846 h 2611386"/>
                <a:gd name="connsiteX1115" fmla="*/ 663884 w 4958557"/>
                <a:gd name="connsiteY1115" fmla="*/ 2412372 h 2611386"/>
                <a:gd name="connsiteX1116" fmla="*/ 662443 w 4958557"/>
                <a:gd name="connsiteY1116" fmla="*/ 2410355 h 2611386"/>
                <a:gd name="connsiteX1117" fmla="*/ 654951 w 4958557"/>
                <a:gd name="connsiteY1117" fmla="*/ 2413524 h 2611386"/>
                <a:gd name="connsiteX1118" fmla="*/ 622680 w 4958557"/>
                <a:gd name="connsiteY1118" fmla="*/ 2423033 h 2611386"/>
                <a:gd name="connsiteX1119" fmla="*/ 583205 w 4958557"/>
                <a:gd name="connsiteY1119" fmla="*/ 2435134 h 2611386"/>
                <a:gd name="connsiteX1120" fmla="*/ 577154 w 4958557"/>
                <a:gd name="connsiteY1120" fmla="*/ 2436863 h 2611386"/>
                <a:gd name="connsiteX1121" fmla="*/ 516646 w 4958557"/>
                <a:gd name="connsiteY1121" fmla="*/ 2459914 h 2611386"/>
                <a:gd name="connsiteX1122" fmla="*/ 513476 w 4958557"/>
                <a:gd name="connsiteY1122" fmla="*/ 2463948 h 2611386"/>
                <a:gd name="connsiteX1123" fmla="*/ 516934 w 4958557"/>
                <a:gd name="connsiteY1123" fmla="*/ 2463084 h 2611386"/>
                <a:gd name="connsiteX1124" fmla="*/ 518662 w 4958557"/>
                <a:gd name="connsiteY1124" fmla="*/ 2467118 h 2611386"/>
                <a:gd name="connsiteX1125" fmla="*/ 484086 w 4958557"/>
                <a:gd name="connsiteY1125" fmla="*/ 2476626 h 2611386"/>
                <a:gd name="connsiteX1126" fmla="*/ 409170 w 4958557"/>
                <a:gd name="connsiteY1126" fmla="*/ 2498525 h 2611386"/>
                <a:gd name="connsiteX1127" fmla="*/ 387848 w 4958557"/>
                <a:gd name="connsiteY1127" fmla="*/ 2505152 h 2611386"/>
                <a:gd name="connsiteX1128" fmla="*/ 387848 w 4958557"/>
                <a:gd name="connsiteY1128" fmla="*/ 2504287 h 2611386"/>
                <a:gd name="connsiteX1129" fmla="*/ 381221 w 4958557"/>
                <a:gd name="connsiteY1129" fmla="*/ 2500542 h 2611386"/>
                <a:gd name="connsiteX1130" fmla="*/ 368543 w 4958557"/>
                <a:gd name="connsiteY1130" fmla="*/ 2506592 h 2611386"/>
                <a:gd name="connsiteX1131" fmla="*/ 365950 w 4958557"/>
                <a:gd name="connsiteY1131" fmla="*/ 2511779 h 2611386"/>
                <a:gd name="connsiteX1132" fmla="*/ 366238 w 4958557"/>
                <a:gd name="connsiteY1132" fmla="*/ 2512355 h 2611386"/>
                <a:gd name="connsiteX1133" fmla="*/ 359323 w 4958557"/>
                <a:gd name="connsiteY1133" fmla="*/ 2514948 h 2611386"/>
                <a:gd name="connsiteX1134" fmla="*/ 357306 w 4958557"/>
                <a:gd name="connsiteY1134" fmla="*/ 2514948 h 2611386"/>
                <a:gd name="connsiteX1135" fmla="*/ 352695 w 4958557"/>
                <a:gd name="connsiteY1135" fmla="*/ 2515813 h 2611386"/>
                <a:gd name="connsiteX1136" fmla="*/ 352695 w 4958557"/>
                <a:gd name="connsiteY1136" fmla="*/ 2517254 h 2611386"/>
                <a:gd name="connsiteX1137" fmla="*/ 342034 w 4958557"/>
                <a:gd name="connsiteY1137" fmla="*/ 2520999 h 2611386"/>
                <a:gd name="connsiteX1138" fmla="*/ 337136 w 4958557"/>
                <a:gd name="connsiteY1138" fmla="*/ 2524169 h 2611386"/>
                <a:gd name="connsiteX1139" fmla="*/ 305153 w 4958557"/>
                <a:gd name="connsiteY1139" fmla="*/ 2537135 h 2611386"/>
                <a:gd name="connsiteX1140" fmla="*/ 305153 w 4958557"/>
                <a:gd name="connsiteY1140" fmla="*/ 2535118 h 2611386"/>
                <a:gd name="connsiteX1141" fmla="*/ 303424 w 4958557"/>
                <a:gd name="connsiteY1141" fmla="*/ 2533965 h 2611386"/>
                <a:gd name="connsiteX1142" fmla="*/ 288441 w 4958557"/>
                <a:gd name="connsiteY1142" fmla="*/ 2541745 h 2611386"/>
                <a:gd name="connsiteX1143" fmla="*/ 289305 w 4958557"/>
                <a:gd name="connsiteY1143" fmla="*/ 2539440 h 2611386"/>
                <a:gd name="connsiteX1144" fmla="*/ 288153 w 4958557"/>
                <a:gd name="connsiteY1144" fmla="*/ 2538576 h 2611386"/>
                <a:gd name="connsiteX1145" fmla="*/ 284983 w 4958557"/>
                <a:gd name="connsiteY1145" fmla="*/ 2541457 h 2611386"/>
                <a:gd name="connsiteX1146" fmla="*/ 278068 w 4958557"/>
                <a:gd name="connsiteY1146" fmla="*/ 2547220 h 2611386"/>
                <a:gd name="connsiteX1147" fmla="*/ 282966 w 4958557"/>
                <a:gd name="connsiteY1147" fmla="*/ 2544627 h 2611386"/>
                <a:gd name="connsiteX1148" fmla="*/ 280949 w 4958557"/>
                <a:gd name="connsiteY1148" fmla="*/ 2545779 h 2611386"/>
                <a:gd name="connsiteX1149" fmla="*/ 283831 w 4958557"/>
                <a:gd name="connsiteY1149" fmla="*/ 2545491 h 2611386"/>
                <a:gd name="connsiteX1150" fmla="*/ 277780 w 4958557"/>
                <a:gd name="connsiteY1150" fmla="*/ 2547796 h 2611386"/>
                <a:gd name="connsiteX1151" fmla="*/ 277492 w 4958557"/>
                <a:gd name="connsiteY1151" fmla="*/ 2547796 h 2611386"/>
                <a:gd name="connsiteX1152" fmla="*/ 267119 w 4958557"/>
                <a:gd name="connsiteY1152" fmla="*/ 2549237 h 2611386"/>
                <a:gd name="connsiteX1153" fmla="*/ 266542 w 4958557"/>
                <a:gd name="connsiteY1153" fmla="*/ 2552118 h 2611386"/>
                <a:gd name="connsiteX1154" fmla="*/ 233983 w 4958557"/>
                <a:gd name="connsiteY1154" fmla="*/ 2565084 h 2611386"/>
                <a:gd name="connsiteX1155" fmla="*/ 239169 w 4958557"/>
                <a:gd name="connsiteY1155" fmla="*/ 2557305 h 2611386"/>
                <a:gd name="connsiteX1156" fmla="*/ 244068 w 4958557"/>
                <a:gd name="connsiteY1156" fmla="*/ 2555288 h 2611386"/>
                <a:gd name="connsiteX1157" fmla="*/ 247237 w 4958557"/>
                <a:gd name="connsiteY1157" fmla="*/ 2552406 h 2611386"/>
                <a:gd name="connsiteX1158" fmla="*/ 243779 w 4958557"/>
                <a:gd name="connsiteY1158" fmla="*/ 2552983 h 2611386"/>
                <a:gd name="connsiteX1159" fmla="*/ 238593 w 4958557"/>
                <a:gd name="connsiteY1159" fmla="*/ 2555576 h 2611386"/>
                <a:gd name="connsiteX1160" fmla="*/ 237729 w 4958557"/>
                <a:gd name="connsiteY1160" fmla="*/ 2554135 h 2611386"/>
                <a:gd name="connsiteX1161" fmla="*/ 235135 w 4958557"/>
                <a:gd name="connsiteY1161" fmla="*/ 2552694 h 2611386"/>
                <a:gd name="connsiteX1162" fmla="*/ 232254 w 4958557"/>
                <a:gd name="connsiteY1162" fmla="*/ 2556440 h 2611386"/>
                <a:gd name="connsiteX1163" fmla="*/ 210067 w 4958557"/>
                <a:gd name="connsiteY1163" fmla="*/ 2565949 h 2611386"/>
                <a:gd name="connsiteX1164" fmla="*/ 178084 w 4958557"/>
                <a:gd name="connsiteY1164" fmla="*/ 2582373 h 2611386"/>
                <a:gd name="connsiteX1165" fmla="*/ 178949 w 4958557"/>
                <a:gd name="connsiteY1165" fmla="*/ 2582949 h 2611386"/>
                <a:gd name="connsiteX1166" fmla="*/ 172898 w 4958557"/>
                <a:gd name="connsiteY1166" fmla="*/ 2584678 h 2611386"/>
                <a:gd name="connsiteX1167" fmla="*/ 167135 w 4958557"/>
                <a:gd name="connsiteY1167" fmla="*/ 2586695 h 2611386"/>
                <a:gd name="connsiteX1168" fmla="*/ 167135 w 4958557"/>
                <a:gd name="connsiteY1168" fmla="*/ 2582949 h 2611386"/>
                <a:gd name="connsiteX1169" fmla="*/ 172898 w 4958557"/>
                <a:gd name="connsiteY1169" fmla="*/ 2581220 h 2611386"/>
                <a:gd name="connsiteX1170" fmla="*/ 175779 w 4958557"/>
                <a:gd name="connsiteY1170" fmla="*/ 2577762 h 2611386"/>
                <a:gd name="connsiteX1171" fmla="*/ 172033 w 4958557"/>
                <a:gd name="connsiteY1171" fmla="*/ 2577474 h 2611386"/>
                <a:gd name="connsiteX1172" fmla="*/ 160508 w 4958557"/>
                <a:gd name="connsiteY1172" fmla="*/ 2581508 h 2611386"/>
                <a:gd name="connsiteX1173" fmla="*/ 151864 w 4958557"/>
                <a:gd name="connsiteY1173" fmla="*/ 2584101 h 2611386"/>
                <a:gd name="connsiteX1174" fmla="*/ 146677 w 4958557"/>
                <a:gd name="connsiteY1174" fmla="*/ 2585830 h 2611386"/>
                <a:gd name="connsiteX1175" fmla="*/ 138033 w 4958557"/>
                <a:gd name="connsiteY1175" fmla="*/ 2588712 h 2611386"/>
                <a:gd name="connsiteX1176" fmla="*/ 115558 w 4958557"/>
                <a:gd name="connsiteY1176" fmla="*/ 2585830 h 2611386"/>
                <a:gd name="connsiteX1177" fmla="*/ 110372 w 4958557"/>
                <a:gd name="connsiteY1177" fmla="*/ 2588712 h 2611386"/>
                <a:gd name="connsiteX1178" fmla="*/ 116999 w 4958557"/>
                <a:gd name="connsiteY1178" fmla="*/ 2587559 h 2611386"/>
                <a:gd name="connsiteX1179" fmla="*/ 126796 w 4958557"/>
                <a:gd name="connsiteY1179" fmla="*/ 2591017 h 2611386"/>
                <a:gd name="connsiteX1180" fmla="*/ 116135 w 4958557"/>
                <a:gd name="connsiteY1180" fmla="*/ 2593322 h 2611386"/>
                <a:gd name="connsiteX1181" fmla="*/ 114694 w 4958557"/>
                <a:gd name="connsiteY1181" fmla="*/ 2594763 h 2611386"/>
                <a:gd name="connsiteX1182" fmla="*/ 104033 w 4958557"/>
                <a:gd name="connsiteY1182" fmla="*/ 2594186 h 2611386"/>
                <a:gd name="connsiteX1183" fmla="*/ 91931 w 4958557"/>
                <a:gd name="connsiteY1183" fmla="*/ 2590729 h 2611386"/>
                <a:gd name="connsiteX1184" fmla="*/ 107202 w 4958557"/>
                <a:gd name="connsiteY1184" fmla="*/ 2581220 h 2611386"/>
                <a:gd name="connsiteX1185" fmla="*/ 124779 w 4958557"/>
                <a:gd name="connsiteY1185" fmla="*/ 2575457 h 2611386"/>
                <a:gd name="connsiteX1186" fmla="*/ 141203 w 4958557"/>
                <a:gd name="connsiteY1186" fmla="*/ 2569118 h 2611386"/>
                <a:gd name="connsiteX1187" fmla="*/ 97118 w 4958557"/>
                <a:gd name="connsiteY1187" fmla="*/ 2578051 h 2611386"/>
                <a:gd name="connsiteX1188" fmla="*/ 110660 w 4958557"/>
                <a:gd name="connsiteY1188" fmla="*/ 2565373 h 2611386"/>
                <a:gd name="connsiteX1189" fmla="*/ 82423 w 4958557"/>
                <a:gd name="connsiteY1189" fmla="*/ 2586695 h 2611386"/>
                <a:gd name="connsiteX1190" fmla="*/ 71185 w 4958557"/>
                <a:gd name="connsiteY1190" fmla="*/ 2595339 h 2611386"/>
                <a:gd name="connsiteX1191" fmla="*/ 63694 w 4958557"/>
                <a:gd name="connsiteY1191" fmla="*/ 2595627 h 2611386"/>
                <a:gd name="connsiteX1192" fmla="*/ 66575 w 4958557"/>
                <a:gd name="connsiteY1192" fmla="*/ 2589288 h 2611386"/>
                <a:gd name="connsiteX1193" fmla="*/ 67151 w 4958557"/>
                <a:gd name="connsiteY1193" fmla="*/ 2584966 h 2611386"/>
                <a:gd name="connsiteX1194" fmla="*/ 61965 w 4958557"/>
                <a:gd name="connsiteY1194" fmla="*/ 2586406 h 2611386"/>
                <a:gd name="connsiteX1195" fmla="*/ 58219 w 4958557"/>
                <a:gd name="connsiteY1195" fmla="*/ 2599661 h 2611386"/>
                <a:gd name="connsiteX1196" fmla="*/ 50727 w 4958557"/>
                <a:gd name="connsiteY1196" fmla="*/ 2609746 h 2611386"/>
                <a:gd name="connsiteX1197" fmla="*/ 43812 w 4958557"/>
                <a:gd name="connsiteY1197" fmla="*/ 2606000 h 2611386"/>
                <a:gd name="connsiteX1198" fmla="*/ 45541 w 4958557"/>
                <a:gd name="connsiteY1198" fmla="*/ 2597932 h 2611386"/>
                <a:gd name="connsiteX1199" fmla="*/ 40931 w 4958557"/>
                <a:gd name="connsiteY1199" fmla="*/ 2586406 h 2611386"/>
                <a:gd name="connsiteX1200" fmla="*/ 36321 w 4958557"/>
                <a:gd name="connsiteY1200" fmla="*/ 2577186 h 2611386"/>
                <a:gd name="connsiteX1201" fmla="*/ 42371 w 4958557"/>
                <a:gd name="connsiteY1201" fmla="*/ 2565949 h 2611386"/>
                <a:gd name="connsiteX1202" fmla="*/ 34015 w 4958557"/>
                <a:gd name="connsiteY1202" fmla="*/ 2550966 h 2611386"/>
                <a:gd name="connsiteX1203" fmla="*/ 27676 w 4958557"/>
                <a:gd name="connsiteY1203" fmla="*/ 2540593 h 2611386"/>
                <a:gd name="connsiteX1204" fmla="*/ 26236 w 4958557"/>
                <a:gd name="connsiteY1204" fmla="*/ 2524457 h 2611386"/>
                <a:gd name="connsiteX1205" fmla="*/ 26812 w 4958557"/>
                <a:gd name="connsiteY1205" fmla="*/ 2517254 h 2611386"/>
                <a:gd name="connsiteX1206" fmla="*/ 28253 w 4958557"/>
                <a:gd name="connsiteY1206" fmla="*/ 2510050 h 2611386"/>
                <a:gd name="connsiteX1207" fmla="*/ 21337 w 4958557"/>
                <a:gd name="connsiteY1207" fmla="*/ 2510626 h 2611386"/>
                <a:gd name="connsiteX1208" fmla="*/ 10964 w 4958557"/>
                <a:gd name="connsiteY1208" fmla="*/ 2512643 h 2611386"/>
                <a:gd name="connsiteX1209" fmla="*/ 8947 w 4958557"/>
                <a:gd name="connsiteY1209" fmla="*/ 2496220 h 2611386"/>
                <a:gd name="connsiteX1210" fmla="*/ 14710 w 4958557"/>
                <a:gd name="connsiteY1210" fmla="*/ 2484982 h 2611386"/>
                <a:gd name="connsiteX1211" fmla="*/ 8947 w 4958557"/>
                <a:gd name="connsiteY1211" fmla="*/ 2482389 h 2611386"/>
                <a:gd name="connsiteX1212" fmla="*/ 303 w 4958557"/>
                <a:gd name="connsiteY1212" fmla="*/ 2483253 h 2611386"/>
                <a:gd name="connsiteX1213" fmla="*/ 5202 w 4958557"/>
                <a:gd name="connsiteY1213" fmla="*/ 2479219 h 2611386"/>
                <a:gd name="connsiteX1214" fmla="*/ 3761 w 4958557"/>
                <a:gd name="connsiteY1214" fmla="*/ 2472592 h 2611386"/>
                <a:gd name="connsiteX1215" fmla="*/ 24795 w 4958557"/>
                <a:gd name="connsiteY1215" fmla="*/ 2446948 h 2611386"/>
                <a:gd name="connsiteX1216" fmla="*/ 25083 w 4958557"/>
                <a:gd name="connsiteY1216" fmla="*/ 2434558 h 2611386"/>
                <a:gd name="connsiteX1217" fmla="*/ 24507 w 4958557"/>
                <a:gd name="connsiteY1217" fmla="*/ 2426202 h 2611386"/>
                <a:gd name="connsiteX1218" fmla="*/ 42371 w 4958557"/>
                <a:gd name="connsiteY1218" fmla="*/ 2397965 h 2611386"/>
                <a:gd name="connsiteX1219" fmla="*/ 58219 w 4958557"/>
                <a:gd name="connsiteY1219" fmla="*/ 2384422 h 2611386"/>
                <a:gd name="connsiteX1220" fmla="*/ 57355 w 4958557"/>
                <a:gd name="connsiteY1220" fmla="*/ 2382405 h 2611386"/>
                <a:gd name="connsiteX1221" fmla="*/ 41795 w 4958557"/>
                <a:gd name="connsiteY1221" fmla="*/ 2381541 h 2611386"/>
                <a:gd name="connsiteX1222" fmla="*/ 51016 w 4958557"/>
                <a:gd name="connsiteY1222" fmla="*/ 2373473 h 2611386"/>
                <a:gd name="connsiteX1223" fmla="*/ 53032 w 4958557"/>
                <a:gd name="connsiteY1223" fmla="*/ 2366846 h 2611386"/>
                <a:gd name="connsiteX1224" fmla="*/ 50151 w 4958557"/>
                <a:gd name="connsiteY1224" fmla="*/ 2354744 h 2611386"/>
                <a:gd name="connsiteX1225" fmla="*/ 57931 w 4958557"/>
                <a:gd name="connsiteY1225" fmla="*/ 2348405 h 2611386"/>
                <a:gd name="connsiteX1226" fmla="*/ 61388 w 4958557"/>
                <a:gd name="connsiteY1226" fmla="*/ 2343219 h 2611386"/>
                <a:gd name="connsiteX1227" fmla="*/ 54473 w 4958557"/>
                <a:gd name="connsiteY1227" fmla="*/ 2342642 h 2611386"/>
                <a:gd name="connsiteX1228" fmla="*/ 51880 w 4958557"/>
                <a:gd name="connsiteY1228" fmla="*/ 2339185 h 2611386"/>
                <a:gd name="connsiteX1229" fmla="*/ 41795 w 4958557"/>
                <a:gd name="connsiteY1229" fmla="*/ 2338608 h 2611386"/>
                <a:gd name="connsiteX1230" fmla="*/ 38337 w 4958557"/>
                <a:gd name="connsiteY1230" fmla="*/ 2335727 h 2611386"/>
                <a:gd name="connsiteX1231" fmla="*/ 52168 w 4958557"/>
                <a:gd name="connsiteY1231" fmla="*/ 2321896 h 2611386"/>
                <a:gd name="connsiteX1232" fmla="*/ 53321 w 4958557"/>
                <a:gd name="connsiteY1232" fmla="*/ 2321608 h 2611386"/>
                <a:gd name="connsiteX1233" fmla="*/ 53321 w 4958557"/>
                <a:gd name="connsiteY1233" fmla="*/ 2310083 h 2611386"/>
                <a:gd name="connsiteX1234" fmla="*/ 50151 w 4958557"/>
                <a:gd name="connsiteY1234" fmla="*/ 2311524 h 2611386"/>
                <a:gd name="connsiteX1235" fmla="*/ 38337 w 4958557"/>
                <a:gd name="connsiteY1235" fmla="*/ 2310659 h 2611386"/>
                <a:gd name="connsiteX1236" fmla="*/ 48710 w 4958557"/>
                <a:gd name="connsiteY1236" fmla="*/ 2295100 h 2611386"/>
                <a:gd name="connsiteX1237" fmla="*/ 53321 w 4958557"/>
                <a:gd name="connsiteY1237" fmla="*/ 2288761 h 2611386"/>
                <a:gd name="connsiteX1238" fmla="*/ 53321 w 4958557"/>
                <a:gd name="connsiteY1238" fmla="*/ 2288473 h 2611386"/>
                <a:gd name="connsiteX1239" fmla="*/ 51592 w 4958557"/>
                <a:gd name="connsiteY1239" fmla="*/ 2286744 h 2611386"/>
                <a:gd name="connsiteX1240" fmla="*/ 45253 w 4958557"/>
                <a:gd name="connsiteY1240" fmla="*/ 2286744 h 2611386"/>
                <a:gd name="connsiteX1241" fmla="*/ 51016 w 4958557"/>
                <a:gd name="connsiteY1241" fmla="*/ 2285303 h 2611386"/>
                <a:gd name="connsiteX1242" fmla="*/ 53321 w 4958557"/>
                <a:gd name="connsiteY1242" fmla="*/ 2281269 h 2611386"/>
                <a:gd name="connsiteX1243" fmla="*/ 53321 w 4958557"/>
                <a:gd name="connsiteY1243" fmla="*/ 2269455 h 2611386"/>
                <a:gd name="connsiteX1244" fmla="*/ 49287 w 4958557"/>
                <a:gd name="connsiteY1244" fmla="*/ 2272337 h 2611386"/>
                <a:gd name="connsiteX1245" fmla="*/ 40354 w 4958557"/>
                <a:gd name="connsiteY1245" fmla="*/ 2271760 h 2611386"/>
                <a:gd name="connsiteX1246" fmla="*/ 40354 w 4958557"/>
                <a:gd name="connsiteY1246" fmla="*/ 2270896 h 2611386"/>
                <a:gd name="connsiteX1247" fmla="*/ 41219 w 4958557"/>
                <a:gd name="connsiteY1247" fmla="*/ 2270032 h 2611386"/>
                <a:gd name="connsiteX1248" fmla="*/ 39778 w 4958557"/>
                <a:gd name="connsiteY1248" fmla="*/ 2266862 h 2611386"/>
                <a:gd name="connsiteX1249" fmla="*/ 38914 w 4958557"/>
                <a:gd name="connsiteY1249" fmla="*/ 2266574 h 2611386"/>
                <a:gd name="connsiteX1250" fmla="*/ 34880 w 4958557"/>
                <a:gd name="connsiteY1250" fmla="*/ 2262252 h 2611386"/>
                <a:gd name="connsiteX1251" fmla="*/ 38049 w 4958557"/>
                <a:gd name="connsiteY1251" fmla="*/ 2257066 h 2611386"/>
                <a:gd name="connsiteX1252" fmla="*/ 38049 w 4958557"/>
                <a:gd name="connsiteY1252" fmla="*/ 2252455 h 2611386"/>
                <a:gd name="connsiteX1253" fmla="*/ 32575 w 4958557"/>
                <a:gd name="connsiteY1253" fmla="*/ 2256201 h 2611386"/>
                <a:gd name="connsiteX1254" fmla="*/ 27100 w 4958557"/>
                <a:gd name="connsiteY1254" fmla="*/ 2253896 h 2611386"/>
                <a:gd name="connsiteX1255" fmla="*/ 32287 w 4958557"/>
                <a:gd name="connsiteY1255" fmla="*/ 2242659 h 2611386"/>
                <a:gd name="connsiteX1256" fmla="*/ 43236 w 4958557"/>
                <a:gd name="connsiteY1256" fmla="*/ 2231133 h 2611386"/>
                <a:gd name="connsiteX1257" fmla="*/ 42371 w 4958557"/>
                <a:gd name="connsiteY1257" fmla="*/ 2221625 h 2611386"/>
                <a:gd name="connsiteX1258" fmla="*/ 40643 w 4958557"/>
                <a:gd name="connsiteY1258" fmla="*/ 2212692 h 2611386"/>
                <a:gd name="connsiteX1259" fmla="*/ 43812 w 4958557"/>
                <a:gd name="connsiteY1259" fmla="*/ 2200879 h 2611386"/>
                <a:gd name="connsiteX1260" fmla="*/ 46117 w 4958557"/>
                <a:gd name="connsiteY1260" fmla="*/ 2195980 h 2611386"/>
                <a:gd name="connsiteX1261" fmla="*/ 48999 w 4958557"/>
                <a:gd name="connsiteY1261" fmla="*/ 2191370 h 2611386"/>
                <a:gd name="connsiteX1262" fmla="*/ 43812 w 4958557"/>
                <a:gd name="connsiteY1262" fmla="*/ 2189930 h 2611386"/>
                <a:gd name="connsiteX1263" fmla="*/ 36032 w 4958557"/>
                <a:gd name="connsiteY1263" fmla="*/ 2188489 h 2611386"/>
                <a:gd name="connsiteX1264" fmla="*/ 38914 w 4958557"/>
                <a:gd name="connsiteY1264" fmla="*/ 2176387 h 2611386"/>
                <a:gd name="connsiteX1265" fmla="*/ 45829 w 4958557"/>
                <a:gd name="connsiteY1265" fmla="*/ 2170048 h 2611386"/>
                <a:gd name="connsiteX1266" fmla="*/ 42371 w 4958557"/>
                <a:gd name="connsiteY1266" fmla="*/ 2166879 h 2611386"/>
                <a:gd name="connsiteX1267" fmla="*/ 36032 w 4958557"/>
                <a:gd name="connsiteY1267" fmla="*/ 2165150 h 2611386"/>
                <a:gd name="connsiteX1268" fmla="*/ 40643 w 4958557"/>
                <a:gd name="connsiteY1268" fmla="*/ 2163709 h 2611386"/>
                <a:gd name="connsiteX1269" fmla="*/ 41507 w 4958557"/>
                <a:gd name="connsiteY1269" fmla="*/ 2158811 h 2611386"/>
                <a:gd name="connsiteX1270" fmla="*/ 52744 w 4958557"/>
                <a:gd name="connsiteY1270" fmla="*/ 2152472 h 2611386"/>
                <a:gd name="connsiteX1271" fmla="*/ 53032 w 4958557"/>
                <a:gd name="connsiteY1271" fmla="*/ 2146997 h 2611386"/>
                <a:gd name="connsiteX1272" fmla="*/ 60236 w 4958557"/>
                <a:gd name="connsiteY1272" fmla="*/ 2138065 h 2611386"/>
                <a:gd name="connsiteX1273" fmla="*/ 66575 w 4958557"/>
                <a:gd name="connsiteY1273" fmla="*/ 2125675 h 2611386"/>
                <a:gd name="connsiteX1274" fmla="*/ 78965 w 4958557"/>
                <a:gd name="connsiteY1274" fmla="*/ 2112421 h 2611386"/>
                <a:gd name="connsiteX1275" fmla="*/ 78965 w 4958557"/>
                <a:gd name="connsiteY1275" fmla="*/ 2102624 h 2611386"/>
                <a:gd name="connsiteX1276" fmla="*/ 74931 w 4958557"/>
                <a:gd name="connsiteY1276" fmla="*/ 2074386 h 2611386"/>
                <a:gd name="connsiteX1277" fmla="*/ 80982 w 4958557"/>
                <a:gd name="connsiteY1277" fmla="*/ 2071505 h 2611386"/>
                <a:gd name="connsiteX1278" fmla="*/ 95389 w 4958557"/>
                <a:gd name="connsiteY1278" fmla="*/ 2069488 h 2611386"/>
                <a:gd name="connsiteX1279" fmla="*/ 102304 w 4958557"/>
                <a:gd name="connsiteY1279" fmla="*/ 2063437 h 2611386"/>
                <a:gd name="connsiteX1280" fmla="*/ 100287 w 4958557"/>
                <a:gd name="connsiteY1280" fmla="*/ 2048454 h 2611386"/>
                <a:gd name="connsiteX1281" fmla="*/ 105473 w 4958557"/>
                <a:gd name="connsiteY1281" fmla="*/ 2051047 h 2611386"/>
                <a:gd name="connsiteX1282" fmla="*/ 116999 w 4958557"/>
                <a:gd name="connsiteY1282" fmla="*/ 2045284 h 2611386"/>
                <a:gd name="connsiteX1283" fmla="*/ 116999 w 4958557"/>
                <a:gd name="connsiteY1283" fmla="*/ 2044708 h 2611386"/>
                <a:gd name="connsiteX1284" fmla="*/ 116135 w 4958557"/>
                <a:gd name="connsiteY1284" fmla="*/ 2043844 h 2611386"/>
                <a:gd name="connsiteX1285" fmla="*/ 119304 w 4958557"/>
                <a:gd name="connsiteY1285" fmla="*/ 2028861 h 2611386"/>
                <a:gd name="connsiteX1286" fmla="*/ 119592 w 4958557"/>
                <a:gd name="connsiteY1286" fmla="*/ 2028573 h 2611386"/>
                <a:gd name="connsiteX1287" fmla="*/ 119592 w 4958557"/>
                <a:gd name="connsiteY1287" fmla="*/ 2028284 h 2611386"/>
                <a:gd name="connsiteX1288" fmla="*/ 119880 w 4958557"/>
                <a:gd name="connsiteY1288" fmla="*/ 2027708 h 2611386"/>
                <a:gd name="connsiteX1289" fmla="*/ 120745 w 4958557"/>
                <a:gd name="connsiteY1289" fmla="*/ 2027420 h 2611386"/>
                <a:gd name="connsiteX1290" fmla="*/ 127084 w 4958557"/>
                <a:gd name="connsiteY1290" fmla="*/ 2017335 h 2611386"/>
                <a:gd name="connsiteX1291" fmla="*/ 135440 w 4958557"/>
                <a:gd name="connsiteY1291" fmla="*/ 2017623 h 2611386"/>
                <a:gd name="connsiteX1292" fmla="*/ 146101 w 4958557"/>
                <a:gd name="connsiteY1292" fmla="*/ 2010132 h 2611386"/>
                <a:gd name="connsiteX1293" fmla="*/ 143796 w 4958557"/>
                <a:gd name="connsiteY1293" fmla="*/ 2008115 h 2611386"/>
                <a:gd name="connsiteX1294" fmla="*/ 130253 w 4958557"/>
                <a:gd name="connsiteY1294" fmla="*/ 2012149 h 2611386"/>
                <a:gd name="connsiteX1295" fmla="*/ 118440 w 4958557"/>
                <a:gd name="connsiteY1295" fmla="*/ 2015318 h 2611386"/>
                <a:gd name="connsiteX1296" fmla="*/ 115270 w 4958557"/>
                <a:gd name="connsiteY1296" fmla="*/ 2012149 h 2611386"/>
                <a:gd name="connsiteX1297" fmla="*/ 121609 w 4958557"/>
                <a:gd name="connsiteY1297" fmla="*/ 2005810 h 2611386"/>
                <a:gd name="connsiteX1298" fmla="*/ 145525 w 4958557"/>
                <a:gd name="connsiteY1298" fmla="*/ 1997166 h 2611386"/>
                <a:gd name="connsiteX1299" fmla="*/ 145236 w 4958557"/>
                <a:gd name="connsiteY1299" fmla="*/ 1993708 h 2611386"/>
                <a:gd name="connsiteX1300" fmla="*/ 142931 w 4958557"/>
                <a:gd name="connsiteY1300" fmla="*/ 1989386 h 2611386"/>
                <a:gd name="connsiteX1301" fmla="*/ 147830 w 4958557"/>
                <a:gd name="connsiteY1301" fmla="*/ 1988233 h 2611386"/>
                <a:gd name="connsiteX1302" fmla="*/ 169440 w 4958557"/>
                <a:gd name="connsiteY1302" fmla="*/ 1966911 h 2611386"/>
                <a:gd name="connsiteX1303" fmla="*/ 181254 w 4958557"/>
                <a:gd name="connsiteY1303" fmla="*/ 1959708 h 2611386"/>
                <a:gd name="connsiteX1304" fmla="*/ 171745 w 4958557"/>
                <a:gd name="connsiteY1304" fmla="*/ 1954809 h 2611386"/>
                <a:gd name="connsiteX1305" fmla="*/ 154457 w 4958557"/>
                <a:gd name="connsiteY1305" fmla="*/ 1959708 h 2611386"/>
                <a:gd name="connsiteX1306" fmla="*/ 161084 w 4958557"/>
                <a:gd name="connsiteY1306" fmla="*/ 1948758 h 2611386"/>
                <a:gd name="connsiteX1307" fmla="*/ 187593 w 4958557"/>
                <a:gd name="connsiteY1307" fmla="*/ 1927148 h 2611386"/>
                <a:gd name="connsiteX1308" fmla="*/ 186152 w 4958557"/>
                <a:gd name="connsiteY1308" fmla="*/ 1919080 h 2611386"/>
                <a:gd name="connsiteX1309" fmla="*/ 179813 w 4958557"/>
                <a:gd name="connsiteY1309" fmla="*/ 1911301 h 2611386"/>
                <a:gd name="connsiteX1310" fmla="*/ 185864 w 4958557"/>
                <a:gd name="connsiteY1310" fmla="*/ 1907555 h 2611386"/>
                <a:gd name="connsiteX1311" fmla="*/ 189033 w 4958557"/>
                <a:gd name="connsiteY1311" fmla="*/ 1902945 h 2611386"/>
                <a:gd name="connsiteX1312" fmla="*/ 190762 w 4958557"/>
                <a:gd name="connsiteY1312" fmla="*/ 1907843 h 2611386"/>
                <a:gd name="connsiteX1313" fmla="*/ 193355 w 4958557"/>
                <a:gd name="connsiteY1313" fmla="*/ 1909572 h 2611386"/>
                <a:gd name="connsiteX1314" fmla="*/ 214966 w 4958557"/>
                <a:gd name="connsiteY1314" fmla="*/ 1901504 h 2611386"/>
                <a:gd name="connsiteX1315" fmla="*/ 228796 w 4958557"/>
                <a:gd name="connsiteY1315" fmla="*/ 1888538 h 2611386"/>
                <a:gd name="connsiteX1316" fmla="*/ 236000 w 4958557"/>
                <a:gd name="connsiteY1316" fmla="*/ 1883928 h 2611386"/>
                <a:gd name="connsiteX1317" fmla="*/ 239457 w 4958557"/>
                <a:gd name="connsiteY1317" fmla="*/ 1881334 h 2611386"/>
                <a:gd name="connsiteX1318" fmla="*/ 240898 w 4958557"/>
                <a:gd name="connsiteY1318" fmla="*/ 1881334 h 2611386"/>
                <a:gd name="connsiteX1319" fmla="*/ 257610 w 4958557"/>
                <a:gd name="connsiteY1319" fmla="*/ 1880470 h 2611386"/>
                <a:gd name="connsiteX1320" fmla="*/ 281237 w 4958557"/>
                <a:gd name="connsiteY1320" fmla="*/ 1871249 h 2611386"/>
                <a:gd name="connsiteX1321" fmla="*/ 281237 w 4958557"/>
                <a:gd name="connsiteY1321" fmla="*/ 1869233 h 2611386"/>
                <a:gd name="connsiteX1322" fmla="*/ 262797 w 4958557"/>
                <a:gd name="connsiteY1322" fmla="*/ 1862605 h 2611386"/>
                <a:gd name="connsiteX1323" fmla="*/ 250407 w 4958557"/>
                <a:gd name="connsiteY1323" fmla="*/ 1866351 h 2611386"/>
                <a:gd name="connsiteX1324" fmla="*/ 248390 w 4958557"/>
                <a:gd name="connsiteY1324" fmla="*/ 1867504 h 2611386"/>
                <a:gd name="connsiteX1325" fmla="*/ 240610 w 4958557"/>
                <a:gd name="connsiteY1325" fmla="*/ 1870385 h 2611386"/>
                <a:gd name="connsiteX1326" fmla="*/ 243779 w 4958557"/>
                <a:gd name="connsiteY1326" fmla="*/ 1862029 h 2611386"/>
                <a:gd name="connsiteX1327" fmla="*/ 268271 w 4958557"/>
                <a:gd name="connsiteY1327" fmla="*/ 1842148 h 2611386"/>
                <a:gd name="connsiteX1328" fmla="*/ 294780 w 4958557"/>
                <a:gd name="connsiteY1328" fmla="*/ 1835809 h 2611386"/>
                <a:gd name="connsiteX1329" fmla="*/ 343763 w 4958557"/>
                <a:gd name="connsiteY1329" fmla="*/ 1822554 h 2611386"/>
                <a:gd name="connsiteX1330" fmla="*/ 363068 w 4958557"/>
                <a:gd name="connsiteY1330" fmla="*/ 1811605 h 2611386"/>
                <a:gd name="connsiteX1331" fmla="*/ 376034 w 4958557"/>
                <a:gd name="connsiteY1331" fmla="*/ 1807283 h 2611386"/>
                <a:gd name="connsiteX1332" fmla="*/ 378628 w 4958557"/>
                <a:gd name="connsiteY1332" fmla="*/ 1804978 h 2611386"/>
                <a:gd name="connsiteX1333" fmla="*/ 414645 w 4958557"/>
                <a:gd name="connsiteY1333" fmla="*/ 1796046 h 2611386"/>
                <a:gd name="connsiteX1334" fmla="*/ 425594 w 4958557"/>
                <a:gd name="connsiteY1334" fmla="*/ 1793452 h 2611386"/>
                <a:gd name="connsiteX1335" fmla="*/ 430492 w 4958557"/>
                <a:gd name="connsiteY1335" fmla="*/ 1793164 h 2611386"/>
                <a:gd name="connsiteX1336" fmla="*/ 435391 w 4958557"/>
                <a:gd name="connsiteY1336" fmla="*/ 1785385 h 2611386"/>
                <a:gd name="connsiteX1337" fmla="*/ 452391 w 4958557"/>
                <a:gd name="connsiteY1337" fmla="*/ 1783944 h 2611386"/>
                <a:gd name="connsiteX1338" fmla="*/ 469967 w 4958557"/>
                <a:gd name="connsiteY1338" fmla="*/ 1772418 h 2611386"/>
                <a:gd name="connsiteX1339" fmla="*/ 512612 w 4958557"/>
                <a:gd name="connsiteY1339" fmla="*/ 1758011 h 2611386"/>
                <a:gd name="connsiteX1340" fmla="*/ 534510 w 4958557"/>
                <a:gd name="connsiteY1340" fmla="*/ 1751384 h 2611386"/>
                <a:gd name="connsiteX1341" fmla="*/ 542002 w 4958557"/>
                <a:gd name="connsiteY1341" fmla="*/ 1741011 h 2611386"/>
                <a:gd name="connsiteX1342" fmla="*/ 529324 w 4958557"/>
                <a:gd name="connsiteY1342" fmla="*/ 1739859 h 2611386"/>
                <a:gd name="connsiteX1343" fmla="*/ 501086 w 4958557"/>
                <a:gd name="connsiteY1343" fmla="*/ 1751096 h 2611386"/>
                <a:gd name="connsiteX1344" fmla="*/ 476306 w 4958557"/>
                <a:gd name="connsiteY1344" fmla="*/ 1756571 h 2611386"/>
                <a:gd name="connsiteX1345" fmla="*/ 423865 w 4958557"/>
                <a:gd name="connsiteY1345" fmla="*/ 1772130 h 2611386"/>
                <a:gd name="connsiteX1346" fmla="*/ 350102 w 4958557"/>
                <a:gd name="connsiteY1346" fmla="*/ 1791147 h 2611386"/>
                <a:gd name="connsiteX1347" fmla="*/ 339441 w 4958557"/>
                <a:gd name="connsiteY1347" fmla="*/ 1800944 h 2611386"/>
                <a:gd name="connsiteX1348" fmla="*/ 347509 w 4958557"/>
                <a:gd name="connsiteY1348" fmla="*/ 1791436 h 2611386"/>
                <a:gd name="connsiteX1349" fmla="*/ 310627 w 4958557"/>
                <a:gd name="connsiteY1349" fmla="*/ 1801520 h 2611386"/>
                <a:gd name="connsiteX1350" fmla="*/ 296220 w 4958557"/>
                <a:gd name="connsiteY1350" fmla="*/ 1805554 h 2611386"/>
                <a:gd name="connsiteX1351" fmla="*/ 288441 w 4958557"/>
                <a:gd name="connsiteY1351" fmla="*/ 1802673 h 2611386"/>
                <a:gd name="connsiteX1352" fmla="*/ 293915 w 4958557"/>
                <a:gd name="connsiteY1352" fmla="*/ 1797486 h 2611386"/>
                <a:gd name="connsiteX1353" fmla="*/ 296220 w 4958557"/>
                <a:gd name="connsiteY1353" fmla="*/ 1793164 h 2611386"/>
                <a:gd name="connsiteX1354" fmla="*/ 290170 w 4958557"/>
                <a:gd name="connsiteY1354" fmla="*/ 1792588 h 2611386"/>
                <a:gd name="connsiteX1355" fmla="*/ 280949 w 4958557"/>
                <a:gd name="connsiteY1355" fmla="*/ 1804402 h 2611386"/>
                <a:gd name="connsiteX1356" fmla="*/ 269424 w 4958557"/>
                <a:gd name="connsiteY1356" fmla="*/ 1811317 h 2611386"/>
                <a:gd name="connsiteX1357" fmla="*/ 263949 w 4958557"/>
                <a:gd name="connsiteY1357" fmla="*/ 1804978 h 2611386"/>
                <a:gd name="connsiteX1358" fmla="*/ 268847 w 4958557"/>
                <a:gd name="connsiteY1358" fmla="*/ 1797486 h 2611386"/>
                <a:gd name="connsiteX1359" fmla="*/ 268847 w 4958557"/>
                <a:gd name="connsiteY1359" fmla="*/ 1784232 h 2611386"/>
                <a:gd name="connsiteX1360" fmla="*/ 267983 w 4958557"/>
                <a:gd name="connsiteY1360" fmla="*/ 1773283 h 2611386"/>
                <a:gd name="connsiteX1361" fmla="*/ 278644 w 4958557"/>
                <a:gd name="connsiteY1361" fmla="*/ 1764351 h 2611386"/>
                <a:gd name="connsiteX1362" fmla="*/ 276339 w 4958557"/>
                <a:gd name="connsiteY1362" fmla="*/ 1745910 h 2611386"/>
                <a:gd name="connsiteX1363" fmla="*/ 274034 w 4958557"/>
                <a:gd name="connsiteY1363" fmla="*/ 1732943 h 2611386"/>
                <a:gd name="connsiteX1364" fmla="*/ 278932 w 4958557"/>
                <a:gd name="connsiteY1364" fmla="*/ 1715943 h 2611386"/>
                <a:gd name="connsiteX1365" fmla="*/ 282390 w 4958557"/>
                <a:gd name="connsiteY1365" fmla="*/ 1709028 h 2611386"/>
                <a:gd name="connsiteX1366" fmla="*/ 286712 w 4958557"/>
                <a:gd name="connsiteY1366" fmla="*/ 1702401 h 2611386"/>
                <a:gd name="connsiteX1367" fmla="*/ 279508 w 4958557"/>
                <a:gd name="connsiteY1367" fmla="*/ 1700096 h 2611386"/>
                <a:gd name="connsiteX1368" fmla="*/ 268271 w 4958557"/>
                <a:gd name="connsiteY1368" fmla="*/ 1698079 h 2611386"/>
                <a:gd name="connsiteX1369" fmla="*/ 272881 w 4958557"/>
                <a:gd name="connsiteY1369" fmla="*/ 1680791 h 2611386"/>
                <a:gd name="connsiteX1370" fmla="*/ 283254 w 4958557"/>
                <a:gd name="connsiteY1370" fmla="*/ 1671859 h 2611386"/>
                <a:gd name="connsiteX1371" fmla="*/ 278356 w 4958557"/>
                <a:gd name="connsiteY1371" fmla="*/ 1666960 h 2611386"/>
                <a:gd name="connsiteX1372" fmla="*/ 269136 w 4958557"/>
                <a:gd name="connsiteY1372" fmla="*/ 1664367 h 2611386"/>
                <a:gd name="connsiteX1373" fmla="*/ 275763 w 4958557"/>
                <a:gd name="connsiteY1373" fmla="*/ 1662350 h 2611386"/>
                <a:gd name="connsiteX1374" fmla="*/ 277203 w 4958557"/>
                <a:gd name="connsiteY1374" fmla="*/ 1655146 h 2611386"/>
                <a:gd name="connsiteX1375" fmla="*/ 308610 w 4958557"/>
                <a:gd name="connsiteY1375" fmla="*/ 1637858 h 2611386"/>
                <a:gd name="connsiteX1376" fmla="*/ 314085 w 4958557"/>
                <a:gd name="connsiteY1376" fmla="*/ 1625757 h 2611386"/>
                <a:gd name="connsiteX1377" fmla="*/ 316678 w 4958557"/>
                <a:gd name="connsiteY1377" fmla="*/ 1617112 h 2611386"/>
                <a:gd name="connsiteX1378" fmla="*/ 345780 w 4958557"/>
                <a:gd name="connsiteY1378" fmla="*/ 1596078 h 2611386"/>
                <a:gd name="connsiteX1379" fmla="*/ 366814 w 4958557"/>
                <a:gd name="connsiteY1379" fmla="*/ 1588875 h 2611386"/>
                <a:gd name="connsiteX1380" fmla="*/ 366814 w 4958557"/>
                <a:gd name="connsiteY1380" fmla="*/ 1586570 h 2611386"/>
                <a:gd name="connsiteX1381" fmla="*/ 351543 w 4958557"/>
                <a:gd name="connsiteY1381" fmla="*/ 1579655 h 2611386"/>
                <a:gd name="connsiteX1382" fmla="*/ 363933 w 4958557"/>
                <a:gd name="connsiteY1382" fmla="*/ 1575332 h 2611386"/>
                <a:gd name="connsiteX1383" fmla="*/ 368543 w 4958557"/>
                <a:gd name="connsiteY1383" fmla="*/ 1569570 h 2611386"/>
                <a:gd name="connsiteX1384" fmla="*/ 370560 w 4958557"/>
                <a:gd name="connsiteY1384" fmla="*/ 1556315 h 2611386"/>
                <a:gd name="connsiteX1385" fmla="*/ 380933 w 4958557"/>
                <a:gd name="connsiteY1385" fmla="*/ 1552858 h 2611386"/>
                <a:gd name="connsiteX1386" fmla="*/ 386407 w 4958557"/>
                <a:gd name="connsiteY1386" fmla="*/ 1549112 h 2611386"/>
                <a:gd name="connsiteX1387" fmla="*/ 379780 w 4958557"/>
                <a:gd name="connsiteY1387" fmla="*/ 1545654 h 2611386"/>
                <a:gd name="connsiteX1388" fmla="*/ 378340 w 4958557"/>
                <a:gd name="connsiteY1388" fmla="*/ 1541332 h 2611386"/>
                <a:gd name="connsiteX1389" fmla="*/ 368543 w 4958557"/>
                <a:gd name="connsiteY1389" fmla="*/ 1536722 h 2611386"/>
                <a:gd name="connsiteX1390" fmla="*/ 366238 w 4958557"/>
                <a:gd name="connsiteY1390" fmla="*/ 1532400 h 2611386"/>
                <a:gd name="connsiteX1391" fmla="*/ 385543 w 4958557"/>
                <a:gd name="connsiteY1391" fmla="*/ 1524332 h 2611386"/>
                <a:gd name="connsiteX1392" fmla="*/ 395340 w 4958557"/>
                <a:gd name="connsiteY1392" fmla="*/ 1517129 h 2611386"/>
                <a:gd name="connsiteX1393" fmla="*/ 387848 w 4958557"/>
                <a:gd name="connsiteY1393" fmla="*/ 1513095 h 2611386"/>
                <a:gd name="connsiteX1394" fmla="*/ 376323 w 4958557"/>
                <a:gd name="connsiteY1394" fmla="*/ 1507620 h 2611386"/>
                <a:gd name="connsiteX1395" fmla="*/ 392746 w 4958557"/>
                <a:gd name="connsiteY1395" fmla="*/ 1496095 h 2611386"/>
                <a:gd name="connsiteX1396" fmla="*/ 399950 w 4958557"/>
                <a:gd name="connsiteY1396" fmla="*/ 1491196 h 2611386"/>
                <a:gd name="connsiteX1397" fmla="*/ 404560 w 4958557"/>
                <a:gd name="connsiteY1397" fmla="*/ 1482840 h 2611386"/>
                <a:gd name="connsiteX1398" fmla="*/ 411187 w 4958557"/>
                <a:gd name="connsiteY1398" fmla="*/ 1473908 h 2611386"/>
                <a:gd name="connsiteX1399" fmla="*/ 402543 w 4958557"/>
                <a:gd name="connsiteY1399" fmla="*/ 1473044 h 2611386"/>
                <a:gd name="connsiteX1400" fmla="*/ 393899 w 4958557"/>
                <a:gd name="connsiteY1400" fmla="*/ 1469010 h 2611386"/>
                <a:gd name="connsiteX1401" fmla="*/ 394187 w 4958557"/>
                <a:gd name="connsiteY1401" fmla="*/ 1468145 h 2611386"/>
                <a:gd name="connsiteX1402" fmla="*/ 395340 w 4958557"/>
                <a:gd name="connsiteY1402" fmla="*/ 1467569 h 2611386"/>
                <a:gd name="connsiteX1403" fmla="*/ 404560 w 4958557"/>
                <a:gd name="connsiteY1403" fmla="*/ 1453162 h 2611386"/>
                <a:gd name="connsiteX1404" fmla="*/ 422713 w 4958557"/>
                <a:gd name="connsiteY1404" fmla="*/ 1452874 h 2611386"/>
                <a:gd name="connsiteX1405" fmla="*/ 432221 w 4958557"/>
                <a:gd name="connsiteY1405" fmla="*/ 1444518 h 2611386"/>
                <a:gd name="connsiteX1406" fmla="*/ 429340 w 4958557"/>
                <a:gd name="connsiteY1406" fmla="*/ 1440484 h 2611386"/>
                <a:gd name="connsiteX1407" fmla="*/ 409458 w 4958557"/>
                <a:gd name="connsiteY1407" fmla="*/ 1445959 h 2611386"/>
                <a:gd name="connsiteX1408" fmla="*/ 392170 w 4958557"/>
                <a:gd name="connsiteY1408" fmla="*/ 1450281 h 2611386"/>
                <a:gd name="connsiteX1409" fmla="*/ 387848 w 4958557"/>
                <a:gd name="connsiteY1409" fmla="*/ 1445671 h 2611386"/>
                <a:gd name="connsiteX1410" fmla="*/ 397357 w 4958557"/>
                <a:gd name="connsiteY1410" fmla="*/ 1436450 h 2611386"/>
                <a:gd name="connsiteX1411" fmla="*/ 440865 w 4958557"/>
                <a:gd name="connsiteY1411" fmla="*/ 1422620 h 2611386"/>
                <a:gd name="connsiteX1412" fmla="*/ 453543 w 4958557"/>
                <a:gd name="connsiteY1412" fmla="*/ 1418874 h 2611386"/>
                <a:gd name="connsiteX1413" fmla="*/ 455560 w 4958557"/>
                <a:gd name="connsiteY1413" fmla="*/ 1416569 h 2611386"/>
                <a:gd name="connsiteX1414" fmla="*/ 461035 w 4958557"/>
                <a:gd name="connsiteY1414" fmla="*/ 1407060 h 2611386"/>
                <a:gd name="connsiteX1415" fmla="*/ 457001 w 4958557"/>
                <a:gd name="connsiteY1415" fmla="*/ 1408213 h 2611386"/>
                <a:gd name="connsiteX1416" fmla="*/ 446916 w 4958557"/>
                <a:gd name="connsiteY1416" fmla="*/ 1409653 h 2611386"/>
                <a:gd name="connsiteX1417" fmla="*/ 454696 w 4958557"/>
                <a:gd name="connsiteY1417" fmla="*/ 1405620 h 2611386"/>
                <a:gd name="connsiteX1418" fmla="*/ 473425 w 4958557"/>
                <a:gd name="connsiteY1418" fmla="*/ 1400145 h 2611386"/>
                <a:gd name="connsiteX1419" fmla="*/ 471408 w 4958557"/>
                <a:gd name="connsiteY1419" fmla="*/ 1402162 h 2611386"/>
                <a:gd name="connsiteX1420" fmla="*/ 471696 w 4958557"/>
                <a:gd name="connsiteY1420" fmla="*/ 1402162 h 2611386"/>
                <a:gd name="connsiteX1421" fmla="*/ 509154 w 4958557"/>
                <a:gd name="connsiteY1421" fmla="*/ 1387755 h 2611386"/>
                <a:gd name="connsiteX1422" fmla="*/ 526442 w 4958557"/>
                <a:gd name="connsiteY1422" fmla="*/ 1382280 h 2611386"/>
                <a:gd name="connsiteX1423" fmla="*/ 532205 w 4958557"/>
                <a:gd name="connsiteY1423" fmla="*/ 1382857 h 2611386"/>
                <a:gd name="connsiteX1424" fmla="*/ 527883 w 4958557"/>
                <a:gd name="connsiteY1424" fmla="*/ 1388043 h 2611386"/>
                <a:gd name="connsiteX1425" fmla="*/ 519239 w 4958557"/>
                <a:gd name="connsiteY1425" fmla="*/ 1390636 h 2611386"/>
                <a:gd name="connsiteX1426" fmla="*/ 519239 w 4958557"/>
                <a:gd name="connsiteY1426" fmla="*/ 1396399 h 2611386"/>
                <a:gd name="connsiteX1427" fmla="*/ 527883 w 4958557"/>
                <a:gd name="connsiteY1427" fmla="*/ 1393806 h 2611386"/>
                <a:gd name="connsiteX1428" fmla="*/ 537103 w 4958557"/>
                <a:gd name="connsiteY1428" fmla="*/ 1391501 h 2611386"/>
                <a:gd name="connsiteX1429" fmla="*/ 535663 w 4958557"/>
                <a:gd name="connsiteY1429" fmla="*/ 1390348 h 2611386"/>
                <a:gd name="connsiteX1430" fmla="*/ 584070 w 4958557"/>
                <a:gd name="connsiteY1430" fmla="*/ 1366721 h 2611386"/>
                <a:gd name="connsiteX1431" fmla="*/ 617494 w 4958557"/>
                <a:gd name="connsiteY1431" fmla="*/ 1353178 h 2611386"/>
                <a:gd name="connsiteX1432" fmla="*/ 621816 w 4958557"/>
                <a:gd name="connsiteY1432" fmla="*/ 1347704 h 2611386"/>
                <a:gd name="connsiteX1433" fmla="*/ 625850 w 4958557"/>
                <a:gd name="connsiteY1433" fmla="*/ 1350009 h 2611386"/>
                <a:gd name="connsiteX1434" fmla="*/ 627290 w 4958557"/>
                <a:gd name="connsiteY1434" fmla="*/ 1352314 h 2611386"/>
                <a:gd name="connsiteX1435" fmla="*/ 635070 w 4958557"/>
                <a:gd name="connsiteY1435" fmla="*/ 1348568 h 2611386"/>
                <a:gd name="connsiteX1436" fmla="*/ 640256 w 4958557"/>
                <a:gd name="connsiteY1436" fmla="*/ 1347992 h 2611386"/>
                <a:gd name="connsiteX1437" fmla="*/ 635358 w 4958557"/>
                <a:gd name="connsiteY1437" fmla="*/ 1352026 h 2611386"/>
                <a:gd name="connsiteX1438" fmla="*/ 628155 w 4958557"/>
                <a:gd name="connsiteY1438" fmla="*/ 1354619 h 2611386"/>
                <a:gd name="connsiteX1439" fmla="*/ 619222 w 4958557"/>
                <a:gd name="connsiteY1439" fmla="*/ 1367009 h 2611386"/>
                <a:gd name="connsiteX1440" fmla="*/ 671952 w 4958557"/>
                <a:gd name="connsiteY1440" fmla="*/ 1351450 h 2611386"/>
                <a:gd name="connsiteX1441" fmla="*/ 673104 w 4958557"/>
                <a:gd name="connsiteY1441" fmla="*/ 1351162 h 2611386"/>
                <a:gd name="connsiteX1442" fmla="*/ 670223 w 4958557"/>
                <a:gd name="connsiteY1442" fmla="*/ 1343094 h 2611386"/>
                <a:gd name="connsiteX1443" fmla="*/ 685782 w 4958557"/>
                <a:gd name="connsiteY1443" fmla="*/ 1341077 h 2611386"/>
                <a:gd name="connsiteX1444" fmla="*/ 688087 w 4958557"/>
                <a:gd name="connsiteY1444" fmla="*/ 1341653 h 2611386"/>
                <a:gd name="connsiteX1445" fmla="*/ 693562 w 4958557"/>
                <a:gd name="connsiteY1445" fmla="*/ 1339348 h 2611386"/>
                <a:gd name="connsiteX1446" fmla="*/ 698748 w 4958557"/>
                <a:gd name="connsiteY1446" fmla="*/ 1337331 h 2611386"/>
                <a:gd name="connsiteX1447" fmla="*/ 702494 w 4958557"/>
                <a:gd name="connsiteY1447" fmla="*/ 1339348 h 2611386"/>
                <a:gd name="connsiteX1448" fmla="*/ 703359 w 4958557"/>
                <a:gd name="connsiteY1448" fmla="*/ 1341365 h 2611386"/>
                <a:gd name="connsiteX1449" fmla="*/ 710562 w 4958557"/>
                <a:gd name="connsiteY1449" fmla="*/ 1339060 h 2611386"/>
                <a:gd name="connsiteX1450" fmla="*/ 748020 w 4958557"/>
                <a:gd name="connsiteY1450" fmla="*/ 1324941 h 2611386"/>
                <a:gd name="connsiteX1451" fmla="*/ 782020 w 4958557"/>
                <a:gd name="connsiteY1451" fmla="*/ 1303043 h 2611386"/>
                <a:gd name="connsiteX1452" fmla="*/ 797868 w 4958557"/>
                <a:gd name="connsiteY1452" fmla="*/ 1297856 h 2611386"/>
                <a:gd name="connsiteX1453" fmla="*/ 797868 w 4958557"/>
                <a:gd name="connsiteY1453" fmla="*/ 1295839 h 2611386"/>
                <a:gd name="connsiteX1454" fmla="*/ 804495 w 4958557"/>
                <a:gd name="connsiteY1454" fmla="*/ 1294687 h 2611386"/>
                <a:gd name="connsiteX1455" fmla="*/ 807376 w 4958557"/>
                <a:gd name="connsiteY1455" fmla="*/ 1294975 h 2611386"/>
                <a:gd name="connsiteX1456" fmla="*/ 817749 w 4958557"/>
                <a:gd name="connsiteY1456" fmla="*/ 1291517 h 2611386"/>
                <a:gd name="connsiteX1457" fmla="*/ 817461 w 4958557"/>
                <a:gd name="connsiteY1457" fmla="*/ 1290941 h 2611386"/>
                <a:gd name="connsiteX1458" fmla="*/ 821495 w 4958557"/>
                <a:gd name="connsiteY1458" fmla="*/ 1283161 h 2611386"/>
                <a:gd name="connsiteX1459" fmla="*/ 840512 w 4958557"/>
                <a:gd name="connsiteY1459" fmla="*/ 1274805 h 2611386"/>
                <a:gd name="connsiteX1460" fmla="*/ 850309 w 4958557"/>
                <a:gd name="connsiteY1460" fmla="*/ 1280568 h 2611386"/>
                <a:gd name="connsiteX1461" fmla="*/ 850020 w 4958557"/>
                <a:gd name="connsiteY1461" fmla="*/ 1283161 h 2611386"/>
                <a:gd name="connsiteX1462" fmla="*/ 856071 w 4958557"/>
                <a:gd name="connsiteY1462" fmla="*/ 1292093 h 2611386"/>
                <a:gd name="connsiteX1463" fmla="*/ 932716 w 4958557"/>
                <a:gd name="connsiteY1463" fmla="*/ 1269042 h 2611386"/>
                <a:gd name="connsiteX1464" fmla="*/ 996971 w 4958557"/>
                <a:gd name="connsiteY1464" fmla="*/ 1250313 h 2611386"/>
                <a:gd name="connsiteX1465" fmla="*/ 1033852 w 4958557"/>
                <a:gd name="connsiteY1465" fmla="*/ 1238500 h 2611386"/>
                <a:gd name="connsiteX1466" fmla="*/ 1046530 w 4958557"/>
                <a:gd name="connsiteY1466" fmla="*/ 1230144 h 2611386"/>
                <a:gd name="connsiteX1467" fmla="*/ 1043937 w 4958557"/>
                <a:gd name="connsiteY1467" fmla="*/ 1223517 h 2611386"/>
                <a:gd name="connsiteX1468" fmla="*/ 1038750 w 4958557"/>
                <a:gd name="connsiteY1468" fmla="*/ 1224957 h 2611386"/>
                <a:gd name="connsiteX1469" fmla="*/ 1043649 w 4958557"/>
                <a:gd name="connsiteY1469" fmla="*/ 1219195 h 2611386"/>
                <a:gd name="connsiteX1470" fmla="*/ 1134412 w 4958557"/>
                <a:gd name="connsiteY1470" fmla="*/ 1186635 h 2611386"/>
                <a:gd name="connsiteX1471" fmla="*/ 1143344 w 4958557"/>
                <a:gd name="connsiteY1471" fmla="*/ 1184042 h 2611386"/>
                <a:gd name="connsiteX1472" fmla="*/ 1202412 w 4958557"/>
                <a:gd name="connsiteY1472" fmla="*/ 1167330 h 2611386"/>
                <a:gd name="connsiteX1473" fmla="*/ 1250820 w 4958557"/>
                <a:gd name="connsiteY1473" fmla="*/ 1154076 h 2611386"/>
                <a:gd name="connsiteX1474" fmla="*/ 1279057 w 4958557"/>
                <a:gd name="connsiteY1474" fmla="*/ 1137652 h 2611386"/>
                <a:gd name="connsiteX1475" fmla="*/ 1247938 w 4958557"/>
                <a:gd name="connsiteY1475" fmla="*/ 1140533 h 2611386"/>
                <a:gd name="connsiteX1476" fmla="*/ 1242464 w 4958557"/>
                <a:gd name="connsiteY1476" fmla="*/ 1141109 h 2611386"/>
                <a:gd name="connsiteX1477" fmla="*/ 1293464 w 4958557"/>
                <a:gd name="connsiteY1477" fmla="*/ 1125838 h 2611386"/>
                <a:gd name="connsiteX1478" fmla="*/ 1310176 w 4958557"/>
                <a:gd name="connsiteY1478" fmla="*/ 1120940 h 2611386"/>
                <a:gd name="connsiteX1479" fmla="*/ 1347922 w 4958557"/>
                <a:gd name="connsiteY1479" fmla="*/ 1109702 h 2611386"/>
                <a:gd name="connsiteX1480" fmla="*/ 1355413 w 4958557"/>
                <a:gd name="connsiteY1480" fmla="*/ 1111431 h 2611386"/>
                <a:gd name="connsiteX1481" fmla="*/ 1364922 w 4958557"/>
                <a:gd name="connsiteY1481" fmla="*/ 1109414 h 2611386"/>
                <a:gd name="connsiteX1482" fmla="*/ 1367227 w 4958557"/>
                <a:gd name="connsiteY1482" fmla="*/ 1104516 h 2611386"/>
                <a:gd name="connsiteX1483" fmla="*/ 1390566 w 4958557"/>
                <a:gd name="connsiteY1483" fmla="*/ 1097313 h 2611386"/>
                <a:gd name="connsiteX1484" fmla="*/ 1421973 w 4958557"/>
                <a:gd name="connsiteY1484" fmla="*/ 1086651 h 2611386"/>
                <a:gd name="connsiteX1485" fmla="*/ 1426583 w 4958557"/>
                <a:gd name="connsiteY1485" fmla="*/ 1086651 h 2611386"/>
                <a:gd name="connsiteX1486" fmla="*/ 1427448 w 4958557"/>
                <a:gd name="connsiteY1486" fmla="*/ 1086363 h 2611386"/>
                <a:gd name="connsiteX1487" fmla="*/ 1445024 w 4958557"/>
                <a:gd name="connsiteY1487" fmla="*/ 1080024 h 2611386"/>
                <a:gd name="connsiteX1488" fmla="*/ 1461448 w 4958557"/>
                <a:gd name="connsiteY1488" fmla="*/ 1075126 h 2611386"/>
                <a:gd name="connsiteX1489" fmla="*/ 1475567 w 4958557"/>
                <a:gd name="connsiteY1489" fmla="*/ 1070228 h 2611386"/>
                <a:gd name="connsiteX1490" fmla="*/ 1493143 w 4958557"/>
                <a:gd name="connsiteY1490" fmla="*/ 1062736 h 2611386"/>
                <a:gd name="connsiteX1491" fmla="*/ 1493143 w 4958557"/>
                <a:gd name="connsiteY1491" fmla="*/ 1060143 h 2611386"/>
                <a:gd name="connsiteX1492" fmla="*/ 1498906 w 4958557"/>
                <a:gd name="connsiteY1492" fmla="*/ 1060143 h 2611386"/>
                <a:gd name="connsiteX1493" fmla="*/ 1502940 w 4958557"/>
                <a:gd name="connsiteY1493" fmla="*/ 1060143 h 2611386"/>
                <a:gd name="connsiteX1494" fmla="*/ 1528584 w 4958557"/>
                <a:gd name="connsiteY1494" fmla="*/ 1060143 h 2611386"/>
                <a:gd name="connsiteX1495" fmla="*/ 1507838 w 4958557"/>
                <a:gd name="connsiteY1495" fmla="*/ 1067058 h 2611386"/>
                <a:gd name="connsiteX1496" fmla="*/ 1507262 w 4958557"/>
                <a:gd name="connsiteY1496" fmla="*/ 1067634 h 2611386"/>
                <a:gd name="connsiteX1497" fmla="*/ 1509855 w 4958557"/>
                <a:gd name="connsiteY1497" fmla="*/ 1069363 h 2611386"/>
                <a:gd name="connsiteX1498" fmla="*/ 1515618 w 4958557"/>
                <a:gd name="connsiteY1498" fmla="*/ 1069363 h 2611386"/>
                <a:gd name="connsiteX1499" fmla="*/ 1554516 w 4958557"/>
                <a:gd name="connsiteY1499" fmla="*/ 1055244 h 2611386"/>
                <a:gd name="connsiteX1500" fmla="*/ 1556245 w 4958557"/>
                <a:gd name="connsiteY1500" fmla="*/ 1054668 h 2611386"/>
                <a:gd name="connsiteX1501" fmla="*/ 1561144 w 4958557"/>
                <a:gd name="connsiteY1501" fmla="*/ 1052939 h 2611386"/>
                <a:gd name="connsiteX1502" fmla="*/ 1684466 w 4958557"/>
                <a:gd name="connsiteY1502" fmla="*/ 1012024 h 2611386"/>
                <a:gd name="connsiteX1503" fmla="*/ 1736619 w 4958557"/>
                <a:gd name="connsiteY1503" fmla="*/ 993871 h 2611386"/>
                <a:gd name="connsiteX1504" fmla="*/ 1723077 w 4958557"/>
                <a:gd name="connsiteY1504" fmla="*/ 994159 h 2611386"/>
                <a:gd name="connsiteX1505" fmla="*/ 1717602 w 4958557"/>
                <a:gd name="connsiteY1505" fmla="*/ 996464 h 2611386"/>
                <a:gd name="connsiteX1506" fmla="*/ 1716450 w 4958557"/>
                <a:gd name="connsiteY1506" fmla="*/ 994447 h 2611386"/>
                <a:gd name="connsiteX1507" fmla="*/ 1717026 w 4958557"/>
                <a:gd name="connsiteY1507" fmla="*/ 993871 h 2611386"/>
                <a:gd name="connsiteX1508" fmla="*/ 1709534 w 4958557"/>
                <a:gd name="connsiteY1508" fmla="*/ 993583 h 2611386"/>
                <a:gd name="connsiteX1509" fmla="*/ 1704636 w 4958557"/>
                <a:gd name="connsiteY1509" fmla="*/ 993295 h 2611386"/>
                <a:gd name="connsiteX1510" fmla="*/ 1704060 w 4958557"/>
                <a:gd name="connsiteY1510" fmla="*/ 992719 h 2611386"/>
                <a:gd name="connsiteX1511" fmla="*/ 1692246 w 4958557"/>
                <a:gd name="connsiteY1511" fmla="*/ 997329 h 2611386"/>
                <a:gd name="connsiteX1512" fmla="*/ 1689941 w 4958557"/>
                <a:gd name="connsiteY1512" fmla="*/ 1002515 h 2611386"/>
                <a:gd name="connsiteX1513" fmla="*/ 1673229 w 4958557"/>
                <a:gd name="connsiteY1513" fmla="*/ 1005397 h 2611386"/>
                <a:gd name="connsiteX1514" fmla="*/ 1672653 w 4958557"/>
                <a:gd name="connsiteY1514" fmla="*/ 1005397 h 2611386"/>
                <a:gd name="connsiteX1515" fmla="*/ 1672364 w 4958557"/>
                <a:gd name="connsiteY1515" fmla="*/ 1005685 h 2611386"/>
                <a:gd name="connsiteX1516" fmla="*/ 1673229 w 4958557"/>
                <a:gd name="connsiteY1516" fmla="*/ 1007414 h 2611386"/>
                <a:gd name="connsiteX1517" fmla="*/ 1661704 w 4958557"/>
                <a:gd name="connsiteY1517" fmla="*/ 1009142 h 2611386"/>
                <a:gd name="connsiteX1518" fmla="*/ 1638653 w 4958557"/>
                <a:gd name="connsiteY1518" fmla="*/ 1016922 h 2611386"/>
                <a:gd name="connsiteX1519" fmla="*/ 1635771 w 4958557"/>
                <a:gd name="connsiteY1519" fmla="*/ 1014617 h 2611386"/>
                <a:gd name="connsiteX1520" fmla="*/ 1661992 w 4958557"/>
                <a:gd name="connsiteY1520" fmla="*/ 1001075 h 2611386"/>
                <a:gd name="connsiteX1521" fmla="*/ 1668907 w 4958557"/>
                <a:gd name="connsiteY1521" fmla="*/ 997041 h 2611386"/>
                <a:gd name="connsiteX1522" fmla="*/ 1677551 w 4958557"/>
                <a:gd name="connsiteY1522" fmla="*/ 994159 h 2611386"/>
                <a:gd name="connsiteX1523" fmla="*/ 1683314 w 4958557"/>
                <a:gd name="connsiteY1523" fmla="*/ 991854 h 2611386"/>
                <a:gd name="connsiteX1524" fmla="*/ 1684466 w 4958557"/>
                <a:gd name="connsiteY1524" fmla="*/ 991278 h 2611386"/>
                <a:gd name="connsiteX1525" fmla="*/ 1703483 w 4958557"/>
                <a:gd name="connsiteY1525" fmla="*/ 984651 h 2611386"/>
                <a:gd name="connsiteX1526" fmla="*/ 1712704 w 4958557"/>
                <a:gd name="connsiteY1526" fmla="*/ 975718 h 2611386"/>
                <a:gd name="connsiteX1527" fmla="*/ 1741806 w 4958557"/>
                <a:gd name="connsiteY1527" fmla="*/ 965634 h 2611386"/>
                <a:gd name="connsiteX1528" fmla="*/ 1756213 w 4958557"/>
                <a:gd name="connsiteY1528" fmla="*/ 965922 h 2611386"/>
                <a:gd name="connsiteX1529" fmla="*/ 1762552 w 4958557"/>
                <a:gd name="connsiteY1529" fmla="*/ 954108 h 2611386"/>
                <a:gd name="connsiteX1530" fmla="*/ 1768026 w 4958557"/>
                <a:gd name="connsiteY1530" fmla="*/ 952667 h 2611386"/>
                <a:gd name="connsiteX1531" fmla="*/ 1775518 w 4958557"/>
                <a:gd name="connsiteY1531" fmla="*/ 950074 h 2611386"/>
                <a:gd name="connsiteX1532" fmla="*/ 1770619 w 4958557"/>
                <a:gd name="connsiteY1532" fmla="*/ 959583 h 2611386"/>
                <a:gd name="connsiteX1533" fmla="*/ 1766585 w 4958557"/>
                <a:gd name="connsiteY1533" fmla="*/ 961600 h 2611386"/>
                <a:gd name="connsiteX1534" fmla="*/ 1771196 w 4958557"/>
                <a:gd name="connsiteY1534" fmla="*/ 965634 h 2611386"/>
                <a:gd name="connsiteX1535" fmla="*/ 1775806 w 4958557"/>
                <a:gd name="connsiteY1535" fmla="*/ 968515 h 2611386"/>
                <a:gd name="connsiteX1536" fmla="*/ 1776382 w 4958557"/>
                <a:gd name="connsiteY1536" fmla="*/ 969956 h 2611386"/>
                <a:gd name="connsiteX1537" fmla="*/ 1775806 w 4958557"/>
                <a:gd name="connsiteY1537" fmla="*/ 970532 h 2611386"/>
                <a:gd name="connsiteX1538" fmla="*/ 1747856 w 4958557"/>
                <a:gd name="connsiteY1538" fmla="*/ 977735 h 2611386"/>
                <a:gd name="connsiteX1539" fmla="*/ 1744975 w 4958557"/>
                <a:gd name="connsiteY1539" fmla="*/ 978888 h 2611386"/>
                <a:gd name="connsiteX1540" fmla="*/ 1744687 w 4958557"/>
                <a:gd name="connsiteY1540" fmla="*/ 978600 h 2611386"/>
                <a:gd name="connsiteX1541" fmla="*/ 1736331 w 4958557"/>
                <a:gd name="connsiteY1541" fmla="*/ 981193 h 2611386"/>
                <a:gd name="connsiteX1542" fmla="*/ 1736907 w 4958557"/>
                <a:gd name="connsiteY1542" fmla="*/ 981769 h 2611386"/>
                <a:gd name="connsiteX1543" fmla="*/ 1766585 w 4958557"/>
                <a:gd name="connsiteY1543" fmla="*/ 980905 h 2611386"/>
                <a:gd name="connsiteX1544" fmla="*/ 1780992 w 4958557"/>
                <a:gd name="connsiteY1544" fmla="*/ 973413 h 2611386"/>
                <a:gd name="connsiteX1545" fmla="*/ 1795687 w 4958557"/>
                <a:gd name="connsiteY1545" fmla="*/ 971396 h 2611386"/>
                <a:gd name="connsiteX1546" fmla="*/ 1795975 w 4958557"/>
                <a:gd name="connsiteY1546" fmla="*/ 971396 h 2611386"/>
                <a:gd name="connsiteX1547" fmla="*/ 1834586 w 4958557"/>
                <a:gd name="connsiteY1547" fmla="*/ 957854 h 2611386"/>
                <a:gd name="connsiteX1548" fmla="*/ 1897112 w 4958557"/>
                <a:gd name="connsiteY1548" fmla="*/ 939701 h 2611386"/>
                <a:gd name="connsiteX1549" fmla="*/ 1905468 w 4958557"/>
                <a:gd name="connsiteY1549" fmla="*/ 935956 h 2611386"/>
                <a:gd name="connsiteX1550" fmla="*/ 1897112 w 4958557"/>
                <a:gd name="connsiteY1550" fmla="*/ 937108 h 2611386"/>
                <a:gd name="connsiteX1551" fmla="*/ 1896824 w 4958557"/>
                <a:gd name="connsiteY1551" fmla="*/ 931057 h 2611386"/>
                <a:gd name="connsiteX1552" fmla="*/ 1924485 w 4958557"/>
                <a:gd name="connsiteY1552" fmla="*/ 920684 h 2611386"/>
                <a:gd name="connsiteX1553" fmla="*/ 1963960 w 4958557"/>
                <a:gd name="connsiteY1553" fmla="*/ 907718 h 2611386"/>
                <a:gd name="connsiteX1554" fmla="*/ 2011214 w 4958557"/>
                <a:gd name="connsiteY1554" fmla="*/ 897057 h 2611386"/>
                <a:gd name="connsiteX1555" fmla="*/ 2026197 w 4958557"/>
                <a:gd name="connsiteY1555" fmla="*/ 892735 h 2611386"/>
                <a:gd name="connsiteX1556" fmla="*/ 2013519 w 4958557"/>
                <a:gd name="connsiteY1556" fmla="*/ 899938 h 2611386"/>
                <a:gd name="connsiteX1557" fmla="*/ 2011790 w 4958557"/>
                <a:gd name="connsiteY1557" fmla="*/ 905125 h 2611386"/>
                <a:gd name="connsiteX1558" fmla="*/ 2014960 w 4958557"/>
                <a:gd name="connsiteY1558" fmla="*/ 904260 h 2611386"/>
                <a:gd name="connsiteX1559" fmla="*/ 2022740 w 4958557"/>
                <a:gd name="connsiteY1559" fmla="*/ 901379 h 2611386"/>
                <a:gd name="connsiteX1560" fmla="*/ 2056452 w 4958557"/>
                <a:gd name="connsiteY1560" fmla="*/ 894464 h 2611386"/>
                <a:gd name="connsiteX1561" fmla="*/ 2056452 w 4958557"/>
                <a:gd name="connsiteY1561" fmla="*/ 903396 h 2611386"/>
                <a:gd name="connsiteX1562" fmla="*/ 2038875 w 4958557"/>
                <a:gd name="connsiteY1562" fmla="*/ 908294 h 2611386"/>
                <a:gd name="connsiteX1563" fmla="*/ 2040028 w 4958557"/>
                <a:gd name="connsiteY1563" fmla="*/ 909159 h 2611386"/>
                <a:gd name="connsiteX1564" fmla="*/ 2061350 w 4958557"/>
                <a:gd name="connsiteY1564" fmla="*/ 899938 h 2611386"/>
                <a:gd name="connsiteX1565" fmla="*/ 2061062 w 4958557"/>
                <a:gd name="connsiteY1565" fmla="*/ 893311 h 2611386"/>
                <a:gd name="connsiteX1566" fmla="*/ 2065672 w 4958557"/>
                <a:gd name="connsiteY1566" fmla="*/ 890142 h 2611386"/>
                <a:gd name="connsiteX1567" fmla="*/ 2097079 w 4958557"/>
                <a:gd name="connsiteY1567" fmla="*/ 880633 h 2611386"/>
                <a:gd name="connsiteX1568" fmla="*/ 2120994 w 4958557"/>
                <a:gd name="connsiteY1568" fmla="*/ 883515 h 2611386"/>
                <a:gd name="connsiteX1569" fmla="*/ 2143181 w 4958557"/>
                <a:gd name="connsiteY1569" fmla="*/ 876023 h 2611386"/>
                <a:gd name="connsiteX1570" fmla="*/ 2181503 w 4958557"/>
                <a:gd name="connsiteY1570" fmla="*/ 856430 h 2611386"/>
                <a:gd name="connsiteX1571" fmla="*/ 2193029 w 4958557"/>
                <a:gd name="connsiteY1571" fmla="*/ 852972 h 2611386"/>
                <a:gd name="connsiteX1572" fmla="*/ 2189859 w 4958557"/>
                <a:gd name="connsiteY1572" fmla="*/ 862481 h 2611386"/>
                <a:gd name="connsiteX1573" fmla="*/ 2191876 w 4958557"/>
                <a:gd name="connsiteY1573" fmla="*/ 863633 h 2611386"/>
                <a:gd name="connsiteX1574" fmla="*/ 2203114 w 4958557"/>
                <a:gd name="connsiteY1574" fmla="*/ 859887 h 2611386"/>
                <a:gd name="connsiteX1575" fmla="*/ 2229622 w 4958557"/>
                <a:gd name="connsiteY1575" fmla="*/ 848362 h 2611386"/>
                <a:gd name="connsiteX1576" fmla="*/ 2254402 w 4958557"/>
                <a:gd name="connsiteY1576" fmla="*/ 842599 h 2611386"/>
                <a:gd name="connsiteX1577" fmla="*/ 2259300 w 4958557"/>
                <a:gd name="connsiteY1577" fmla="*/ 841447 h 2611386"/>
                <a:gd name="connsiteX1578" fmla="*/ 2281775 w 4958557"/>
                <a:gd name="connsiteY1578" fmla="*/ 833955 h 2611386"/>
                <a:gd name="connsiteX1579" fmla="*/ 2281891 w 4958557"/>
                <a:gd name="connsiteY1579" fmla="*/ 833878 h 2611386"/>
                <a:gd name="connsiteX1580" fmla="*/ 2273130 w 4958557"/>
                <a:gd name="connsiteY1580" fmla="*/ 829921 h 2611386"/>
                <a:gd name="connsiteX1581" fmla="*/ 2289842 w 4958557"/>
                <a:gd name="connsiteY1581" fmla="*/ 819836 h 2611386"/>
                <a:gd name="connsiteX1582" fmla="*/ 2297334 w 4958557"/>
                <a:gd name="connsiteY1582" fmla="*/ 818972 h 2611386"/>
                <a:gd name="connsiteX1583" fmla="*/ 2293012 w 4958557"/>
                <a:gd name="connsiteY1583" fmla="*/ 825887 h 2611386"/>
                <a:gd name="connsiteX1584" fmla="*/ 2282497 w 4958557"/>
                <a:gd name="connsiteY1584" fmla="*/ 833635 h 2611386"/>
                <a:gd name="connsiteX1585" fmla="*/ 2284945 w 4958557"/>
                <a:gd name="connsiteY1585" fmla="*/ 833090 h 2611386"/>
                <a:gd name="connsiteX1586" fmla="*/ 2310877 w 4958557"/>
                <a:gd name="connsiteY1586" fmla="*/ 824446 h 2611386"/>
                <a:gd name="connsiteX1587" fmla="*/ 2307707 w 4958557"/>
                <a:gd name="connsiteY1587" fmla="*/ 823870 h 2611386"/>
                <a:gd name="connsiteX1588" fmla="*/ 2304538 w 4958557"/>
                <a:gd name="connsiteY1588" fmla="*/ 820124 h 2611386"/>
                <a:gd name="connsiteX1589" fmla="*/ 2312894 w 4958557"/>
                <a:gd name="connsiteY1589" fmla="*/ 816090 h 2611386"/>
                <a:gd name="connsiteX1590" fmla="*/ 2316928 w 4958557"/>
                <a:gd name="connsiteY1590" fmla="*/ 811768 h 2611386"/>
                <a:gd name="connsiteX1591" fmla="*/ 2325572 w 4958557"/>
                <a:gd name="connsiteY1591" fmla="*/ 814362 h 2611386"/>
                <a:gd name="connsiteX1592" fmla="*/ 2329318 w 4958557"/>
                <a:gd name="connsiteY1592" fmla="*/ 818107 h 2611386"/>
                <a:gd name="connsiteX1593" fmla="*/ 2369945 w 4958557"/>
                <a:gd name="connsiteY1593" fmla="*/ 804853 h 2611386"/>
                <a:gd name="connsiteX1594" fmla="*/ 2365335 w 4958557"/>
                <a:gd name="connsiteY1594" fmla="*/ 799667 h 2611386"/>
                <a:gd name="connsiteX1595" fmla="*/ 2339691 w 4958557"/>
                <a:gd name="connsiteY1595" fmla="*/ 804565 h 2611386"/>
                <a:gd name="connsiteX1596" fmla="*/ 2365335 w 4958557"/>
                <a:gd name="connsiteY1596" fmla="*/ 793616 h 2611386"/>
                <a:gd name="connsiteX1597" fmla="*/ 2367928 w 4958557"/>
                <a:gd name="connsiteY1597" fmla="*/ 783819 h 2611386"/>
                <a:gd name="connsiteX1598" fmla="*/ 2367352 w 4958557"/>
                <a:gd name="connsiteY1598" fmla="*/ 782378 h 2611386"/>
                <a:gd name="connsiteX1599" fmla="*/ 2345454 w 4958557"/>
                <a:gd name="connsiteY1599" fmla="*/ 793904 h 2611386"/>
                <a:gd name="connsiteX1600" fmla="*/ 2313470 w 4958557"/>
                <a:gd name="connsiteY1600" fmla="*/ 800819 h 2611386"/>
                <a:gd name="connsiteX1601" fmla="*/ 2301369 w 4958557"/>
                <a:gd name="connsiteY1601" fmla="*/ 803412 h 2611386"/>
                <a:gd name="connsiteX1602" fmla="*/ 2291572 w 4958557"/>
                <a:gd name="connsiteY1602" fmla="*/ 808023 h 2611386"/>
                <a:gd name="connsiteX1603" fmla="*/ 2251809 w 4958557"/>
                <a:gd name="connsiteY1603" fmla="*/ 821853 h 2611386"/>
                <a:gd name="connsiteX1604" fmla="*/ 2260453 w 4958557"/>
                <a:gd name="connsiteY1604" fmla="*/ 812633 h 2611386"/>
                <a:gd name="connsiteX1605" fmla="*/ 2261317 w 4958557"/>
                <a:gd name="connsiteY1605" fmla="*/ 803989 h 2611386"/>
                <a:gd name="connsiteX1606" fmla="*/ 2277453 w 4958557"/>
                <a:gd name="connsiteY1606" fmla="*/ 794768 h 2611386"/>
                <a:gd name="connsiteX1607" fmla="*/ 2284080 w 4958557"/>
                <a:gd name="connsiteY1607" fmla="*/ 803124 h 2611386"/>
                <a:gd name="connsiteX1608" fmla="*/ 2297911 w 4958557"/>
                <a:gd name="connsiteY1608" fmla="*/ 800243 h 2611386"/>
                <a:gd name="connsiteX1609" fmla="*/ 2317216 w 4958557"/>
                <a:gd name="connsiteY1609" fmla="*/ 793328 h 2611386"/>
                <a:gd name="connsiteX1610" fmla="*/ 2366776 w 4958557"/>
                <a:gd name="connsiteY1610" fmla="*/ 774022 h 2611386"/>
                <a:gd name="connsiteX1611" fmla="*/ 2366776 w 4958557"/>
                <a:gd name="connsiteY1611" fmla="*/ 773734 h 2611386"/>
                <a:gd name="connsiteX1612" fmla="*/ 2405098 w 4958557"/>
                <a:gd name="connsiteY1612" fmla="*/ 761344 h 2611386"/>
                <a:gd name="connsiteX1613" fmla="*/ 2431030 w 4958557"/>
                <a:gd name="connsiteY1613" fmla="*/ 757310 h 2611386"/>
                <a:gd name="connsiteX1614" fmla="*/ 2437946 w 4958557"/>
                <a:gd name="connsiteY1614" fmla="*/ 756734 h 2611386"/>
                <a:gd name="connsiteX1615" fmla="*/ 2487793 w 4958557"/>
                <a:gd name="connsiteY1615" fmla="*/ 732531 h 2611386"/>
                <a:gd name="connsiteX1616" fmla="*/ 2499607 w 4958557"/>
                <a:gd name="connsiteY1616" fmla="*/ 730802 h 2611386"/>
                <a:gd name="connsiteX1617" fmla="*/ 2498743 w 4958557"/>
                <a:gd name="connsiteY1617" fmla="*/ 740310 h 2611386"/>
                <a:gd name="connsiteX1618" fmla="*/ 2495573 w 4958557"/>
                <a:gd name="connsiteY1618" fmla="*/ 750683 h 2611386"/>
                <a:gd name="connsiteX1619" fmla="*/ 2532743 w 4958557"/>
                <a:gd name="connsiteY1619" fmla="*/ 735988 h 2611386"/>
                <a:gd name="connsiteX1620" fmla="*/ 2538217 w 4958557"/>
                <a:gd name="connsiteY1620" fmla="*/ 728208 h 2611386"/>
                <a:gd name="connsiteX1621" fmla="*/ 2548014 w 4958557"/>
                <a:gd name="connsiteY1621" fmla="*/ 725615 h 2611386"/>
                <a:gd name="connsiteX1622" fmla="*/ 2558099 w 4958557"/>
                <a:gd name="connsiteY1622" fmla="*/ 724175 h 2611386"/>
                <a:gd name="connsiteX1623" fmla="*/ 2559828 w 4958557"/>
                <a:gd name="connsiteY1623" fmla="*/ 728497 h 2611386"/>
                <a:gd name="connsiteX1624" fmla="*/ 2602472 w 4958557"/>
                <a:gd name="connsiteY1624" fmla="*/ 721581 h 2611386"/>
                <a:gd name="connsiteX1625" fmla="*/ 2621777 w 4958557"/>
                <a:gd name="connsiteY1625" fmla="*/ 717547 h 2611386"/>
                <a:gd name="connsiteX1626" fmla="*/ 2684303 w 4958557"/>
                <a:gd name="connsiteY1626" fmla="*/ 698818 h 2611386"/>
                <a:gd name="connsiteX1627" fmla="*/ 2684591 w 4958557"/>
                <a:gd name="connsiteY1627" fmla="*/ 697378 h 2611386"/>
                <a:gd name="connsiteX1628" fmla="*/ 2726371 w 4958557"/>
                <a:gd name="connsiteY1628" fmla="*/ 677208 h 2611386"/>
                <a:gd name="connsiteX1629" fmla="*/ 2747693 w 4958557"/>
                <a:gd name="connsiteY1629" fmla="*/ 671734 h 2611386"/>
                <a:gd name="connsiteX1630" fmla="*/ 2774202 w 4958557"/>
                <a:gd name="connsiteY1630" fmla="*/ 663954 h 2611386"/>
                <a:gd name="connsiteX1631" fmla="*/ 2820880 w 4958557"/>
                <a:gd name="connsiteY1631" fmla="*/ 649259 h 2611386"/>
                <a:gd name="connsiteX1632" fmla="*/ 2865541 w 4958557"/>
                <a:gd name="connsiteY1632" fmla="*/ 636869 h 2611386"/>
                <a:gd name="connsiteX1633" fmla="*/ 2887152 w 4958557"/>
                <a:gd name="connsiteY1633" fmla="*/ 626208 h 2611386"/>
                <a:gd name="connsiteX1634" fmla="*/ 2916542 w 4958557"/>
                <a:gd name="connsiteY1634" fmla="*/ 617276 h 2611386"/>
                <a:gd name="connsiteX1635" fmla="*/ 2996356 w 4958557"/>
                <a:gd name="connsiteY1635" fmla="*/ 593936 h 2611386"/>
                <a:gd name="connsiteX1636" fmla="*/ 3006729 w 4958557"/>
                <a:gd name="connsiteY1636" fmla="*/ 585869 h 2611386"/>
                <a:gd name="connsiteX1637" fmla="*/ 3002983 w 4958557"/>
                <a:gd name="connsiteY1637" fmla="*/ 583852 h 2611386"/>
                <a:gd name="connsiteX1638" fmla="*/ 2973881 w 4958557"/>
                <a:gd name="connsiteY1638" fmla="*/ 591631 h 2611386"/>
                <a:gd name="connsiteX1639" fmla="*/ 2964661 w 4958557"/>
                <a:gd name="connsiteY1639" fmla="*/ 594225 h 2611386"/>
                <a:gd name="connsiteX1640" fmla="*/ 2905016 w 4958557"/>
                <a:gd name="connsiteY1640" fmla="*/ 612954 h 2611386"/>
                <a:gd name="connsiteX1641" fmla="*/ 2871880 w 4958557"/>
                <a:gd name="connsiteY1641" fmla="*/ 619869 h 2611386"/>
                <a:gd name="connsiteX1642" fmla="*/ 2862948 w 4958557"/>
                <a:gd name="connsiteY1642" fmla="*/ 619869 h 2611386"/>
                <a:gd name="connsiteX1643" fmla="*/ 2869575 w 4958557"/>
                <a:gd name="connsiteY1643" fmla="*/ 614394 h 2611386"/>
                <a:gd name="connsiteX1644" fmla="*/ 2881677 w 4958557"/>
                <a:gd name="connsiteY1644" fmla="*/ 612665 h 2611386"/>
                <a:gd name="connsiteX1645" fmla="*/ 2902711 w 4958557"/>
                <a:gd name="connsiteY1645" fmla="*/ 610360 h 2611386"/>
                <a:gd name="connsiteX1646" fmla="*/ 2959762 w 4958557"/>
                <a:gd name="connsiteY1646" fmla="*/ 591343 h 2611386"/>
                <a:gd name="connsiteX1647" fmla="*/ 2968983 w 4958557"/>
                <a:gd name="connsiteY1647" fmla="*/ 588750 h 2611386"/>
                <a:gd name="connsiteX1648" fmla="*/ 3002695 w 4958557"/>
                <a:gd name="connsiteY1648" fmla="*/ 579530 h 2611386"/>
                <a:gd name="connsiteX1649" fmla="*/ 3042746 w 4958557"/>
                <a:gd name="connsiteY1649" fmla="*/ 567428 h 2611386"/>
                <a:gd name="connsiteX1650" fmla="*/ 3047356 w 4958557"/>
                <a:gd name="connsiteY1650" fmla="*/ 567428 h 2611386"/>
                <a:gd name="connsiteX1651" fmla="*/ 3070695 w 4958557"/>
                <a:gd name="connsiteY1651" fmla="*/ 574919 h 2611386"/>
                <a:gd name="connsiteX1652" fmla="*/ 3165493 w 4958557"/>
                <a:gd name="connsiteY1652" fmla="*/ 543801 h 2611386"/>
                <a:gd name="connsiteX1653" fmla="*/ 3222255 w 4958557"/>
                <a:gd name="connsiteY1653" fmla="*/ 534004 h 2611386"/>
                <a:gd name="connsiteX1654" fmla="*/ 3233205 w 4958557"/>
                <a:gd name="connsiteY1654" fmla="*/ 531987 h 2611386"/>
                <a:gd name="connsiteX1655" fmla="*/ 3233493 w 4958557"/>
                <a:gd name="connsiteY1655" fmla="*/ 529970 h 2611386"/>
                <a:gd name="connsiteX1656" fmla="*/ 3233493 w 4958557"/>
                <a:gd name="connsiteY1656" fmla="*/ 527665 h 2611386"/>
                <a:gd name="connsiteX1657" fmla="*/ 3218798 w 4958557"/>
                <a:gd name="connsiteY1657" fmla="*/ 528241 h 2611386"/>
                <a:gd name="connsiteX1658" fmla="*/ 3193730 w 4958557"/>
                <a:gd name="connsiteY1658" fmla="*/ 532851 h 2611386"/>
                <a:gd name="connsiteX1659" fmla="*/ 3141001 w 4958557"/>
                <a:gd name="connsiteY1659" fmla="*/ 549275 h 2611386"/>
                <a:gd name="connsiteX1660" fmla="*/ 3098068 w 4958557"/>
                <a:gd name="connsiteY1660" fmla="*/ 561089 h 2611386"/>
                <a:gd name="connsiteX1661" fmla="*/ 3094610 w 4958557"/>
                <a:gd name="connsiteY1661" fmla="*/ 561665 h 2611386"/>
                <a:gd name="connsiteX1662" fmla="*/ 3070695 w 4958557"/>
                <a:gd name="connsiteY1662" fmla="*/ 566275 h 2611386"/>
                <a:gd name="connsiteX1663" fmla="*/ 3098068 w 4958557"/>
                <a:gd name="connsiteY1663" fmla="*/ 556190 h 2611386"/>
                <a:gd name="connsiteX1664" fmla="*/ 3133797 w 4958557"/>
                <a:gd name="connsiteY1664" fmla="*/ 546682 h 2611386"/>
                <a:gd name="connsiteX1665" fmla="*/ 3174137 w 4958557"/>
                <a:gd name="connsiteY1665" fmla="*/ 532563 h 2611386"/>
                <a:gd name="connsiteX1666" fmla="*/ 3173848 w 4958557"/>
                <a:gd name="connsiteY1666" fmla="*/ 530258 h 2611386"/>
                <a:gd name="connsiteX1667" fmla="*/ 3148204 w 4958557"/>
                <a:gd name="connsiteY1667" fmla="*/ 534580 h 2611386"/>
                <a:gd name="connsiteX1668" fmla="*/ 3131204 w 4958557"/>
                <a:gd name="connsiteY1668" fmla="*/ 537173 h 2611386"/>
                <a:gd name="connsiteX1669" fmla="*/ 3123136 w 4958557"/>
                <a:gd name="connsiteY1669" fmla="*/ 536597 h 2611386"/>
                <a:gd name="connsiteX1670" fmla="*/ 3133509 w 4958557"/>
                <a:gd name="connsiteY1670" fmla="*/ 532275 h 2611386"/>
                <a:gd name="connsiteX1671" fmla="*/ 3178459 w 4958557"/>
                <a:gd name="connsiteY1671" fmla="*/ 516716 h 2611386"/>
                <a:gd name="connsiteX1672" fmla="*/ 3185950 w 4958557"/>
                <a:gd name="connsiteY1672" fmla="*/ 520750 h 2611386"/>
                <a:gd name="connsiteX1673" fmla="*/ 3195170 w 4958557"/>
                <a:gd name="connsiteY1673" fmla="*/ 525360 h 2611386"/>
                <a:gd name="connsiteX1674" fmla="*/ 3235510 w 4958557"/>
                <a:gd name="connsiteY1674" fmla="*/ 515563 h 2611386"/>
                <a:gd name="connsiteX1675" fmla="*/ 3289103 w 4958557"/>
                <a:gd name="connsiteY1675" fmla="*/ 502309 h 2611386"/>
                <a:gd name="connsiteX1676" fmla="*/ 3294578 w 4958557"/>
                <a:gd name="connsiteY1676" fmla="*/ 500292 h 2611386"/>
                <a:gd name="connsiteX1677" fmla="*/ 3342409 w 4958557"/>
                <a:gd name="connsiteY1677" fmla="*/ 485597 h 2611386"/>
                <a:gd name="connsiteX1678" fmla="*/ 3352493 w 4958557"/>
                <a:gd name="connsiteY1678" fmla="*/ 482715 h 2611386"/>
                <a:gd name="connsiteX1679" fmla="*/ 3359697 w 4958557"/>
                <a:gd name="connsiteY1679" fmla="*/ 483868 h 2611386"/>
                <a:gd name="connsiteX1680" fmla="*/ 3355087 w 4958557"/>
                <a:gd name="connsiteY1680" fmla="*/ 490207 h 2611386"/>
                <a:gd name="connsiteX1681" fmla="*/ 3357680 w 4958557"/>
                <a:gd name="connsiteY1681" fmla="*/ 492800 h 2611386"/>
                <a:gd name="connsiteX1682" fmla="*/ 3378426 w 4958557"/>
                <a:gd name="connsiteY1682" fmla="*/ 487037 h 2611386"/>
                <a:gd name="connsiteX1683" fmla="*/ 3378714 w 4958557"/>
                <a:gd name="connsiteY1683" fmla="*/ 482427 h 2611386"/>
                <a:gd name="connsiteX1684" fmla="*/ 3410409 w 4958557"/>
                <a:gd name="connsiteY1684" fmla="*/ 466580 h 2611386"/>
                <a:gd name="connsiteX1685" fmla="*/ 3447579 w 4958557"/>
                <a:gd name="connsiteY1685" fmla="*/ 456495 h 2611386"/>
                <a:gd name="connsiteX1686" fmla="*/ 3457375 w 4958557"/>
                <a:gd name="connsiteY1686" fmla="*/ 453325 h 2611386"/>
                <a:gd name="connsiteX1687" fmla="*/ 3513562 w 4958557"/>
                <a:gd name="connsiteY1687" fmla="*/ 437478 h 2611386"/>
                <a:gd name="connsiteX1688" fmla="*/ 3519037 w 4958557"/>
                <a:gd name="connsiteY1688" fmla="*/ 437190 h 2611386"/>
                <a:gd name="connsiteX1689" fmla="*/ 3547275 w 4958557"/>
                <a:gd name="connsiteY1689" fmla="*/ 418173 h 2611386"/>
                <a:gd name="connsiteX1690" fmla="*/ 3553325 w 4958557"/>
                <a:gd name="connsiteY1690" fmla="*/ 424512 h 2611386"/>
                <a:gd name="connsiteX1691" fmla="*/ 3559088 w 4958557"/>
                <a:gd name="connsiteY1691" fmla="*/ 432580 h 2611386"/>
                <a:gd name="connsiteX1692" fmla="*/ 3561681 w 4958557"/>
                <a:gd name="connsiteY1692" fmla="*/ 433156 h 2611386"/>
                <a:gd name="connsiteX1693" fmla="*/ 3575512 w 4958557"/>
                <a:gd name="connsiteY1693" fmla="*/ 429698 h 2611386"/>
                <a:gd name="connsiteX1694" fmla="*/ 3573207 w 4958557"/>
                <a:gd name="connsiteY1694" fmla="*/ 425952 h 2611386"/>
                <a:gd name="connsiteX1695" fmla="*/ 3574936 w 4958557"/>
                <a:gd name="connsiteY1695" fmla="*/ 419613 h 2611386"/>
                <a:gd name="connsiteX1696" fmla="*/ 3606631 w 4958557"/>
                <a:gd name="connsiteY1696" fmla="*/ 407800 h 2611386"/>
                <a:gd name="connsiteX1697" fmla="*/ 3631987 w 4958557"/>
                <a:gd name="connsiteY1697" fmla="*/ 401173 h 2611386"/>
                <a:gd name="connsiteX1698" fmla="*/ 3642936 w 4958557"/>
                <a:gd name="connsiteY1698" fmla="*/ 397715 h 2611386"/>
                <a:gd name="connsiteX1699" fmla="*/ 3662818 w 4958557"/>
                <a:gd name="connsiteY1699" fmla="*/ 392240 h 2611386"/>
                <a:gd name="connsiteX1700" fmla="*/ 3680106 w 4958557"/>
                <a:gd name="connsiteY1700" fmla="*/ 380427 h 2611386"/>
                <a:gd name="connsiteX1701" fmla="*/ 3686157 w 4958557"/>
                <a:gd name="connsiteY1701" fmla="*/ 377833 h 2611386"/>
                <a:gd name="connsiteX1702" fmla="*/ 3705174 w 4958557"/>
                <a:gd name="connsiteY1702" fmla="*/ 378698 h 2611386"/>
                <a:gd name="connsiteX1703" fmla="*/ 3772598 w 4958557"/>
                <a:gd name="connsiteY1703" fmla="*/ 357664 h 2611386"/>
                <a:gd name="connsiteX1704" fmla="*/ 3799395 w 4958557"/>
                <a:gd name="connsiteY1704" fmla="*/ 338935 h 2611386"/>
                <a:gd name="connsiteX1705" fmla="*/ 3808327 w 4958557"/>
                <a:gd name="connsiteY1705" fmla="*/ 333460 h 2611386"/>
                <a:gd name="connsiteX1706" fmla="*/ 3813513 w 4958557"/>
                <a:gd name="connsiteY1706" fmla="*/ 333748 h 2611386"/>
                <a:gd name="connsiteX1707" fmla="*/ 3810632 w 4958557"/>
                <a:gd name="connsiteY1707" fmla="*/ 339511 h 2611386"/>
                <a:gd name="connsiteX1708" fmla="*/ 3813513 w 4958557"/>
                <a:gd name="connsiteY1708" fmla="*/ 344986 h 2611386"/>
                <a:gd name="connsiteX1709" fmla="*/ 3844056 w 4958557"/>
                <a:gd name="connsiteY1709" fmla="*/ 332884 h 2611386"/>
                <a:gd name="connsiteX1710" fmla="*/ 3860192 w 4958557"/>
                <a:gd name="connsiteY1710" fmla="*/ 329714 h 2611386"/>
                <a:gd name="connsiteX1711" fmla="*/ 3869412 w 4958557"/>
                <a:gd name="connsiteY1711" fmla="*/ 329714 h 2611386"/>
                <a:gd name="connsiteX1712" fmla="*/ 3884395 w 4958557"/>
                <a:gd name="connsiteY1712" fmla="*/ 325681 h 2611386"/>
                <a:gd name="connsiteX1713" fmla="*/ 3896209 w 4958557"/>
                <a:gd name="connsiteY1713" fmla="*/ 321070 h 2611386"/>
                <a:gd name="connsiteX1714" fmla="*/ 3905717 w 4958557"/>
                <a:gd name="connsiteY1714" fmla="*/ 318765 h 2611386"/>
                <a:gd name="connsiteX1715" fmla="*/ 3912633 w 4958557"/>
                <a:gd name="connsiteY1715" fmla="*/ 315596 h 2611386"/>
                <a:gd name="connsiteX1716" fmla="*/ 3944328 w 4958557"/>
                <a:gd name="connsiteY1716" fmla="*/ 305223 h 2611386"/>
                <a:gd name="connsiteX1717" fmla="*/ 3917531 w 4958557"/>
                <a:gd name="connsiteY1717" fmla="*/ 317901 h 2611386"/>
                <a:gd name="connsiteX1718" fmla="*/ 3905717 w 4958557"/>
                <a:gd name="connsiteY1718" fmla="*/ 320494 h 2611386"/>
                <a:gd name="connsiteX1719" fmla="*/ 3899090 w 4958557"/>
                <a:gd name="connsiteY1719" fmla="*/ 323375 h 2611386"/>
                <a:gd name="connsiteX1720" fmla="*/ 3887277 w 4958557"/>
                <a:gd name="connsiteY1720" fmla="*/ 327986 h 2611386"/>
                <a:gd name="connsiteX1721" fmla="*/ 3872293 w 4958557"/>
                <a:gd name="connsiteY1721" fmla="*/ 332020 h 2611386"/>
                <a:gd name="connsiteX1722" fmla="*/ 3873446 w 4958557"/>
                <a:gd name="connsiteY1722" fmla="*/ 336918 h 2611386"/>
                <a:gd name="connsiteX1723" fmla="*/ 3906294 w 4958557"/>
                <a:gd name="connsiteY1723" fmla="*/ 328274 h 2611386"/>
                <a:gd name="connsiteX1724" fmla="*/ 3956718 w 4958557"/>
                <a:gd name="connsiteY1724" fmla="*/ 318477 h 2611386"/>
                <a:gd name="connsiteX1725" fmla="*/ 3963345 w 4958557"/>
                <a:gd name="connsiteY1725" fmla="*/ 316748 h 2611386"/>
                <a:gd name="connsiteX1726" fmla="*/ 4069379 w 4958557"/>
                <a:gd name="connsiteY1726" fmla="*/ 279867 h 2611386"/>
                <a:gd name="connsiteX1727" fmla="*/ 4064193 w 4958557"/>
                <a:gd name="connsiteY1727" fmla="*/ 277273 h 2611386"/>
                <a:gd name="connsiteX1728" fmla="*/ 4058430 w 4958557"/>
                <a:gd name="connsiteY1728" fmla="*/ 278138 h 2611386"/>
                <a:gd name="connsiteX1729" fmla="*/ 3977751 w 4958557"/>
                <a:gd name="connsiteY1729" fmla="*/ 299460 h 2611386"/>
                <a:gd name="connsiteX1730" fmla="*/ 3958734 w 4958557"/>
                <a:gd name="connsiteY1730" fmla="*/ 307816 h 2611386"/>
                <a:gd name="connsiteX1731" fmla="*/ 3953548 w 4958557"/>
                <a:gd name="connsiteY1731" fmla="*/ 306952 h 2611386"/>
                <a:gd name="connsiteX1732" fmla="*/ 3956718 w 4958557"/>
                <a:gd name="connsiteY1732" fmla="*/ 301765 h 2611386"/>
                <a:gd name="connsiteX1733" fmla="*/ 3982650 w 4958557"/>
                <a:gd name="connsiteY1733" fmla="*/ 293121 h 2611386"/>
                <a:gd name="connsiteX1734" fmla="*/ 4000802 w 4958557"/>
                <a:gd name="connsiteY1734" fmla="*/ 288223 h 2611386"/>
                <a:gd name="connsiteX1735" fmla="*/ 4050650 w 4958557"/>
                <a:gd name="connsiteY1735" fmla="*/ 275545 h 2611386"/>
                <a:gd name="connsiteX1736" fmla="*/ 4114041 w 4958557"/>
                <a:gd name="connsiteY1736" fmla="*/ 252494 h 2611386"/>
                <a:gd name="connsiteX1737" fmla="*/ 4237364 w 4958557"/>
                <a:gd name="connsiteY1737" fmla="*/ 211578 h 2611386"/>
                <a:gd name="connsiteX1738" fmla="*/ 4311415 w 4958557"/>
                <a:gd name="connsiteY1738" fmla="*/ 186510 h 2611386"/>
                <a:gd name="connsiteX1739" fmla="*/ 4387483 w 4958557"/>
                <a:gd name="connsiteY1739" fmla="*/ 157985 h 2611386"/>
                <a:gd name="connsiteX1740" fmla="*/ 4450009 w 4958557"/>
                <a:gd name="connsiteY1740" fmla="*/ 139832 h 2611386"/>
                <a:gd name="connsiteX1741" fmla="*/ 4450009 w 4958557"/>
                <a:gd name="connsiteY1741" fmla="*/ 137527 h 2611386"/>
                <a:gd name="connsiteX1742" fmla="*/ 4449721 w 4958557"/>
                <a:gd name="connsiteY1742" fmla="*/ 131476 h 2611386"/>
                <a:gd name="connsiteX1743" fmla="*/ 4477382 w 4958557"/>
                <a:gd name="connsiteY1743" fmla="*/ 121103 h 2611386"/>
                <a:gd name="connsiteX1744" fmla="*/ 4516857 w 4958557"/>
                <a:gd name="connsiteY1744" fmla="*/ 108137 h 2611386"/>
                <a:gd name="connsiteX1745" fmla="*/ 4565552 w 4958557"/>
                <a:gd name="connsiteY1745" fmla="*/ 97476 h 2611386"/>
                <a:gd name="connsiteX1746" fmla="*/ 4575637 w 4958557"/>
                <a:gd name="connsiteY1746" fmla="*/ 101798 h 2611386"/>
                <a:gd name="connsiteX1747" fmla="*/ 4609349 w 4958557"/>
                <a:gd name="connsiteY1747" fmla="*/ 94883 h 2611386"/>
                <a:gd name="connsiteX1748" fmla="*/ 4616552 w 4958557"/>
                <a:gd name="connsiteY1748" fmla="*/ 92289 h 2611386"/>
                <a:gd name="connsiteX1749" fmla="*/ 4616552 w 4958557"/>
                <a:gd name="connsiteY1749" fmla="*/ 97476 h 2611386"/>
                <a:gd name="connsiteX1750" fmla="*/ 4875011 w 4958557"/>
                <a:gd name="connsiteY1750" fmla="*/ 8441 h 2611386"/>
                <a:gd name="connsiteX1751" fmla="*/ 4871842 w 4958557"/>
                <a:gd name="connsiteY1751" fmla="*/ 8153 h 2611386"/>
                <a:gd name="connsiteX1752" fmla="*/ 4887978 w 4958557"/>
                <a:gd name="connsiteY1752" fmla="*/ 85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Lst>
              <a:rect l="l" t="t" r="r" b="b"/>
              <a:pathLst>
                <a:path w="4958557" h="2611386">
                  <a:moveTo>
                    <a:pt x="654663" y="2401711"/>
                  </a:moveTo>
                  <a:cubicBezTo>
                    <a:pt x="651782" y="2402863"/>
                    <a:pt x="649477" y="2404304"/>
                    <a:pt x="648901" y="2405168"/>
                  </a:cubicBezTo>
                  <a:cubicBezTo>
                    <a:pt x="650341" y="2406033"/>
                    <a:pt x="651494" y="2404880"/>
                    <a:pt x="652646" y="2404880"/>
                  </a:cubicBezTo>
                  <a:cubicBezTo>
                    <a:pt x="654087" y="2405168"/>
                    <a:pt x="655816" y="2404880"/>
                    <a:pt x="656968" y="2404592"/>
                  </a:cubicBezTo>
                  <a:cubicBezTo>
                    <a:pt x="656392" y="2403439"/>
                    <a:pt x="655528" y="2402575"/>
                    <a:pt x="654663" y="2401711"/>
                  </a:cubicBezTo>
                  <a:close/>
                  <a:moveTo>
                    <a:pt x="1578144" y="2184167"/>
                  </a:moveTo>
                  <a:cubicBezTo>
                    <a:pt x="1574110" y="2185031"/>
                    <a:pt x="1570076" y="2185607"/>
                    <a:pt x="1568059" y="2190794"/>
                  </a:cubicBezTo>
                  <a:lnTo>
                    <a:pt x="1572381" y="2191082"/>
                  </a:lnTo>
                  <a:cubicBezTo>
                    <a:pt x="1572093" y="2190506"/>
                    <a:pt x="1571805" y="2190218"/>
                    <a:pt x="1572093" y="2189641"/>
                  </a:cubicBezTo>
                  <a:cubicBezTo>
                    <a:pt x="1572093" y="2189353"/>
                    <a:pt x="1572381" y="2189065"/>
                    <a:pt x="1572669" y="2189065"/>
                  </a:cubicBezTo>
                  <a:cubicBezTo>
                    <a:pt x="1574686" y="2188201"/>
                    <a:pt x="1576127" y="2186184"/>
                    <a:pt x="1578144" y="2184167"/>
                  </a:cubicBezTo>
                  <a:close/>
                  <a:moveTo>
                    <a:pt x="2645404" y="1885369"/>
                  </a:moveTo>
                  <a:cubicBezTo>
                    <a:pt x="2647421" y="1885369"/>
                    <a:pt x="2648285" y="1886810"/>
                    <a:pt x="2648285" y="1888538"/>
                  </a:cubicBezTo>
                  <a:cubicBezTo>
                    <a:pt x="2648285" y="1889403"/>
                    <a:pt x="2647421" y="1890844"/>
                    <a:pt x="2646556" y="1891132"/>
                  </a:cubicBezTo>
                  <a:cubicBezTo>
                    <a:pt x="2645116" y="1891420"/>
                    <a:pt x="2643675" y="1890844"/>
                    <a:pt x="2643387" y="1888827"/>
                  </a:cubicBezTo>
                  <a:cubicBezTo>
                    <a:pt x="2643099" y="1887098"/>
                    <a:pt x="2643675" y="1885945"/>
                    <a:pt x="2645404" y="1885369"/>
                  </a:cubicBezTo>
                  <a:close/>
                  <a:moveTo>
                    <a:pt x="2687472" y="1871826"/>
                  </a:moveTo>
                  <a:cubicBezTo>
                    <a:pt x="2688048" y="1871826"/>
                    <a:pt x="2688913" y="1872979"/>
                    <a:pt x="2689489" y="1873555"/>
                  </a:cubicBezTo>
                  <a:cubicBezTo>
                    <a:pt x="2689201" y="1876436"/>
                    <a:pt x="2687760" y="1877301"/>
                    <a:pt x="2685743" y="1877589"/>
                  </a:cubicBezTo>
                  <a:cubicBezTo>
                    <a:pt x="2684015" y="1877877"/>
                    <a:pt x="2682574" y="1877301"/>
                    <a:pt x="2683438" y="1875284"/>
                  </a:cubicBezTo>
                  <a:cubicBezTo>
                    <a:pt x="2684015" y="1873267"/>
                    <a:pt x="2685167" y="1871826"/>
                    <a:pt x="2687472" y="1871826"/>
                  </a:cubicBezTo>
                  <a:close/>
                  <a:moveTo>
                    <a:pt x="2733285" y="1860877"/>
                  </a:moveTo>
                  <a:cubicBezTo>
                    <a:pt x="2731268" y="1864623"/>
                    <a:pt x="2726946" y="1863759"/>
                    <a:pt x="2724353" y="1865776"/>
                  </a:cubicBezTo>
                  <a:cubicBezTo>
                    <a:pt x="2724353" y="1864911"/>
                    <a:pt x="2724065" y="1864335"/>
                    <a:pt x="2724353" y="1863759"/>
                  </a:cubicBezTo>
                  <a:cubicBezTo>
                    <a:pt x="2726658" y="1860589"/>
                    <a:pt x="2729540" y="1859725"/>
                    <a:pt x="2733285" y="1860877"/>
                  </a:cubicBezTo>
                  <a:close/>
                  <a:moveTo>
                    <a:pt x="296220" y="1811605"/>
                  </a:moveTo>
                  <a:cubicBezTo>
                    <a:pt x="292762" y="1817944"/>
                    <a:pt x="288440" y="1820249"/>
                    <a:pt x="280084" y="1819673"/>
                  </a:cubicBezTo>
                  <a:cubicBezTo>
                    <a:pt x="285270" y="1814198"/>
                    <a:pt x="288440" y="1809588"/>
                    <a:pt x="296220" y="1811605"/>
                  </a:cubicBezTo>
                  <a:close/>
                  <a:moveTo>
                    <a:pt x="2848540" y="1800656"/>
                  </a:moveTo>
                  <a:cubicBezTo>
                    <a:pt x="2852862" y="1802385"/>
                    <a:pt x="2845947" y="1805554"/>
                    <a:pt x="2848252" y="1808724"/>
                  </a:cubicBezTo>
                  <a:cubicBezTo>
                    <a:pt x="2846523" y="1808724"/>
                    <a:pt x="2844795" y="1808724"/>
                    <a:pt x="2843066" y="1808724"/>
                  </a:cubicBezTo>
                  <a:cubicBezTo>
                    <a:pt x="2842778" y="1806131"/>
                    <a:pt x="2837303" y="1805266"/>
                    <a:pt x="2839896" y="1802385"/>
                  </a:cubicBezTo>
                  <a:cubicBezTo>
                    <a:pt x="2841625" y="1800656"/>
                    <a:pt x="2846235" y="1799503"/>
                    <a:pt x="2848540" y="1800656"/>
                  </a:cubicBezTo>
                  <a:close/>
                  <a:moveTo>
                    <a:pt x="330220" y="1800368"/>
                  </a:moveTo>
                  <a:cubicBezTo>
                    <a:pt x="330509" y="1800368"/>
                    <a:pt x="331373" y="1801809"/>
                    <a:pt x="332526" y="1802961"/>
                  </a:cubicBezTo>
                  <a:cubicBezTo>
                    <a:pt x="330797" y="1803826"/>
                    <a:pt x="329356" y="1804690"/>
                    <a:pt x="328204" y="1804690"/>
                  </a:cubicBezTo>
                  <a:cubicBezTo>
                    <a:pt x="326763" y="1804978"/>
                    <a:pt x="326187" y="1803537"/>
                    <a:pt x="326763" y="1802673"/>
                  </a:cubicBezTo>
                  <a:cubicBezTo>
                    <a:pt x="327627" y="1801521"/>
                    <a:pt x="329068" y="1800656"/>
                    <a:pt x="330220" y="1800368"/>
                  </a:cubicBezTo>
                  <a:close/>
                  <a:moveTo>
                    <a:pt x="394223" y="1784305"/>
                  </a:moveTo>
                  <a:cubicBezTo>
                    <a:pt x="395844" y="1784449"/>
                    <a:pt x="397645" y="1785097"/>
                    <a:pt x="399662" y="1785385"/>
                  </a:cubicBezTo>
                  <a:cubicBezTo>
                    <a:pt x="396492" y="1788843"/>
                    <a:pt x="393611" y="1790860"/>
                    <a:pt x="389865" y="1789131"/>
                  </a:cubicBezTo>
                  <a:cubicBezTo>
                    <a:pt x="388136" y="1788555"/>
                    <a:pt x="389289" y="1787114"/>
                    <a:pt x="389865" y="1786250"/>
                  </a:cubicBezTo>
                  <a:cubicBezTo>
                    <a:pt x="391161" y="1784521"/>
                    <a:pt x="392602" y="1784161"/>
                    <a:pt x="394223" y="1784305"/>
                  </a:cubicBezTo>
                  <a:close/>
                  <a:moveTo>
                    <a:pt x="2920287" y="1779910"/>
                  </a:moveTo>
                  <a:cubicBezTo>
                    <a:pt x="2920864" y="1780198"/>
                    <a:pt x="2922016" y="1780486"/>
                    <a:pt x="2922880" y="1781062"/>
                  </a:cubicBezTo>
                  <a:cubicBezTo>
                    <a:pt x="2922016" y="1782215"/>
                    <a:pt x="2921152" y="1783656"/>
                    <a:pt x="2919999" y="1784232"/>
                  </a:cubicBezTo>
                  <a:cubicBezTo>
                    <a:pt x="2919423" y="1784520"/>
                    <a:pt x="2917406" y="1783656"/>
                    <a:pt x="2917406" y="1783079"/>
                  </a:cubicBezTo>
                  <a:cubicBezTo>
                    <a:pt x="2917118" y="1781351"/>
                    <a:pt x="2918270" y="1780486"/>
                    <a:pt x="2920287" y="1779910"/>
                  </a:cubicBezTo>
                  <a:close/>
                  <a:moveTo>
                    <a:pt x="492441" y="1760893"/>
                  </a:moveTo>
                  <a:cubicBezTo>
                    <a:pt x="488984" y="1764062"/>
                    <a:pt x="486679" y="1766367"/>
                    <a:pt x="480916" y="1763198"/>
                  </a:cubicBezTo>
                  <a:cubicBezTo>
                    <a:pt x="484950" y="1760605"/>
                    <a:pt x="487255" y="1758300"/>
                    <a:pt x="492441" y="1760893"/>
                  </a:cubicBezTo>
                  <a:close/>
                  <a:moveTo>
                    <a:pt x="2904151" y="1758012"/>
                  </a:moveTo>
                  <a:cubicBezTo>
                    <a:pt x="2900693" y="1762046"/>
                    <a:pt x="2899253" y="1764928"/>
                    <a:pt x="2895795" y="1764639"/>
                  </a:cubicBezTo>
                  <a:cubicBezTo>
                    <a:pt x="2894066" y="1764351"/>
                    <a:pt x="2893490" y="1762622"/>
                    <a:pt x="2894066" y="1760894"/>
                  </a:cubicBezTo>
                  <a:cubicBezTo>
                    <a:pt x="2895795" y="1757148"/>
                    <a:pt x="2898964" y="1758012"/>
                    <a:pt x="2904151" y="1758012"/>
                  </a:cubicBezTo>
                  <a:close/>
                  <a:moveTo>
                    <a:pt x="2883694" y="1757436"/>
                  </a:moveTo>
                  <a:cubicBezTo>
                    <a:pt x="2878507" y="1766368"/>
                    <a:pt x="2875626" y="1767809"/>
                    <a:pt x="2861507" y="1766656"/>
                  </a:cubicBezTo>
                  <a:cubicBezTo>
                    <a:pt x="2868422" y="1763775"/>
                    <a:pt x="2875338" y="1760894"/>
                    <a:pt x="2883694" y="1757436"/>
                  </a:cubicBezTo>
                  <a:close/>
                  <a:moveTo>
                    <a:pt x="3096771" y="1727974"/>
                  </a:moveTo>
                  <a:cubicBezTo>
                    <a:pt x="3098571" y="1727254"/>
                    <a:pt x="3100373" y="1727326"/>
                    <a:pt x="3102678" y="1730063"/>
                  </a:cubicBezTo>
                  <a:cubicBezTo>
                    <a:pt x="3107000" y="1727470"/>
                    <a:pt x="3111898" y="1726893"/>
                    <a:pt x="3117372" y="1729487"/>
                  </a:cubicBezTo>
                  <a:cubicBezTo>
                    <a:pt x="3112186" y="1730639"/>
                    <a:pt x="3107288" y="1731504"/>
                    <a:pt x="3102101" y="1732368"/>
                  </a:cubicBezTo>
                  <a:cubicBezTo>
                    <a:pt x="3098932" y="1732656"/>
                    <a:pt x="3095474" y="1735250"/>
                    <a:pt x="3090864" y="1730639"/>
                  </a:cubicBezTo>
                  <a:cubicBezTo>
                    <a:pt x="3093169" y="1730207"/>
                    <a:pt x="3094970" y="1728695"/>
                    <a:pt x="3096771" y="1727974"/>
                  </a:cubicBezTo>
                  <a:close/>
                  <a:moveTo>
                    <a:pt x="2998660" y="1724588"/>
                  </a:moveTo>
                  <a:cubicBezTo>
                    <a:pt x="2999236" y="1725452"/>
                    <a:pt x="2999524" y="1726605"/>
                    <a:pt x="2999813" y="1727757"/>
                  </a:cubicBezTo>
                  <a:cubicBezTo>
                    <a:pt x="2994338" y="1733808"/>
                    <a:pt x="2987711" y="1736402"/>
                    <a:pt x="2978203" y="1732368"/>
                  </a:cubicBezTo>
                  <a:cubicBezTo>
                    <a:pt x="2975897" y="1733232"/>
                    <a:pt x="2973880" y="1734096"/>
                    <a:pt x="2971575" y="1734961"/>
                  </a:cubicBezTo>
                  <a:cubicBezTo>
                    <a:pt x="2970423" y="1737842"/>
                    <a:pt x="2969558" y="1741012"/>
                    <a:pt x="2966389" y="1742453"/>
                  </a:cubicBezTo>
                  <a:cubicBezTo>
                    <a:pt x="2963796" y="1751385"/>
                    <a:pt x="2960050" y="1758588"/>
                    <a:pt x="2949389" y="1758876"/>
                  </a:cubicBezTo>
                  <a:cubicBezTo>
                    <a:pt x="2947084" y="1760605"/>
                    <a:pt x="2944490" y="1762046"/>
                    <a:pt x="2942185" y="1763487"/>
                  </a:cubicBezTo>
                  <a:cubicBezTo>
                    <a:pt x="2942761" y="1760893"/>
                    <a:pt x="2942761" y="1758876"/>
                    <a:pt x="2939016" y="1760317"/>
                  </a:cubicBezTo>
                  <a:cubicBezTo>
                    <a:pt x="2936134" y="1761470"/>
                    <a:pt x="2933253" y="1762334"/>
                    <a:pt x="2930372" y="1763198"/>
                  </a:cubicBezTo>
                  <a:cubicBezTo>
                    <a:pt x="2927778" y="1760029"/>
                    <a:pt x="2923744" y="1761758"/>
                    <a:pt x="2920575" y="1760893"/>
                  </a:cubicBezTo>
                  <a:cubicBezTo>
                    <a:pt x="2916541" y="1761181"/>
                    <a:pt x="2912219" y="1762622"/>
                    <a:pt x="2908185" y="1760893"/>
                  </a:cubicBezTo>
                  <a:cubicBezTo>
                    <a:pt x="2916829" y="1752537"/>
                    <a:pt x="2920575" y="1751673"/>
                    <a:pt x="2924033" y="1756283"/>
                  </a:cubicBezTo>
                  <a:cubicBezTo>
                    <a:pt x="2925185" y="1756283"/>
                    <a:pt x="2926626" y="1756283"/>
                    <a:pt x="2927778" y="1756283"/>
                  </a:cubicBezTo>
                  <a:cubicBezTo>
                    <a:pt x="2931812" y="1753690"/>
                    <a:pt x="2934694" y="1749656"/>
                    <a:pt x="2939592" y="1748791"/>
                  </a:cubicBezTo>
                  <a:cubicBezTo>
                    <a:pt x="2944490" y="1739571"/>
                    <a:pt x="2952270" y="1737842"/>
                    <a:pt x="2961490" y="1739283"/>
                  </a:cubicBezTo>
                  <a:cubicBezTo>
                    <a:pt x="2963796" y="1737842"/>
                    <a:pt x="2966389" y="1736113"/>
                    <a:pt x="2968694" y="1734385"/>
                  </a:cubicBezTo>
                  <a:cubicBezTo>
                    <a:pt x="2971863" y="1731791"/>
                    <a:pt x="2975033" y="1730639"/>
                    <a:pt x="2979067" y="1730639"/>
                  </a:cubicBezTo>
                  <a:cubicBezTo>
                    <a:pt x="2985406" y="1728622"/>
                    <a:pt x="2992033" y="1726605"/>
                    <a:pt x="2998660" y="1724588"/>
                  </a:cubicBezTo>
                  <a:close/>
                  <a:moveTo>
                    <a:pt x="3116220" y="1712774"/>
                  </a:moveTo>
                  <a:cubicBezTo>
                    <a:pt x="3117084" y="1713927"/>
                    <a:pt x="3118237" y="1715079"/>
                    <a:pt x="3118237" y="1715944"/>
                  </a:cubicBezTo>
                  <a:cubicBezTo>
                    <a:pt x="3118525" y="1717961"/>
                    <a:pt x="3116796" y="1718537"/>
                    <a:pt x="3115356" y="1717961"/>
                  </a:cubicBezTo>
                  <a:cubicBezTo>
                    <a:pt x="3114203" y="1717672"/>
                    <a:pt x="3113338" y="1716808"/>
                    <a:pt x="3113050" y="1715944"/>
                  </a:cubicBezTo>
                  <a:cubicBezTo>
                    <a:pt x="3112474" y="1713927"/>
                    <a:pt x="3114491" y="1713639"/>
                    <a:pt x="3116220" y="1712774"/>
                  </a:cubicBezTo>
                  <a:close/>
                  <a:moveTo>
                    <a:pt x="3108728" y="1709893"/>
                  </a:moveTo>
                  <a:cubicBezTo>
                    <a:pt x="3101813" y="1718537"/>
                    <a:pt x="3094033" y="1718249"/>
                    <a:pt x="3086830" y="1719113"/>
                  </a:cubicBezTo>
                  <a:cubicBezTo>
                    <a:pt x="3092593" y="1714503"/>
                    <a:pt x="3099220" y="1712198"/>
                    <a:pt x="3108728" y="1709893"/>
                  </a:cubicBezTo>
                  <a:close/>
                  <a:moveTo>
                    <a:pt x="3167221" y="1700096"/>
                  </a:moveTo>
                  <a:cubicBezTo>
                    <a:pt x="3171255" y="1714503"/>
                    <a:pt x="3160305" y="1712486"/>
                    <a:pt x="3155695" y="1716232"/>
                  </a:cubicBezTo>
                  <a:cubicBezTo>
                    <a:pt x="3153102" y="1727181"/>
                    <a:pt x="3143882" y="1728910"/>
                    <a:pt x="3134949" y="1730927"/>
                  </a:cubicBezTo>
                  <a:cubicBezTo>
                    <a:pt x="3132644" y="1731215"/>
                    <a:pt x="3129763" y="1731215"/>
                    <a:pt x="3128898" y="1728621"/>
                  </a:cubicBezTo>
                  <a:cubicBezTo>
                    <a:pt x="3128034" y="1725740"/>
                    <a:pt x="3130627" y="1724588"/>
                    <a:pt x="3132932" y="1724299"/>
                  </a:cubicBezTo>
                  <a:cubicBezTo>
                    <a:pt x="3140424" y="1723723"/>
                    <a:pt x="3145034" y="1717096"/>
                    <a:pt x="3151949" y="1715655"/>
                  </a:cubicBezTo>
                  <a:cubicBezTo>
                    <a:pt x="3155983" y="1710181"/>
                    <a:pt x="3163475" y="1708740"/>
                    <a:pt x="3167221" y="1700096"/>
                  </a:cubicBezTo>
                  <a:close/>
                  <a:moveTo>
                    <a:pt x="3237526" y="1678702"/>
                  </a:moveTo>
                  <a:cubicBezTo>
                    <a:pt x="3239039" y="1677478"/>
                    <a:pt x="3240551" y="1676901"/>
                    <a:pt x="3242136" y="1678774"/>
                  </a:cubicBezTo>
                  <a:cubicBezTo>
                    <a:pt x="3245306" y="1683096"/>
                    <a:pt x="3240407" y="1685690"/>
                    <a:pt x="3236085" y="1686842"/>
                  </a:cubicBezTo>
                  <a:cubicBezTo>
                    <a:pt x="3232627" y="1687130"/>
                    <a:pt x="3229170" y="1687130"/>
                    <a:pt x="3225424" y="1687418"/>
                  </a:cubicBezTo>
                  <a:cubicBezTo>
                    <a:pt x="3227153" y="1683673"/>
                    <a:pt x="3230034" y="1683384"/>
                    <a:pt x="3232916" y="1682520"/>
                  </a:cubicBezTo>
                  <a:cubicBezTo>
                    <a:pt x="3234500" y="1681800"/>
                    <a:pt x="3236013" y="1679927"/>
                    <a:pt x="3237526" y="1678702"/>
                  </a:cubicBezTo>
                  <a:close/>
                  <a:moveTo>
                    <a:pt x="3256831" y="1678198"/>
                  </a:moveTo>
                  <a:cubicBezTo>
                    <a:pt x="3257408" y="1677910"/>
                    <a:pt x="3259137" y="1678486"/>
                    <a:pt x="3258272" y="1680215"/>
                  </a:cubicBezTo>
                  <a:cubicBezTo>
                    <a:pt x="3257408" y="1681944"/>
                    <a:pt x="3255679" y="1682808"/>
                    <a:pt x="3253662" y="1682520"/>
                  </a:cubicBezTo>
                  <a:cubicBezTo>
                    <a:pt x="3253374" y="1682520"/>
                    <a:pt x="3252797" y="1680215"/>
                    <a:pt x="3253085" y="1679927"/>
                  </a:cubicBezTo>
                  <a:cubicBezTo>
                    <a:pt x="3253950" y="1679062"/>
                    <a:pt x="3255391" y="1678486"/>
                    <a:pt x="3256831" y="1678198"/>
                  </a:cubicBezTo>
                  <a:close/>
                  <a:moveTo>
                    <a:pt x="3359409" y="1641316"/>
                  </a:moveTo>
                  <a:cubicBezTo>
                    <a:pt x="3360273" y="1641316"/>
                    <a:pt x="3362002" y="1641892"/>
                    <a:pt x="3362002" y="1642469"/>
                  </a:cubicBezTo>
                  <a:cubicBezTo>
                    <a:pt x="3362866" y="1644486"/>
                    <a:pt x="3360561" y="1644486"/>
                    <a:pt x="3359409" y="1645350"/>
                  </a:cubicBezTo>
                  <a:cubicBezTo>
                    <a:pt x="3358256" y="1645638"/>
                    <a:pt x="3357104" y="1645350"/>
                    <a:pt x="3357392" y="1643909"/>
                  </a:cubicBezTo>
                  <a:cubicBezTo>
                    <a:pt x="3357680" y="1642757"/>
                    <a:pt x="3358544" y="1641604"/>
                    <a:pt x="3359409" y="1641316"/>
                  </a:cubicBezTo>
                  <a:close/>
                  <a:moveTo>
                    <a:pt x="3527104" y="1566689"/>
                  </a:moveTo>
                  <a:cubicBezTo>
                    <a:pt x="3526240" y="1572164"/>
                    <a:pt x="3523070" y="1571875"/>
                    <a:pt x="3518460" y="1573028"/>
                  </a:cubicBezTo>
                  <a:cubicBezTo>
                    <a:pt x="3520765" y="1567265"/>
                    <a:pt x="3523646" y="1567265"/>
                    <a:pt x="3527104" y="1566689"/>
                  </a:cubicBezTo>
                  <a:close/>
                  <a:moveTo>
                    <a:pt x="421560" y="1415417"/>
                  </a:moveTo>
                  <a:cubicBezTo>
                    <a:pt x="416373" y="1423773"/>
                    <a:pt x="406865" y="1422044"/>
                    <a:pt x="399085" y="1424926"/>
                  </a:cubicBezTo>
                  <a:cubicBezTo>
                    <a:pt x="405136" y="1417722"/>
                    <a:pt x="413780" y="1418010"/>
                    <a:pt x="421560" y="1415417"/>
                  </a:cubicBezTo>
                  <a:close/>
                  <a:moveTo>
                    <a:pt x="4146311" y="1398705"/>
                  </a:moveTo>
                  <a:cubicBezTo>
                    <a:pt x="4142853" y="1403027"/>
                    <a:pt x="4138243" y="1403891"/>
                    <a:pt x="4131904" y="1404756"/>
                  </a:cubicBezTo>
                  <a:cubicBezTo>
                    <a:pt x="4136226" y="1398129"/>
                    <a:pt x="4141989" y="1400434"/>
                    <a:pt x="4146311" y="1398705"/>
                  </a:cubicBezTo>
                  <a:close/>
                  <a:moveTo>
                    <a:pt x="4112348" y="1396255"/>
                  </a:moveTo>
                  <a:cubicBezTo>
                    <a:pt x="4115697" y="1394814"/>
                    <a:pt x="4119515" y="1394526"/>
                    <a:pt x="4124413" y="1396975"/>
                  </a:cubicBezTo>
                  <a:cubicBezTo>
                    <a:pt x="4117498" y="1402738"/>
                    <a:pt x="4110583" y="1404755"/>
                    <a:pt x="4102803" y="1404179"/>
                  </a:cubicBezTo>
                  <a:cubicBezTo>
                    <a:pt x="4103091" y="1403603"/>
                    <a:pt x="4103091" y="1403026"/>
                    <a:pt x="4103091" y="1402450"/>
                  </a:cubicBezTo>
                  <a:cubicBezTo>
                    <a:pt x="4106116" y="1400289"/>
                    <a:pt x="4108998" y="1397696"/>
                    <a:pt x="4112348" y="1396255"/>
                  </a:cubicBezTo>
                  <a:close/>
                  <a:moveTo>
                    <a:pt x="660714" y="1343094"/>
                  </a:moveTo>
                  <a:cubicBezTo>
                    <a:pt x="667053" y="1345111"/>
                    <a:pt x="661002" y="1349721"/>
                    <a:pt x="661578" y="1352891"/>
                  </a:cubicBezTo>
                  <a:cubicBezTo>
                    <a:pt x="660137" y="1352026"/>
                    <a:pt x="658985" y="1351450"/>
                    <a:pt x="657544" y="1350586"/>
                  </a:cubicBezTo>
                  <a:cubicBezTo>
                    <a:pt x="657256" y="1346552"/>
                    <a:pt x="655527" y="1345111"/>
                    <a:pt x="651493" y="1347416"/>
                  </a:cubicBezTo>
                  <a:cubicBezTo>
                    <a:pt x="648324" y="1349433"/>
                    <a:pt x="645154" y="1351450"/>
                    <a:pt x="640544" y="1347992"/>
                  </a:cubicBezTo>
                  <a:cubicBezTo>
                    <a:pt x="646307" y="1341942"/>
                    <a:pt x="653510" y="1340789"/>
                    <a:pt x="660714" y="1343094"/>
                  </a:cubicBezTo>
                  <a:close/>
                  <a:moveTo>
                    <a:pt x="638383" y="1336791"/>
                  </a:moveTo>
                  <a:cubicBezTo>
                    <a:pt x="640616" y="1335962"/>
                    <a:pt x="643137" y="1336323"/>
                    <a:pt x="646307" y="1339060"/>
                  </a:cubicBezTo>
                  <a:cubicBezTo>
                    <a:pt x="641408" y="1339924"/>
                    <a:pt x="636798" y="1340789"/>
                    <a:pt x="632188" y="1341653"/>
                  </a:cubicBezTo>
                  <a:cubicBezTo>
                    <a:pt x="634205" y="1339636"/>
                    <a:pt x="636150" y="1337619"/>
                    <a:pt x="638383" y="1336791"/>
                  </a:cubicBezTo>
                  <a:close/>
                  <a:moveTo>
                    <a:pt x="617493" y="1327823"/>
                  </a:moveTo>
                  <a:cubicBezTo>
                    <a:pt x="620375" y="1334738"/>
                    <a:pt x="614612" y="1333586"/>
                    <a:pt x="610578" y="1335891"/>
                  </a:cubicBezTo>
                  <a:cubicBezTo>
                    <a:pt x="611442" y="1330704"/>
                    <a:pt x="614324" y="1328976"/>
                    <a:pt x="617493" y="1327823"/>
                  </a:cubicBezTo>
                  <a:close/>
                  <a:moveTo>
                    <a:pt x="724681" y="1321195"/>
                  </a:moveTo>
                  <a:cubicBezTo>
                    <a:pt x="724969" y="1320907"/>
                    <a:pt x="726698" y="1322060"/>
                    <a:pt x="726986" y="1322924"/>
                  </a:cubicBezTo>
                  <a:cubicBezTo>
                    <a:pt x="727562" y="1325517"/>
                    <a:pt x="726410" y="1328111"/>
                    <a:pt x="724104" y="1328975"/>
                  </a:cubicBezTo>
                  <a:cubicBezTo>
                    <a:pt x="716037" y="1332433"/>
                    <a:pt x="707681" y="1335890"/>
                    <a:pt x="698748" y="1337331"/>
                  </a:cubicBezTo>
                  <a:cubicBezTo>
                    <a:pt x="696155" y="1337907"/>
                    <a:pt x="693562" y="1338195"/>
                    <a:pt x="690969" y="1338195"/>
                  </a:cubicBezTo>
                  <a:cubicBezTo>
                    <a:pt x="692121" y="1337619"/>
                    <a:pt x="692986" y="1337043"/>
                    <a:pt x="694138" y="1336467"/>
                  </a:cubicBezTo>
                  <a:cubicBezTo>
                    <a:pt x="691545" y="1337619"/>
                    <a:pt x="689240" y="1338772"/>
                    <a:pt x="686647" y="1339924"/>
                  </a:cubicBezTo>
                  <a:cubicBezTo>
                    <a:pt x="688664" y="1334161"/>
                    <a:pt x="693274" y="1333297"/>
                    <a:pt x="697308" y="1331568"/>
                  </a:cubicBezTo>
                  <a:cubicBezTo>
                    <a:pt x="698460" y="1329551"/>
                    <a:pt x="698748" y="1326958"/>
                    <a:pt x="701918" y="1327246"/>
                  </a:cubicBezTo>
                  <a:cubicBezTo>
                    <a:pt x="702494" y="1327246"/>
                    <a:pt x="703359" y="1328111"/>
                    <a:pt x="703359" y="1328687"/>
                  </a:cubicBezTo>
                  <a:cubicBezTo>
                    <a:pt x="703359" y="1330127"/>
                    <a:pt x="702782" y="1331280"/>
                    <a:pt x="702206" y="1332144"/>
                  </a:cubicBezTo>
                  <a:cubicBezTo>
                    <a:pt x="709698" y="1328975"/>
                    <a:pt x="717765" y="1326094"/>
                    <a:pt x="724681" y="1321195"/>
                  </a:cubicBezTo>
                  <a:close/>
                  <a:moveTo>
                    <a:pt x="866732" y="1271924"/>
                  </a:moveTo>
                  <a:cubicBezTo>
                    <a:pt x="868749" y="1271924"/>
                    <a:pt x="870478" y="1272500"/>
                    <a:pt x="870766" y="1275094"/>
                  </a:cubicBezTo>
                  <a:cubicBezTo>
                    <a:pt x="869901" y="1277110"/>
                    <a:pt x="868749" y="1278263"/>
                    <a:pt x="866444" y="1278551"/>
                  </a:cubicBezTo>
                  <a:cubicBezTo>
                    <a:pt x="864139" y="1278839"/>
                    <a:pt x="862698" y="1277687"/>
                    <a:pt x="862698" y="1275094"/>
                  </a:cubicBezTo>
                  <a:cubicBezTo>
                    <a:pt x="862698" y="1272788"/>
                    <a:pt x="864427" y="1271924"/>
                    <a:pt x="866732" y="1271924"/>
                  </a:cubicBezTo>
                  <a:close/>
                  <a:moveTo>
                    <a:pt x="948275" y="1244263"/>
                  </a:moveTo>
                  <a:cubicBezTo>
                    <a:pt x="951156" y="1242534"/>
                    <a:pt x="956343" y="1244839"/>
                    <a:pt x="960665" y="1245415"/>
                  </a:cubicBezTo>
                  <a:cubicBezTo>
                    <a:pt x="959224" y="1248873"/>
                    <a:pt x="956631" y="1250314"/>
                    <a:pt x="953461" y="1251178"/>
                  </a:cubicBezTo>
                  <a:cubicBezTo>
                    <a:pt x="934732" y="1256653"/>
                    <a:pt x="915715" y="1262415"/>
                    <a:pt x="896698" y="1267890"/>
                  </a:cubicBezTo>
                  <a:cubicBezTo>
                    <a:pt x="899003" y="1271060"/>
                    <a:pt x="897274" y="1273653"/>
                    <a:pt x="893817" y="1275094"/>
                  </a:cubicBezTo>
                  <a:cubicBezTo>
                    <a:pt x="887766" y="1277399"/>
                    <a:pt x="881715" y="1279992"/>
                    <a:pt x="875664" y="1282297"/>
                  </a:cubicBezTo>
                  <a:cubicBezTo>
                    <a:pt x="877969" y="1277687"/>
                    <a:pt x="881715" y="1274805"/>
                    <a:pt x="884884" y="1271348"/>
                  </a:cubicBezTo>
                  <a:cubicBezTo>
                    <a:pt x="882291" y="1271924"/>
                    <a:pt x="879986" y="1272788"/>
                    <a:pt x="877681" y="1273365"/>
                  </a:cubicBezTo>
                  <a:cubicBezTo>
                    <a:pt x="876817" y="1273653"/>
                    <a:pt x="875664" y="1273077"/>
                    <a:pt x="873359" y="1272788"/>
                  </a:cubicBezTo>
                  <a:cubicBezTo>
                    <a:pt x="880851" y="1265873"/>
                    <a:pt x="889783" y="1263856"/>
                    <a:pt x="898139" y="1261263"/>
                  </a:cubicBezTo>
                  <a:cubicBezTo>
                    <a:pt x="914851" y="1255788"/>
                    <a:pt x="932715" y="1253195"/>
                    <a:pt x="948275" y="1244263"/>
                  </a:cubicBezTo>
                  <a:close/>
                  <a:moveTo>
                    <a:pt x="1019913" y="1221104"/>
                  </a:moveTo>
                  <a:cubicBezTo>
                    <a:pt x="1022038" y="1220708"/>
                    <a:pt x="1023911" y="1221068"/>
                    <a:pt x="1024920" y="1223229"/>
                  </a:cubicBezTo>
                  <a:cubicBezTo>
                    <a:pt x="1026937" y="1227839"/>
                    <a:pt x="1021750" y="1230144"/>
                    <a:pt x="1017140" y="1231296"/>
                  </a:cubicBezTo>
                  <a:cubicBezTo>
                    <a:pt x="998411" y="1236195"/>
                    <a:pt x="980546" y="1245127"/>
                    <a:pt x="960665" y="1245127"/>
                  </a:cubicBezTo>
                  <a:cubicBezTo>
                    <a:pt x="964699" y="1237059"/>
                    <a:pt x="972767" y="1233890"/>
                    <a:pt x="980258" y="1233890"/>
                  </a:cubicBezTo>
                  <a:cubicBezTo>
                    <a:pt x="992648" y="1234178"/>
                    <a:pt x="1002733" y="1228703"/>
                    <a:pt x="1013394" y="1223517"/>
                  </a:cubicBezTo>
                  <a:cubicBezTo>
                    <a:pt x="1015411" y="1222653"/>
                    <a:pt x="1017788" y="1221500"/>
                    <a:pt x="1019913" y="1221104"/>
                  </a:cubicBezTo>
                  <a:close/>
                  <a:moveTo>
                    <a:pt x="1038354" y="1194127"/>
                  </a:moveTo>
                  <a:cubicBezTo>
                    <a:pt x="1040479" y="1193551"/>
                    <a:pt x="1042784" y="1194271"/>
                    <a:pt x="1045377" y="1196144"/>
                  </a:cubicBezTo>
                  <a:cubicBezTo>
                    <a:pt x="1041631" y="1197296"/>
                    <a:pt x="1037886" y="1198449"/>
                    <a:pt x="1032411" y="1199889"/>
                  </a:cubicBezTo>
                  <a:cubicBezTo>
                    <a:pt x="1034284" y="1196576"/>
                    <a:pt x="1036229" y="1194703"/>
                    <a:pt x="1038354" y="1194127"/>
                  </a:cubicBezTo>
                  <a:close/>
                  <a:moveTo>
                    <a:pt x="1040191" y="1182313"/>
                  </a:moveTo>
                  <a:cubicBezTo>
                    <a:pt x="1042784" y="1184906"/>
                    <a:pt x="1039327" y="1185771"/>
                    <a:pt x="1037310" y="1186059"/>
                  </a:cubicBezTo>
                  <a:cubicBezTo>
                    <a:pt x="1036157" y="1186059"/>
                    <a:pt x="1035005" y="1185483"/>
                    <a:pt x="1033852" y="1185194"/>
                  </a:cubicBezTo>
                  <a:cubicBezTo>
                    <a:pt x="1035293" y="1182313"/>
                    <a:pt x="1038174" y="1180296"/>
                    <a:pt x="1040191" y="1182313"/>
                  </a:cubicBezTo>
                  <a:close/>
                  <a:moveTo>
                    <a:pt x="1118672" y="1173562"/>
                  </a:moveTo>
                  <a:cubicBezTo>
                    <a:pt x="1122309" y="1174534"/>
                    <a:pt x="1126199" y="1175687"/>
                    <a:pt x="1130954" y="1174246"/>
                  </a:cubicBezTo>
                  <a:cubicBezTo>
                    <a:pt x="1122598" y="1183754"/>
                    <a:pt x="1113377" y="1179144"/>
                    <a:pt x="1106174" y="1182314"/>
                  </a:cubicBezTo>
                  <a:cubicBezTo>
                    <a:pt x="1104445" y="1183178"/>
                    <a:pt x="1103581" y="1181161"/>
                    <a:pt x="1103869" y="1179144"/>
                  </a:cubicBezTo>
                  <a:cubicBezTo>
                    <a:pt x="1104157" y="1176551"/>
                    <a:pt x="1105886" y="1175110"/>
                    <a:pt x="1107903" y="1173958"/>
                  </a:cubicBezTo>
                  <a:cubicBezTo>
                    <a:pt x="1111648" y="1171797"/>
                    <a:pt x="1115034" y="1172590"/>
                    <a:pt x="1118672" y="1173562"/>
                  </a:cubicBezTo>
                  <a:close/>
                  <a:moveTo>
                    <a:pt x="1142191" y="1167619"/>
                  </a:moveTo>
                  <a:cubicBezTo>
                    <a:pt x="1144496" y="1167331"/>
                    <a:pt x="1145649" y="1168195"/>
                    <a:pt x="1145072" y="1169348"/>
                  </a:cubicBezTo>
                  <a:cubicBezTo>
                    <a:pt x="1144496" y="1170500"/>
                    <a:pt x="1143055" y="1171653"/>
                    <a:pt x="1141615" y="1172229"/>
                  </a:cubicBezTo>
                  <a:cubicBezTo>
                    <a:pt x="1139886" y="1173093"/>
                    <a:pt x="1139022" y="1171653"/>
                    <a:pt x="1139598" y="1170500"/>
                  </a:cubicBezTo>
                  <a:cubicBezTo>
                    <a:pt x="1140174" y="1169348"/>
                    <a:pt x="1141615" y="1168195"/>
                    <a:pt x="1142191" y="1167619"/>
                  </a:cubicBezTo>
                  <a:close/>
                  <a:moveTo>
                    <a:pt x="1089029" y="1167439"/>
                  </a:moveTo>
                  <a:cubicBezTo>
                    <a:pt x="1092775" y="1166611"/>
                    <a:pt x="1096521" y="1166755"/>
                    <a:pt x="1100987" y="1168195"/>
                  </a:cubicBezTo>
                  <a:cubicBezTo>
                    <a:pt x="1093496" y="1171941"/>
                    <a:pt x="1087445" y="1174822"/>
                    <a:pt x="1077072" y="1172517"/>
                  </a:cubicBezTo>
                  <a:cubicBezTo>
                    <a:pt x="1081538" y="1170068"/>
                    <a:pt x="1085284" y="1168268"/>
                    <a:pt x="1089029" y="1167439"/>
                  </a:cubicBezTo>
                  <a:close/>
                  <a:moveTo>
                    <a:pt x="1186600" y="1161820"/>
                  </a:moveTo>
                  <a:cubicBezTo>
                    <a:pt x="1188942" y="1161856"/>
                    <a:pt x="1191463" y="1162576"/>
                    <a:pt x="1193480" y="1161855"/>
                  </a:cubicBezTo>
                  <a:cubicBezTo>
                    <a:pt x="1193480" y="1162432"/>
                    <a:pt x="1193480" y="1163296"/>
                    <a:pt x="1193480" y="1164161"/>
                  </a:cubicBezTo>
                  <a:cubicBezTo>
                    <a:pt x="1189446" y="1164449"/>
                    <a:pt x="1185700" y="1168194"/>
                    <a:pt x="1180802" y="1165889"/>
                  </a:cubicBezTo>
                  <a:cubicBezTo>
                    <a:pt x="1182098" y="1162432"/>
                    <a:pt x="1184259" y="1161784"/>
                    <a:pt x="1186600" y="1161820"/>
                  </a:cubicBezTo>
                  <a:close/>
                  <a:moveTo>
                    <a:pt x="1134988" y="1159263"/>
                  </a:moveTo>
                  <a:cubicBezTo>
                    <a:pt x="1130666" y="1163585"/>
                    <a:pt x="1127208" y="1162432"/>
                    <a:pt x="1122598" y="1161856"/>
                  </a:cubicBezTo>
                  <a:cubicBezTo>
                    <a:pt x="1126920" y="1159263"/>
                    <a:pt x="1129801" y="1157534"/>
                    <a:pt x="1134988" y="1159263"/>
                  </a:cubicBezTo>
                  <a:close/>
                  <a:moveTo>
                    <a:pt x="1230361" y="1119788"/>
                  </a:moveTo>
                  <a:cubicBezTo>
                    <a:pt x="1228056" y="1124974"/>
                    <a:pt x="1224887" y="1128144"/>
                    <a:pt x="1219700" y="1128720"/>
                  </a:cubicBezTo>
                  <a:cubicBezTo>
                    <a:pt x="1217971" y="1125839"/>
                    <a:pt x="1215378" y="1126415"/>
                    <a:pt x="1212785" y="1126415"/>
                  </a:cubicBezTo>
                  <a:cubicBezTo>
                    <a:pt x="1216819" y="1120364"/>
                    <a:pt x="1223158" y="1119500"/>
                    <a:pt x="1230361" y="1119788"/>
                  </a:cubicBezTo>
                  <a:close/>
                  <a:moveTo>
                    <a:pt x="1289430" y="1099906"/>
                  </a:moveTo>
                  <a:cubicBezTo>
                    <a:pt x="1283091" y="1105381"/>
                    <a:pt x="1274735" y="1106533"/>
                    <a:pt x="1266955" y="1108262"/>
                  </a:cubicBezTo>
                  <a:cubicBezTo>
                    <a:pt x="1273294" y="1101635"/>
                    <a:pt x="1281938" y="1102211"/>
                    <a:pt x="1289430" y="1099906"/>
                  </a:cubicBezTo>
                  <a:close/>
                  <a:moveTo>
                    <a:pt x="4643637" y="1074262"/>
                  </a:moveTo>
                  <a:cubicBezTo>
                    <a:pt x="4639315" y="1076279"/>
                    <a:pt x="4635281" y="1078584"/>
                    <a:pt x="4630959" y="1080889"/>
                  </a:cubicBezTo>
                  <a:cubicBezTo>
                    <a:pt x="4636722" y="1081753"/>
                    <a:pt x="4639891" y="1077431"/>
                    <a:pt x="4643637" y="1074262"/>
                  </a:cubicBezTo>
                  <a:close/>
                  <a:moveTo>
                    <a:pt x="4667553" y="1062160"/>
                  </a:moveTo>
                  <a:lnTo>
                    <a:pt x="4657519" y="1066913"/>
                  </a:lnTo>
                  <a:lnTo>
                    <a:pt x="4656315" y="1067346"/>
                  </a:lnTo>
                  <a:cubicBezTo>
                    <a:pt x="4656315" y="1067346"/>
                    <a:pt x="4656315" y="1067346"/>
                    <a:pt x="4656604" y="1067346"/>
                  </a:cubicBezTo>
                  <a:lnTo>
                    <a:pt x="4657519" y="1066913"/>
                  </a:lnTo>
                  <a:lnTo>
                    <a:pt x="4663519" y="1064753"/>
                  </a:lnTo>
                  <a:cubicBezTo>
                    <a:pt x="4665536" y="1064177"/>
                    <a:pt x="4666688" y="1063312"/>
                    <a:pt x="4667553" y="1062160"/>
                  </a:cubicBezTo>
                  <a:close/>
                  <a:moveTo>
                    <a:pt x="1678126" y="983210"/>
                  </a:moveTo>
                  <a:cubicBezTo>
                    <a:pt x="1676686" y="988108"/>
                    <a:pt x="1675245" y="991854"/>
                    <a:pt x="1670347" y="992719"/>
                  </a:cubicBezTo>
                  <a:cubicBezTo>
                    <a:pt x="1669771" y="992719"/>
                    <a:pt x="1668618" y="990990"/>
                    <a:pt x="1668618" y="990413"/>
                  </a:cubicBezTo>
                  <a:cubicBezTo>
                    <a:pt x="1668906" y="984939"/>
                    <a:pt x="1672364" y="983498"/>
                    <a:pt x="1678126" y="983210"/>
                  </a:cubicBezTo>
                  <a:close/>
                  <a:moveTo>
                    <a:pt x="1764568" y="931346"/>
                  </a:moveTo>
                  <a:cubicBezTo>
                    <a:pt x="1762839" y="933939"/>
                    <a:pt x="1760822" y="934803"/>
                    <a:pt x="1758517" y="934515"/>
                  </a:cubicBezTo>
                  <a:cubicBezTo>
                    <a:pt x="1758229" y="934515"/>
                    <a:pt x="1757653" y="933075"/>
                    <a:pt x="1757653" y="932786"/>
                  </a:cubicBezTo>
                  <a:cubicBezTo>
                    <a:pt x="1759094" y="930193"/>
                    <a:pt x="1761399" y="930481"/>
                    <a:pt x="1764568" y="931346"/>
                  </a:cubicBezTo>
                  <a:close/>
                  <a:moveTo>
                    <a:pt x="2152400" y="861040"/>
                  </a:moveTo>
                  <a:cubicBezTo>
                    <a:pt x="2147790" y="868532"/>
                    <a:pt x="2141739" y="867955"/>
                    <a:pt x="2134824" y="869972"/>
                  </a:cubicBezTo>
                  <a:cubicBezTo>
                    <a:pt x="2139722" y="862769"/>
                    <a:pt x="2145197" y="862769"/>
                    <a:pt x="2152400" y="861040"/>
                  </a:cubicBezTo>
                  <a:close/>
                  <a:moveTo>
                    <a:pt x="2153842" y="843464"/>
                  </a:moveTo>
                  <a:cubicBezTo>
                    <a:pt x="2144621" y="854989"/>
                    <a:pt x="2129350" y="850667"/>
                    <a:pt x="2116384" y="858735"/>
                  </a:cubicBezTo>
                  <a:cubicBezTo>
                    <a:pt x="2119553" y="851532"/>
                    <a:pt x="2125028" y="852973"/>
                    <a:pt x="2127909" y="850379"/>
                  </a:cubicBezTo>
                  <a:cubicBezTo>
                    <a:pt x="2131943" y="849515"/>
                    <a:pt x="2136265" y="848939"/>
                    <a:pt x="2139723" y="845769"/>
                  </a:cubicBezTo>
                  <a:cubicBezTo>
                    <a:pt x="2144333" y="845193"/>
                    <a:pt x="2149232" y="844328"/>
                    <a:pt x="2153842" y="843464"/>
                  </a:cubicBezTo>
                  <a:close/>
                  <a:moveTo>
                    <a:pt x="2250944" y="834244"/>
                  </a:moveTo>
                  <a:cubicBezTo>
                    <a:pt x="2244029" y="838854"/>
                    <a:pt x="2236537" y="842600"/>
                    <a:pt x="2225876" y="841159"/>
                  </a:cubicBezTo>
                  <a:cubicBezTo>
                    <a:pt x="2234520" y="835397"/>
                    <a:pt x="2242588" y="834532"/>
                    <a:pt x="2250944" y="834244"/>
                  </a:cubicBezTo>
                  <a:close/>
                  <a:moveTo>
                    <a:pt x="2186978" y="829345"/>
                  </a:moveTo>
                  <a:cubicBezTo>
                    <a:pt x="2187554" y="830786"/>
                    <a:pt x="2188706" y="832226"/>
                    <a:pt x="2188418" y="832515"/>
                  </a:cubicBezTo>
                  <a:cubicBezTo>
                    <a:pt x="2187842" y="833667"/>
                    <a:pt x="2186401" y="835108"/>
                    <a:pt x="2185249" y="835396"/>
                  </a:cubicBezTo>
                  <a:cubicBezTo>
                    <a:pt x="2183232" y="835972"/>
                    <a:pt x="2182656" y="834243"/>
                    <a:pt x="2183232" y="832515"/>
                  </a:cubicBezTo>
                  <a:cubicBezTo>
                    <a:pt x="2183808" y="831362"/>
                    <a:pt x="2185249" y="830786"/>
                    <a:pt x="2186978" y="829345"/>
                  </a:cubicBezTo>
                  <a:close/>
                  <a:moveTo>
                    <a:pt x="2260740" y="827328"/>
                  </a:moveTo>
                  <a:cubicBezTo>
                    <a:pt x="2260740" y="835108"/>
                    <a:pt x="2255842" y="834243"/>
                    <a:pt x="2251520" y="833955"/>
                  </a:cubicBezTo>
                  <a:cubicBezTo>
                    <a:pt x="2252961" y="829921"/>
                    <a:pt x="2256418" y="828769"/>
                    <a:pt x="2260740" y="827328"/>
                  </a:cubicBezTo>
                  <a:close/>
                  <a:moveTo>
                    <a:pt x="2237402" y="819836"/>
                  </a:moveTo>
                  <a:cubicBezTo>
                    <a:pt x="2241435" y="821277"/>
                    <a:pt x="2247486" y="821853"/>
                    <a:pt x="2244605" y="829057"/>
                  </a:cubicBezTo>
                  <a:cubicBezTo>
                    <a:pt x="2239130" y="830785"/>
                    <a:pt x="2233656" y="832514"/>
                    <a:pt x="2228181" y="834243"/>
                  </a:cubicBezTo>
                  <a:cubicBezTo>
                    <a:pt x="2223571" y="836836"/>
                    <a:pt x="2218673" y="838565"/>
                    <a:pt x="2213486" y="838565"/>
                  </a:cubicBezTo>
                  <a:cubicBezTo>
                    <a:pt x="2202537" y="842887"/>
                    <a:pt x="2191876" y="846921"/>
                    <a:pt x="2181215" y="851243"/>
                  </a:cubicBezTo>
                  <a:cubicBezTo>
                    <a:pt x="2178045" y="852684"/>
                    <a:pt x="2174299" y="852396"/>
                    <a:pt x="2172859" y="849802"/>
                  </a:cubicBezTo>
                  <a:cubicBezTo>
                    <a:pt x="2170842" y="846345"/>
                    <a:pt x="2175164" y="844904"/>
                    <a:pt x="2177469" y="843175"/>
                  </a:cubicBezTo>
                  <a:cubicBezTo>
                    <a:pt x="2169401" y="837124"/>
                    <a:pt x="2161910" y="846345"/>
                    <a:pt x="2154418" y="843175"/>
                  </a:cubicBezTo>
                  <a:cubicBezTo>
                    <a:pt x="2160181" y="838853"/>
                    <a:pt x="2167960" y="839429"/>
                    <a:pt x="2174299" y="835107"/>
                  </a:cubicBezTo>
                  <a:cubicBezTo>
                    <a:pt x="2180638" y="830785"/>
                    <a:pt x="2179774" y="839718"/>
                    <a:pt x="2182943" y="841158"/>
                  </a:cubicBezTo>
                  <a:cubicBezTo>
                    <a:pt x="2189859" y="839429"/>
                    <a:pt x="2197062" y="837701"/>
                    <a:pt x="2203977" y="835972"/>
                  </a:cubicBezTo>
                  <a:cubicBezTo>
                    <a:pt x="2211469" y="829345"/>
                    <a:pt x="2199655" y="832802"/>
                    <a:pt x="2201384" y="827904"/>
                  </a:cubicBezTo>
                  <a:cubicBezTo>
                    <a:pt x="2212334" y="823870"/>
                    <a:pt x="2222995" y="814938"/>
                    <a:pt x="2237402" y="819836"/>
                  </a:cubicBezTo>
                  <a:close/>
                  <a:moveTo>
                    <a:pt x="2242480" y="790159"/>
                  </a:moveTo>
                  <a:cubicBezTo>
                    <a:pt x="2243740" y="789438"/>
                    <a:pt x="2245037" y="789438"/>
                    <a:pt x="2246334" y="791887"/>
                  </a:cubicBezTo>
                  <a:cubicBezTo>
                    <a:pt x="2248062" y="795057"/>
                    <a:pt x="2250368" y="798803"/>
                    <a:pt x="2246334" y="802548"/>
                  </a:cubicBezTo>
                  <a:cubicBezTo>
                    <a:pt x="2243740" y="804854"/>
                    <a:pt x="2239706" y="805718"/>
                    <a:pt x="2239706" y="810328"/>
                  </a:cubicBezTo>
                  <a:cubicBezTo>
                    <a:pt x="2238266" y="813210"/>
                    <a:pt x="2235961" y="816091"/>
                    <a:pt x="2232791" y="814362"/>
                  </a:cubicBezTo>
                  <a:cubicBezTo>
                    <a:pt x="2230486" y="813210"/>
                    <a:pt x="2234520" y="812057"/>
                    <a:pt x="2234808" y="810328"/>
                  </a:cubicBezTo>
                  <a:cubicBezTo>
                    <a:pt x="2226164" y="808887"/>
                    <a:pt x="2220113" y="815515"/>
                    <a:pt x="2212621" y="818396"/>
                  </a:cubicBezTo>
                  <a:cubicBezTo>
                    <a:pt x="2210028" y="819260"/>
                    <a:pt x="2208588" y="822430"/>
                    <a:pt x="2205418" y="820701"/>
                  </a:cubicBezTo>
                  <a:cubicBezTo>
                    <a:pt x="2216943" y="811769"/>
                    <a:pt x="2225011" y="798803"/>
                    <a:pt x="2238842" y="792752"/>
                  </a:cubicBezTo>
                  <a:cubicBezTo>
                    <a:pt x="2239995" y="792320"/>
                    <a:pt x="2241219" y="790879"/>
                    <a:pt x="2242480" y="790159"/>
                  </a:cubicBezTo>
                  <a:close/>
                  <a:moveTo>
                    <a:pt x="2288113" y="782667"/>
                  </a:moveTo>
                  <a:cubicBezTo>
                    <a:pt x="2282927" y="789582"/>
                    <a:pt x="2278893" y="792752"/>
                    <a:pt x="2270537" y="786989"/>
                  </a:cubicBezTo>
                  <a:cubicBezTo>
                    <a:pt x="2276876" y="785548"/>
                    <a:pt x="2281486" y="784396"/>
                    <a:pt x="2288113" y="782667"/>
                  </a:cubicBezTo>
                  <a:close/>
                  <a:moveTo>
                    <a:pt x="2337386" y="765955"/>
                  </a:moveTo>
                  <a:cubicBezTo>
                    <a:pt x="2325572" y="776040"/>
                    <a:pt x="2312029" y="781226"/>
                    <a:pt x="2296470" y="781514"/>
                  </a:cubicBezTo>
                  <a:cubicBezTo>
                    <a:pt x="2309436" y="774023"/>
                    <a:pt x="2322402" y="767108"/>
                    <a:pt x="2337386" y="765955"/>
                  </a:cubicBezTo>
                  <a:close/>
                  <a:moveTo>
                    <a:pt x="2362165" y="760192"/>
                  </a:moveTo>
                  <a:cubicBezTo>
                    <a:pt x="2359572" y="765667"/>
                    <a:pt x="2354962" y="765667"/>
                    <a:pt x="2349199" y="766819"/>
                  </a:cubicBezTo>
                  <a:cubicBezTo>
                    <a:pt x="2351504" y="758463"/>
                    <a:pt x="2357843" y="761633"/>
                    <a:pt x="2362165" y="760192"/>
                  </a:cubicBezTo>
                  <a:close/>
                  <a:moveTo>
                    <a:pt x="2407979" y="741752"/>
                  </a:moveTo>
                  <a:cubicBezTo>
                    <a:pt x="2409708" y="740599"/>
                    <a:pt x="2412877" y="740599"/>
                    <a:pt x="2414030" y="743192"/>
                  </a:cubicBezTo>
                  <a:cubicBezTo>
                    <a:pt x="2415183" y="746074"/>
                    <a:pt x="2412877" y="747514"/>
                    <a:pt x="2410572" y="748091"/>
                  </a:cubicBezTo>
                  <a:cubicBezTo>
                    <a:pt x="2397606" y="750972"/>
                    <a:pt x="2386081" y="758175"/>
                    <a:pt x="2372250" y="758175"/>
                  </a:cubicBezTo>
                  <a:cubicBezTo>
                    <a:pt x="2383199" y="750972"/>
                    <a:pt x="2397030" y="749243"/>
                    <a:pt x="2407979" y="741752"/>
                  </a:cubicBezTo>
                  <a:close/>
                  <a:moveTo>
                    <a:pt x="2437080" y="734368"/>
                  </a:moveTo>
                  <a:cubicBezTo>
                    <a:pt x="2438521" y="734548"/>
                    <a:pt x="2439818" y="735268"/>
                    <a:pt x="2440538" y="737429"/>
                  </a:cubicBezTo>
                  <a:cubicBezTo>
                    <a:pt x="2439097" y="741175"/>
                    <a:pt x="2435639" y="742615"/>
                    <a:pt x="2432182" y="742903"/>
                  </a:cubicBezTo>
                  <a:cubicBezTo>
                    <a:pt x="2428724" y="742903"/>
                    <a:pt x="2425843" y="740022"/>
                    <a:pt x="2426131" y="737141"/>
                  </a:cubicBezTo>
                  <a:cubicBezTo>
                    <a:pt x="2426131" y="733395"/>
                    <a:pt x="2430165" y="734548"/>
                    <a:pt x="2432758" y="734548"/>
                  </a:cubicBezTo>
                  <a:cubicBezTo>
                    <a:pt x="2434055" y="734548"/>
                    <a:pt x="2435639" y="734188"/>
                    <a:pt x="2437080" y="734368"/>
                  </a:cubicBezTo>
                  <a:close/>
                  <a:moveTo>
                    <a:pt x="2463446" y="726769"/>
                  </a:moveTo>
                  <a:cubicBezTo>
                    <a:pt x="2468272" y="726121"/>
                    <a:pt x="2473387" y="726193"/>
                    <a:pt x="2475115" y="727345"/>
                  </a:cubicBezTo>
                  <a:cubicBezTo>
                    <a:pt x="2471081" y="734548"/>
                    <a:pt x="2464166" y="731090"/>
                    <a:pt x="2458403" y="731955"/>
                  </a:cubicBezTo>
                  <a:cubicBezTo>
                    <a:pt x="2456386" y="731379"/>
                    <a:pt x="2452929" y="731955"/>
                    <a:pt x="2453505" y="730514"/>
                  </a:cubicBezTo>
                  <a:cubicBezTo>
                    <a:pt x="2454081" y="728785"/>
                    <a:pt x="2458619" y="727417"/>
                    <a:pt x="2463446" y="726769"/>
                  </a:cubicBezTo>
                  <a:close/>
                  <a:moveTo>
                    <a:pt x="2746540" y="646378"/>
                  </a:moveTo>
                  <a:cubicBezTo>
                    <a:pt x="2749422" y="656751"/>
                    <a:pt x="2755472" y="650412"/>
                    <a:pt x="2760659" y="648971"/>
                  </a:cubicBezTo>
                  <a:cubicBezTo>
                    <a:pt x="2762676" y="648395"/>
                    <a:pt x="2765845" y="644937"/>
                    <a:pt x="2767286" y="649548"/>
                  </a:cubicBezTo>
                  <a:cubicBezTo>
                    <a:pt x="2768151" y="652717"/>
                    <a:pt x="2764693" y="653005"/>
                    <a:pt x="2762676" y="653870"/>
                  </a:cubicBezTo>
                  <a:cubicBezTo>
                    <a:pt x="2756337" y="656463"/>
                    <a:pt x="2750574" y="660209"/>
                    <a:pt x="2743947" y="660209"/>
                  </a:cubicBezTo>
                  <a:cubicBezTo>
                    <a:pt x="2747981" y="656175"/>
                    <a:pt x="2745100" y="650700"/>
                    <a:pt x="2746540" y="646378"/>
                  </a:cubicBezTo>
                  <a:close/>
                  <a:moveTo>
                    <a:pt x="2757489" y="636869"/>
                  </a:moveTo>
                  <a:cubicBezTo>
                    <a:pt x="2756048" y="643208"/>
                    <a:pt x="2751150" y="643784"/>
                    <a:pt x="2745675" y="643784"/>
                  </a:cubicBezTo>
                  <a:cubicBezTo>
                    <a:pt x="2743658" y="643208"/>
                    <a:pt x="2743082" y="641479"/>
                    <a:pt x="2743082" y="639750"/>
                  </a:cubicBezTo>
                  <a:cubicBezTo>
                    <a:pt x="2747980" y="638886"/>
                    <a:pt x="2752590" y="637733"/>
                    <a:pt x="2757489" y="636869"/>
                  </a:cubicBezTo>
                  <a:close/>
                  <a:moveTo>
                    <a:pt x="2846236" y="622751"/>
                  </a:moveTo>
                  <a:cubicBezTo>
                    <a:pt x="2838744" y="631107"/>
                    <a:pt x="2830388" y="630819"/>
                    <a:pt x="2824049" y="633988"/>
                  </a:cubicBezTo>
                  <a:cubicBezTo>
                    <a:pt x="2824913" y="638310"/>
                    <a:pt x="2829235" y="644073"/>
                    <a:pt x="2819439" y="642921"/>
                  </a:cubicBezTo>
                  <a:cubicBezTo>
                    <a:pt x="2817710" y="642632"/>
                    <a:pt x="2815981" y="644361"/>
                    <a:pt x="2814252" y="645226"/>
                  </a:cubicBezTo>
                  <a:cubicBezTo>
                    <a:pt x="2807913" y="647819"/>
                    <a:pt x="2801574" y="649836"/>
                    <a:pt x="2798117" y="640904"/>
                  </a:cubicBezTo>
                  <a:cubicBezTo>
                    <a:pt x="2794371" y="641768"/>
                    <a:pt x="2790913" y="643497"/>
                    <a:pt x="2787744" y="646090"/>
                  </a:cubicBezTo>
                  <a:cubicBezTo>
                    <a:pt x="2785439" y="648107"/>
                    <a:pt x="2782557" y="649260"/>
                    <a:pt x="2780828" y="646090"/>
                  </a:cubicBezTo>
                  <a:cubicBezTo>
                    <a:pt x="2779100" y="642632"/>
                    <a:pt x="2782557" y="641768"/>
                    <a:pt x="2785150" y="640904"/>
                  </a:cubicBezTo>
                  <a:cubicBezTo>
                    <a:pt x="2787744" y="640039"/>
                    <a:pt x="2790337" y="639463"/>
                    <a:pt x="2792930" y="638887"/>
                  </a:cubicBezTo>
                  <a:cubicBezTo>
                    <a:pt x="2795523" y="636293"/>
                    <a:pt x="2798981" y="636582"/>
                    <a:pt x="2802151" y="636293"/>
                  </a:cubicBezTo>
                  <a:cubicBezTo>
                    <a:pt x="2815693" y="631395"/>
                    <a:pt x="2829235" y="626209"/>
                    <a:pt x="2846236" y="622751"/>
                  </a:cubicBezTo>
                  <a:close/>
                  <a:moveTo>
                    <a:pt x="2754896" y="618717"/>
                  </a:moveTo>
                  <a:cubicBezTo>
                    <a:pt x="2753167" y="625056"/>
                    <a:pt x="2749709" y="625344"/>
                    <a:pt x="2744811" y="623903"/>
                  </a:cubicBezTo>
                  <a:cubicBezTo>
                    <a:pt x="2746828" y="619005"/>
                    <a:pt x="2750862" y="620158"/>
                    <a:pt x="2754896" y="618717"/>
                  </a:cubicBezTo>
                  <a:close/>
                  <a:moveTo>
                    <a:pt x="2843354" y="598547"/>
                  </a:moveTo>
                  <a:cubicBezTo>
                    <a:pt x="2845947" y="598835"/>
                    <a:pt x="2848540" y="598835"/>
                    <a:pt x="2851998" y="599124"/>
                  </a:cubicBezTo>
                  <a:cubicBezTo>
                    <a:pt x="2848252" y="606039"/>
                    <a:pt x="2842489" y="607768"/>
                    <a:pt x="2836438" y="608344"/>
                  </a:cubicBezTo>
                  <a:cubicBezTo>
                    <a:pt x="2819438" y="619005"/>
                    <a:pt x="2799557" y="623039"/>
                    <a:pt x="2780828" y="629666"/>
                  </a:cubicBezTo>
                  <a:cubicBezTo>
                    <a:pt x="2775930" y="631683"/>
                    <a:pt x="2769879" y="631395"/>
                    <a:pt x="2766997" y="637446"/>
                  </a:cubicBezTo>
                  <a:cubicBezTo>
                    <a:pt x="2763540" y="644361"/>
                    <a:pt x="2760947" y="635141"/>
                    <a:pt x="2757777" y="636581"/>
                  </a:cubicBezTo>
                  <a:cubicBezTo>
                    <a:pt x="2758065" y="631107"/>
                    <a:pt x="2762675" y="631107"/>
                    <a:pt x="2766133" y="630242"/>
                  </a:cubicBezTo>
                  <a:cubicBezTo>
                    <a:pt x="2781692" y="626785"/>
                    <a:pt x="2794082" y="614971"/>
                    <a:pt x="2810794" y="614395"/>
                  </a:cubicBezTo>
                  <a:cubicBezTo>
                    <a:pt x="2817710" y="614107"/>
                    <a:pt x="2814540" y="605751"/>
                    <a:pt x="2820015" y="602869"/>
                  </a:cubicBezTo>
                  <a:cubicBezTo>
                    <a:pt x="2827794" y="599124"/>
                    <a:pt x="2835286" y="597971"/>
                    <a:pt x="2843354" y="598547"/>
                  </a:cubicBezTo>
                  <a:close/>
                  <a:moveTo>
                    <a:pt x="2912220" y="578954"/>
                  </a:moveTo>
                  <a:cubicBezTo>
                    <a:pt x="2905304" y="586157"/>
                    <a:pt x="2896372" y="586157"/>
                    <a:pt x="2888016" y="589327"/>
                  </a:cubicBezTo>
                  <a:cubicBezTo>
                    <a:pt x="2892338" y="582412"/>
                    <a:pt x="2895796" y="580971"/>
                    <a:pt x="2912220" y="578954"/>
                  </a:cubicBezTo>
                  <a:close/>
                  <a:moveTo>
                    <a:pt x="3107000" y="536886"/>
                  </a:moveTo>
                  <a:cubicBezTo>
                    <a:pt x="3108729" y="537174"/>
                    <a:pt x="3110746" y="536598"/>
                    <a:pt x="3111610" y="537462"/>
                  </a:cubicBezTo>
                  <a:cubicBezTo>
                    <a:pt x="3113915" y="539479"/>
                    <a:pt x="3111322" y="541208"/>
                    <a:pt x="3109881" y="541784"/>
                  </a:cubicBezTo>
                  <a:cubicBezTo>
                    <a:pt x="3104407" y="543513"/>
                    <a:pt x="3098644" y="544954"/>
                    <a:pt x="3092881" y="546394"/>
                  </a:cubicBezTo>
                  <a:cubicBezTo>
                    <a:pt x="3087695" y="549276"/>
                    <a:pt x="3081932" y="550716"/>
                    <a:pt x="3076169" y="551005"/>
                  </a:cubicBezTo>
                  <a:cubicBezTo>
                    <a:pt x="3051966" y="553310"/>
                    <a:pt x="3028338" y="559072"/>
                    <a:pt x="3004135" y="562530"/>
                  </a:cubicBezTo>
                  <a:cubicBezTo>
                    <a:pt x="3017965" y="553598"/>
                    <a:pt x="3034101" y="551581"/>
                    <a:pt x="3049372" y="546971"/>
                  </a:cubicBezTo>
                  <a:cubicBezTo>
                    <a:pt x="3055711" y="544954"/>
                    <a:pt x="3062051" y="542649"/>
                    <a:pt x="3068389" y="540920"/>
                  </a:cubicBezTo>
                  <a:cubicBezTo>
                    <a:pt x="3076169" y="538903"/>
                    <a:pt x="3083084" y="539191"/>
                    <a:pt x="3090288" y="541496"/>
                  </a:cubicBezTo>
                  <a:cubicBezTo>
                    <a:pt x="3094610" y="536021"/>
                    <a:pt x="3100949" y="536598"/>
                    <a:pt x="3107000" y="536886"/>
                  </a:cubicBezTo>
                  <a:close/>
                  <a:moveTo>
                    <a:pt x="3299188" y="472055"/>
                  </a:moveTo>
                  <a:cubicBezTo>
                    <a:pt x="3296883" y="478970"/>
                    <a:pt x="3291120" y="476377"/>
                    <a:pt x="3287086" y="477530"/>
                  </a:cubicBezTo>
                  <a:cubicBezTo>
                    <a:pt x="3289679" y="472919"/>
                    <a:pt x="3293713" y="472055"/>
                    <a:pt x="3299188" y="472055"/>
                  </a:cubicBezTo>
                  <a:close/>
                  <a:moveTo>
                    <a:pt x="3335493" y="466004"/>
                  </a:moveTo>
                  <a:cubicBezTo>
                    <a:pt x="3328001" y="475801"/>
                    <a:pt x="3319357" y="471479"/>
                    <a:pt x="3308696" y="473208"/>
                  </a:cubicBezTo>
                  <a:cubicBezTo>
                    <a:pt x="3317916" y="466580"/>
                    <a:pt x="3325120" y="464852"/>
                    <a:pt x="3335493" y="466004"/>
                  </a:cubicBezTo>
                  <a:close/>
                  <a:moveTo>
                    <a:pt x="3404070" y="454371"/>
                  </a:moveTo>
                  <a:cubicBezTo>
                    <a:pt x="3405510" y="453758"/>
                    <a:pt x="3406951" y="453614"/>
                    <a:pt x="3408392" y="455343"/>
                  </a:cubicBezTo>
                  <a:cubicBezTo>
                    <a:pt x="3409256" y="456495"/>
                    <a:pt x="3406663" y="458224"/>
                    <a:pt x="3404646" y="458800"/>
                  </a:cubicBezTo>
                  <a:cubicBezTo>
                    <a:pt x="3401476" y="460529"/>
                    <a:pt x="3397443" y="463122"/>
                    <a:pt x="3394849" y="459088"/>
                  </a:cubicBezTo>
                  <a:cubicBezTo>
                    <a:pt x="3393697" y="457648"/>
                    <a:pt x="3397154" y="455919"/>
                    <a:pt x="3399747" y="456207"/>
                  </a:cubicBezTo>
                  <a:cubicBezTo>
                    <a:pt x="3401188" y="456063"/>
                    <a:pt x="3402629" y="454983"/>
                    <a:pt x="3404070" y="454371"/>
                  </a:cubicBezTo>
                  <a:close/>
                  <a:moveTo>
                    <a:pt x="3372951" y="453902"/>
                  </a:moveTo>
                  <a:cubicBezTo>
                    <a:pt x="3376409" y="452749"/>
                    <a:pt x="3377850" y="454766"/>
                    <a:pt x="3378138" y="457936"/>
                  </a:cubicBezTo>
                  <a:cubicBezTo>
                    <a:pt x="3380443" y="458224"/>
                    <a:pt x="3382748" y="456783"/>
                    <a:pt x="3385053" y="459953"/>
                  </a:cubicBezTo>
                  <a:cubicBezTo>
                    <a:pt x="3380443" y="460817"/>
                    <a:pt x="3381307" y="471478"/>
                    <a:pt x="3373239" y="466003"/>
                  </a:cubicBezTo>
                  <a:cubicBezTo>
                    <a:pt x="3368341" y="465715"/>
                    <a:pt x="3363443" y="465427"/>
                    <a:pt x="3357968" y="465139"/>
                  </a:cubicBezTo>
                  <a:cubicBezTo>
                    <a:pt x="3360849" y="460529"/>
                    <a:pt x="3364883" y="460817"/>
                    <a:pt x="3369205" y="461105"/>
                  </a:cubicBezTo>
                  <a:cubicBezTo>
                    <a:pt x="3369782" y="460817"/>
                    <a:pt x="3370358" y="460529"/>
                    <a:pt x="3370934" y="460241"/>
                  </a:cubicBezTo>
                  <a:cubicBezTo>
                    <a:pt x="3369205" y="457359"/>
                    <a:pt x="3369493" y="455054"/>
                    <a:pt x="3372951" y="453902"/>
                  </a:cubicBezTo>
                  <a:close/>
                  <a:moveTo>
                    <a:pt x="3439511" y="448428"/>
                  </a:moveTo>
                  <a:cubicBezTo>
                    <a:pt x="3436629" y="454479"/>
                    <a:pt x="3431155" y="453614"/>
                    <a:pt x="3423663" y="455631"/>
                  </a:cubicBezTo>
                  <a:cubicBezTo>
                    <a:pt x="3429426" y="448716"/>
                    <a:pt x="3434612" y="449004"/>
                    <a:pt x="3439511" y="448428"/>
                  </a:cubicBezTo>
                  <a:close/>
                  <a:moveTo>
                    <a:pt x="3552173" y="412986"/>
                  </a:moveTo>
                  <a:cubicBezTo>
                    <a:pt x="3554478" y="413275"/>
                    <a:pt x="3554766" y="415003"/>
                    <a:pt x="3553901" y="416444"/>
                  </a:cubicBezTo>
                  <a:cubicBezTo>
                    <a:pt x="3552173" y="419325"/>
                    <a:pt x="3549579" y="418461"/>
                    <a:pt x="3546986" y="417597"/>
                  </a:cubicBezTo>
                  <a:cubicBezTo>
                    <a:pt x="3547562" y="414715"/>
                    <a:pt x="3549003" y="412698"/>
                    <a:pt x="3552173" y="412986"/>
                  </a:cubicBezTo>
                  <a:close/>
                  <a:moveTo>
                    <a:pt x="3591936" y="400597"/>
                  </a:moveTo>
                  <a:cubicBezTo>
                    <a:pt x="3593664" y="400597"/>
                    <a:pt x="3594817" y="401750"/>
                    <a:pt x="3594529" y="404055"/>
                  </a:cubicBezTo>
                  <a:cubicBezTo>
                    <a:pt x="3593952" y="406648"/>
                    <a:pt x="3591647" y="406936"/>
                    <a:pt x="3589342" y="407224"/>
                  </a:cubicBezTo>
                  <a:cubicBezTo>
                    <a:pt x="3587614" y="407224"/>
                    <a:pt x="3586173" y="406072"/>
                    <a:pt x="3586749" y="404343"/>
                  </a:cubicBezTo>
                  <a:cubicBezTo>
                    <a:pt x="3587614" y="402326"/>
                    <a:pt x="3589342" y="400597"/>
                    <a:pt x="3591936" y="400597"/>
                  </a:cubicBezTo>
                  <a:close/>
                  <a:moveTo>
                    <a:pt x="3635732" y="385902"/>
                  </a:moveTo>
                  <a:cubicBezTo>
                    <a:pt x="3636020" y="386766"/>
                    <a:pt x="3636885" y="388207"/>
                    <a:pt x="3636597" y="388495"/>
                  </a:cubicBezTo>
                  <a:cubicBezTo>
                    <a:pt x="3635732" y="389648"/>
                    <a:pt x="3634579" y="390512"/>
                    <a:pt x="3633715" y="391088"/>
                  </a:cubicBezTo>
                  <a:cubicBezTo>
                    <a:pt x="3631698" y="390800"/>
                    <a:pt x="3631410" y="389648"/>
                    <a:pt x="3632275" y="388783"/>
                  </a:cubicBezTo>
                  <a:cubicBezTo>
                    <a:pt x="3633139" y="387919"/>
                    <a:pt x="3634579" y="387055"/>
                    <a:pt x="3635732" y="385902"/>
                  </a:cubicBezTo>
                  <a:close/>
                  <a:moveTo>
                    <a:pt x="3645529" y="375817"/>
                  </a:moveTo>
                  <a:cubicBezTo>
                    <a:pt x="3643512" y="379275"/>
                    <a:pt x="3640919" y="380715"/>
                    <a:pt x="3637173" y="379563"/>
                  </a:cubicBezTo>
                  <a:cubicBezTo>
                    <a:pt x="3634580" y="383597"/>
                    <a:pt x="3630546" y="382732"/>
                    <a:pt x="3626800" y="381868"/>
                  </a:cubicBezTo>
                  <a:cubicBezTo>
                    <a:pt x="3628817" y="376105"/>
                    <a:pt x="3634292" y="380139"/>
                    <a:pt x="3637461" y="377834"/>
                  </a:cubicBezTo>
                  <a:cubicBezTo>
                    <a:pt x="3639478" y="375241"/>
                    <a:pt x="3642071" y="374088"/>
                    <a:pt x="3645529" y="375817"/>
                  </a:cubicBezTo>
                  <a:close/>
                  <a:moveTo>
                    <a:pt x="3624494" y="368325"/>
                  </a:moveTo>
                  <a:cubicBezTo>
                    <a:pt x="3625935" y="368325"/>
                    <a:pt x="3626800" y="369478"/>
                    <a:pt x="3625935" y="370630"/>
                  </a:cubicBezTo>
                  <a:cubicBezTo>
                    <a:pt x="3625359" y="371495"/>
                    <a:pt x="3623918" y="371783"/>
                    <a:pt x="3623342" y="372359"/>
                  </a:cubicBezTo>
                  <a:cubicBezTo>
                    <a:pt x="3621613" y="371783"/>
                    <a:pt x="3620749" y="370918"/>
                    <a:pt x="3621613" y="369766"/>
                  </a:cubicBezTo>
                  <a:cubicBezTo>
                    <a:pt x="3622190" y="368901"/>
                    <a:pt x="3623630" y="368325"/>
                    <a:pt x="3624494" y="368325"/>
                  </a:cubicBezTo>
                  <a:close/>
                  <a:moveTo>
                    <a:pt x="3680969" y="367173"/>
                  </a:moveTo>
                  <a:cubicBezTo>
                    <a:pt x="3682698" y="366885"/>
                    <a:pt x="3683850" y="367461"/>
                    <a:pt x="3684427" y="369190"/>
                  </a:cubicBezTo>
                  <a:cubicBezTo>
                    <a:pt x="3684139" y="371207"/>
                    <a:pt x="3682410" y="371495"/>
                    <a:pt x="3680969" y="371495"/>
                  </a:cubicBezTo>
                  <a:cubicBezTo>
                    <a:pt x="3679240" y="371783"/>
                    <a:pt x="3677800" y="371207"/>
                    <a:pt x="3678376" y="369190"/>
                  </a:cubicBezTo>
                  <a:cubicBezTo>
                    <a:pt x="3678664" y="368325"/>
                    <a:pt x="3679817" y="367461"/>
                    <a:pt x="3680969" y="367173"/>
                  </a:cubicBezTo>
                  <a:close/>
                  <a:moveTo>
                    <a:pt x="3736868" y="357952"/>
                  </a:moveTo>
                  <a:cubicBezTo>
                    <a:pt x="3739750" y="357952"/>
                    <a:pt x="3742343" y="362850"/>
                    <a:pt x="3740038" y="362562"/>
                  </a:cubicBezTo>
                  <a:cubicBezTo>
                    <a:pt x="3733411" y="361986"/>
                    <a:pt x="3727072" y="371206"/>
                    <a:pt x="3720445" y="363138"/>
                  </a:cubicBezTo>
                  <a:cubicBezTo>
                    <a:pt x="3717563" y="363715"/>
                    <a:pt x="3714682" y="364291"/>
                    <a:pt x="3710648" y="365155"/>
                  </a:cubicBezTo>
                  <a:cubicBezTo>
                    <a:pt x="3713529" y="359969"/>
                    <a:pt x="3716699" y="358816"/>
                    <a:pt x="3720733" y="358528"/>
                  </a:cubicBezTo>
                  <a:cubicBezTo>
                    <a:pt x="3726207" y="358240"/>
                    <a:pt x="3731394" y="357952"/>
                    <a:pt x="3736868" y="357952"/>
                  </a:cubicBezTo>
                  <a:close/>
                  <a:moveTo>
                    <a:pt x="3687885" y="347291"/>
                  </a:moveTo>
                  <a:cubicBezTo>
                    <a:pt x="3689038" y="350749"/>
                    <a:pt x="3684716" y="350460"/>
                    <a:pt x="3682410" y="351037"/>
                  </a:cubicBezTo>
                  <a:cubicBezTo>
                    <a:pt x="3680970" y="353342"/>
                    <a:pt x="3678377" y="355071"/>
                    <a:pt x="3676936" y="352189"/>
                  </a:cubicBezTo>
                  <a:cubicBezTo>
                    <a:pt x="3676072" y="349596"/>
                    <a:pt x="3679817" y="349020"/>
                    <a:pt x="3682122" y="348732"/>
                  </a:cubicBezTo>
                  <a:cubicBezTo>
                    <a:pt x="3683851" y="347291"/>
                    <a:pt x="3687021" y="344986"/>
                    <a:pt x="3687885" y="347291"/>
                  </a:cubicBezTo>
                  <a:close/>
                  <a:moveTo>
                    <a:pt x="3766258" y="343834"/>
                  </a:moveTo>
                  <a:cubicBezTo>
                    <a:pt x="3763953" y="348732"/>
                    <a:pt x="3760496" y="349597"/>
                    <a:pt x="3755597" y="351614"/>
                  </a:cubicBezTo>
                  <a:cubicBezTo>
                    <a:pt x="3757614" y="344987"/>
                    <a:pt x="3760784" y="343834"/>
                    <a:pt x="3766258" y="343834"/>
                  </a:cubicBezTo>
                  <a:close/>
                  <a:moveTo>
                    <a:pt x="3772885" y="324528"/>
                  </a:moveTo>
                  <a:cubicBezTo>
                    <a:pt x="3771156" y="328850"/>
                    <a:pt x="3768275" y="329138"/>
                    <a:pt x="3765682" y="329714"/>
                  </a:cubicBezTo>
                  <a:cubicBezTo>
                    <a:pt x="3755597" y="332884"/>
                    <a:pt x="3745800" y="335765"/>
                    <a:pt x="3736004" y="338935"/>
                  </a:cubicBezTo>
                  <a:cubicBezTo>
                    <a:pt x="3735427" y="337782"/>
                    <a:pt x="3735139" y="336918"/>
                    <a:pt x="3734851" y="335765"/>
                  </a:cubicBezTo>
                  <a:cubicBezTo>
                    <a:pt x="3743495" y="331155"/>
                    <a:pt x="3752715" y="328850"/>
                    <a:pt x="3762512" y="327121"/>
                  </a:cubicBezTo>
                  <a:cubicBezTo>
                    <a:pt x="3765105" y="323952"/>
                    <a:pt x="3768851" y="325392"/>
                    <a:pt x="3772885" y="324528"/>
                  </a:cubicBezTo>
                  <a:close/>
                  <a:moveTo>
                    <a:pt x="3858174" y="316749"/>
                  </a:moveTo>
                  <a:cubicBezTo>
                    <a:pt x="3854717" y="320783"/>
                    <a:pt x="3852411" y="324241"/>
                    <a:pt x="3846937" y="321359"/>
                  </a:cubicBezTo>
                  <a:cubicBezTo>
                    <a:pt x="3849530" y="317037"/>
                    <a:pt x="3852988" y="317037"/>
                    <a:pt x="3858174" y="316749"/>
                  </a:cubicBezTo>
                  <a:close/>
                  <a:moveTo>
                    <a:pt x="3795721" y="314948"/>
                  </a:moveTo>
                  <a:cubicBezTo>
                    <a:pt x="3797161" y="314444"/>
                    <a:pt x="3798674" y="314732"/>
                    <a:pt x="3800259" y="316461"/>
                  </a:cubicBezTo>
                  <a:cubicBezTo>
                    <a:pt x="3802276" y="318766"/>
                    <a:pt x="3800259" y="320495"/>
                    <a:pt x="3797377" y="321071"/>
                  </a:cubicBezTo>
                  <a:cubicBezTo>
                    <a:pt x="3791903" y="322224"/>
                    <a:pt x="3786428" y="323376"/>
                    <a:pt x="3779801" y="324817"/>
                  </a:cubicBezTo>
                  <a:cubicBezTo>
                    <a:pt x="3782970" y="318766"/>
                    <a:pt x="3788157" y="320495"/>
                    <a:pt x="3791615" y="318190"/>
                  </a:cubicBezTo>
                  <a:cubicBezTo>
                    <a:pt x="3792912" y="316749"/>
                    <a:pt x="3794280" y="315452"/>
                    <a:pt x="3795721" y="314948"/>
                  </a:cubicBezTo>
                  <a:close/>
                  <a:moveTo>
                    <a:pt x="3856157" y="300325"/>
                  </a:moveTo>
                  <a:cubicBezTo>
                    <a:pt x="3859038" y="300325"/>
                    <a:pt x="3863649" y="300037"/>
                    <a:pt x="3862496" y="304935"/>
                  </a:cubicBezTo>
                  <a:cubicBezTo>
                    <a:pt x="3861632" y="308969"/>
                    <a:pt x="3856445" y="311274"/>
                    <a:pt x="3854428" y="309546"/>
                  </a:cubicBezTo>
                  <a:cubicBezTo>
                    <a:pt x="3846360" y="302918"/>
                    <a:pt x="3840598" y="307529"/>
                    <a:pt x="3834547" y="311851"/>
                  </a:cubicBezTo>
                  <a:cubicBezTo>
                    <a:pt x="3830801" y="314732"/>
                    <a:pt x="3827343" y="313003"/>
                    <a:pt x="3820428" y="311563"/>
                  </a:cubicBezTo>
                  <a:cubicBezTo>
                    <a:pt x="3832530" y="302054"/>
                    <a:pt x="3844055" y="300613"/>
                    <a:pt x="3856157" y="300325"/>
                  </a:cubicBezTo>
                  <a:close/>
                  <a:moveTo>
                    <a:pt x="3913496" y="299461"/>
                  </a:moveTo>
                  <a:cubicBezTo>
                    <a:pt x="3914360" y="299173"/>
                    <a:pt x="3916665" y="299749"/>
                    <a:pt x="3917818" y="300614"/>
                  </a:cubicBezTo>
                  <a:cubicBezTo>
                    <a:pt x="3918971" y="301766"/>
                    <a:pt x="3918394" y="304071"/>
                    <a:pt x="3916954" y="304647"/>
                  </a:cubicBezTo>
                  <a:cubicBezTo>
                    <a:pt x="3910615" y="307241"/>
                    <a:pt x="3905716" y="313580"/>
                    <a:pt x="3897072" y="313003"/>
                  </a:cubicBezTo>
                  <a:cubicBezTo>
                    <a:pt x="3900530" y="304936"/>
                    <a:pt x="3907733" y="302919"/>
                    <a:pt x="3913496" y="299461"/>
                  </a:cubicBezTo>
                  <a:close/>
                  <a:moveTo>
                    <a:pt x="3801411" y="284766"/>
                  </a:moveTo>
                  <a:cubicBezTo>
                    <a:pt x="3802275" y="284766"/>
                    <a:pt x="3803427" y="285342"/>
                    <a:pt x="3805156" y="285630"/>
                  </a:cubicBezTo>
                  <a:cubicBezTo>
                    <a:pt x="3803427" y="287071"/>
                    <a:pt x="3802563" y="288224"/>
                    <a:pt x="3801122" y="289088"/>
                  </a:cubicBezTo>
                  <a:cubicBezTo>
                    <a:pt x="3799394" y="289952"/>
                    <a:pt x="3797953" y="289376"/>
                    <a:pt x="3797953" y="287359"/>
                  </a:cubicBezTo>
                  <a:cubicBezTo>
                    <a:pt x="3797953" y="285342"/>
                    <a:pt x="3799682" y="284766"/>
                    <a:pt x="3801411" y="284766"/>
                  </a:cubicBezTo>
                  <a:close/>
                  <a:moveTo>
                    <a:pt x="3986395" y="275545"/>
                  </a:moveTo>
                  <a:cubicBezTo>
                    <a:pt x="3986971" y="275545"/>
                    <a:pt x="3988124" y="277274"/>
                    <a:pt x="3987835" y="278138"/>
                  </a:cubicBezTo>
                  <a:cubicBezTo>
                    <a:pt x="3986683" y="283037"/>
                    <a:pt x="3982073" y="282460"/>
                    <a:pt x="3978615" y="283325"/>
                  </a:cubicBezTo>
                  <a:cubicBezTo>
                    <a:pt x="3973429" y="285918"/>
                    <a:pt x="3968818" y="289376"/>
                    <a:pt x="3961615" y="287359"/>
                  </a:cubicBezTo>
                  <a:cubicBezTo>
                    <a:pt x="3964784" y="281596"/>
                    <a:pt x="3970836" y="282460"/>
                    <a:pt x="3975158" y="280732"/>
                  </a:cubicBezTo>
                  <a:cubicBezTo>
                    <a:pt x="3975734" y="280155"/>
                    <a:pt x="3976310" y="279867"/>
                    <a:pt x="3976886" y="279291"/>
                  </a:cubicBezTo>
                  <a:cubicBezTo>
                    <a:pt x="3979480" y="276698"/>
                    <a:pt x="3982073" y="274681"/>
                    <a:pt x="3986395" y="275545"/>
                  </a:cubicBezTo>
                  <a:close/>
                  <a:moveTo>
                    <a:pt x="4044311" y="258545"/>
                  </a:moveTo>
                  <a:cubicBezTo>
                    <a:pt x="4044599" y="259409"/>
                    <a:pt x="4045176" y="260562"/>
                    <a:pt x="4045464" y="261715"/>
                  </a:cubicBezTo>
                  <a:cubicBezTo>
                    <a:pt x="4035667" y="269494"/>
                    <a:pt x="4023565" y="271799"/>
                    <a:pt x="4011176" y="273240"/>
                  </a:cubicBezTo>
                  <a:cubicBezTo>
                    <a:pt x="4010599" y="272087"/>
                    <a:pt x="4010311" y="270935"/>
                    <a:pt x="4010311" y="270070"/>
                  </a:cubicBezTo>
                  <a:cubicBezTo>
                    <a:pt x="4021548" y="266325"/>
                    <a:pt x="4033074" y="262291"/>
                    <a:pt x="4044311" y="258545"/>
                  </a:cubicBezTo>
                  <a:close/>
                  <a:moveTo>
                    <a:pt x="4112887" y="240105"/>
                  </a:moveTo>
                  <a:cubicBezTo>
                    <a:pt x="4114040" y="239528"/>
                    <a:pt x="4116057" y="239528"/>
                    <a:pt x="4116057" y="241545"/>
                  </a:cubicBezTo>
                  <a:cubicBezTo>
                    <a:pt x="4115769" y="242698"/>
                    <a:pt x="4114328" y="243562"/>
                    <a:pt x="4113175" y="245003"/>
                  </a:cubicBezTo>
                  <a:cubicBezTo>
                    <a:pt x="4111735" y="244138"/>
                    <a:pt x="4110871" y="243850"/>
                    <a:pt x="4110006" y="243274"/>
                  </a:cubicBezTo>
                  <a:cubicBezTo>
                    <a:pt x="4111159" y="242121"/>
                    <a:pt x="4111735" y="240681"/>
                    <a:pt x="4112887" y="240105"/>
                  </a:cubicBezTo>
                  <a:close/>
                  <a:moveTo>
                    <a:pt x="4032786" y="221087"/>
                  </a:moveTo>
                  <a:cubicBezTo>
                    <a:pt x="4034803" y="220799"/>
                    <a:pt x="4036243" y="221951"/>
                    <a:pt x="4037108" y="223968"/>
                  </a:cubicBezTo>
                  <a:cubicBezTo>
                    <a:pt x="4036531" y="227138"/>
                    <a:pt x="4034226" y="228290"/>
                    <a:pt x="4031633" y="229155"/>
                  </a:cubicBezTo>
                  <a:cubicBezTo>
                    <a:pt x="4029328" y="230019"/>
                    <a:pt x="4027311" y="229155"/>
                    <a:pt x="4027023" y="226850"/>
                  </a:cubicBezTo>
                  <a:cubicBezTo>
                    <a:pt x="4026735" y="223104"/>
                    <a:pt x="4029616" y="221663"/>
                    <a:pt x="4032786" y="221087"/>
                  </a:cubicBezTo>
                  <a:close/>
                  <a:moveTo>
                    <a:pt x="4146600" y="215613"/>
                  </a:moveTo>
                  <a:cubicBezTo>
                    <a:pt x="4145448" y="219359"/>
                    <a:pt x="4143719" y="222240"/>
                    <a:pt x="4141702" y="221664"/>
                  </a:cubicBezTo>
                  <a:cubicBezTo>
                    <a:pt x="4137091" y="220511"/>
                    <a:pt x="4140837" y="218494"/>
                    <a:pt x="4142278" y="217342"/>
                  </a:cubicBezTo>
                  <a:cubicBezTo>
                    <a:pt x="4142854" y="216766"/>
                    <a:pt x="4144295" y="216477"/>
                    <a:pt x="4146600" y="215613"/>
                  </a:cubicBezTo>
                  <a:close/>
                  <a:moveTo>
                    <a:pt x="4121532" y="210138"/>
                  </a:moveTo>
                  <a:cubicBezTo>
                    <a:pt x="4126142" y="212443"/>
                    <a:pt x="4122108" y="216189"/>
                    <a:pt x="4121532" y="219359"/>
                  </a:cubicBezTo>
                  <a:cubicBezTo>
                    <a:pt x="4119803" y="227426"/>
                    <a:pt x="4114329" y="230884"/>
                    <a:pt x="4107125" y="233189"/>
                  </a:cubicBezTo>
                  <a:cubicBezTo>
                    <a:pt x="4087820" y="238952"/>
                    <a:pt x="4068803" y="246155"/>
                    <a:pt x="4049210" y="250766"/>
                  </a:cubicBezTo>
                  <a:cubicBezTo>
                    <a:pt x="4032497" y="254799"/>
                    <a:pt x="4015498" y="259986"/>
                    <a:pt x="3998786" y="262867"/>
                  </a:cubicBezTo>
                  <a:cubicBezTo>
                    <a:pt x="3961616" y="268918"/>
                    <a:pt x="3928480" y="286783"/>
                    <a:pt x="3891887" y="293698"/>
                  </a:cubicBezTo>
                  <a:cubicBezTo>
                    <a:pt x="3888717" y="294274"/>
                    <a:pt x="3885836" y="295139"/>
                    <a:pt x="3882666" y="293410"/>
                  </a:cubicBezTo>
                  <a:cubicBezTo>
                    <a:pt x="3893039" y="290240"/>
                    <a:pt x="3901107" y="283325"/>
                    <a:pt x="3912344" y="281020"/>
                  </a:cubicBezTo>
                  <a:cubicBezTo>
                    <a:pt x="3925310" y="278139"/>
                    <a:pt x="3938853" y="274105"/>
                    <a:pt x="3950955" y="267766"/>
                  </a:cubicBezTo>
                  <a:cubicBezTo>
                    <a:pt x="3967667" y="259121"/>
                    <a:pt x="3984091" y="252206"/>
                    <a:pt x="4003396" y="253071"/>
                  </a:cubicBezTo>
                  <a:cubicBezTo>
                    <a:pt x="4007718" y="253359"/>
                    <a:pt x="4011464" y="250766"/>
                    <a:pt x="4015209" y="248460"/>
                  </a:cubicBezTo>
                  <a:cubicBezTo>
                    <a:pt x="4027023" y="241257"/>
                    <a:pt x="4038549" y="232325"/>
                    <a:pt x="4054108" y="237511"/>
                  </a:cubicBezTo>
                  <a:cubicBezTo>
                    <a:pt x="4056413" y="238376"/>
                    <a:pt x="4060159" y="236647"/>
                    <a:pt x="4063040" y="235206"/>
                  </a:cubicBezTo>
                  <a:cubicBezTo>
                    <a:pt x="4078888" y="227138"/>
                    <a:pt x="4098193" y="225409"/>
                    <a:pt x="4110871" y="211291"/>
                  </a:cubicBezTo>
                  <a:cubicBezTo>
                    <a:pt x="4114040" y="207545"/>
                    <a:pt x="4118363" y="208409"/>
                    <a:pt x="4121532" y="210138"/>
                  </a:cubicBezTo>
                  <a:close/>
                  <a:moveTo>
                    <a:pt x="4164464" y="202646"/>
                  </a:moveTo>
                  <a:cubicBezTo>
                    <a:pt x="4167922" y="202934"/>
                    <a:pt x="4170515" y="204663"/>
                    <a:pt x="4171667" y="208121"/>
                  </a:cubicBezTo>
                  <a:cubicBezTo>
                    <a:pt x="4169939" y="211866"/>
                    <a:pt x="4166193" y="212443"/>
                    <a:pt x="4163023" y="213019"/>
                  </a:cubicBezTo>
                  <a:cubicBezTo>
                    <a:pt x="4159566" y="213595"/>
                    <a:pt x="4159854" y="210426"/>
                    <a:pt x="4159854" y="207832"/>
                  </a:cubicBezTo>
                  <a:cubicBezTo>
                    <a:pt x="4159854" y="204951"/>
                    <a:pt x="4161006" y="202358"/>
                    <a:pt x="4164464" y="202646"/>
                  </a:cubicBezTo>
                  <a:close/>
                  <a:moveTo>
                    <a:pt x="4214312" y="191985"/>
                  </a:moveTo>
                  <a:cubicBezTo>
                    <a:pt x="4203651" y="202646"/>
                    <a:pt x="4192702" y="205239"/>
                    <a:pt x="4180888" y="205527"/>
                  </a:cubicBezTo>
                  <a:cubicBezTo>
                    <a:pt x="4191837" y="202070"/>
                    <a:pt x="4199617" y="191697"/>
                    <a:pt x="4214312" y="191985"/>
                  </a:cubicBezTo>
                  <a:close/>
                  <a:moveTo>
                    <a:pt x="4103667" y="189392"/>
                  </a:moveTo>
                  <a:cubicBezTo>
                    <a:pt x="4104820" y="190545"/>
                    <a:pt x="4106261" y="191121"/>
                    <a:pt x="4106261" y="191697"/>
                  </a:cubicBezTo>
                  <a:cubicBezTo>
                    <a:pt x="4106261" y="194002"/>
                    <a:pt x="4104820" y="195443"/>
                    <a:pt x="4102803" y="195731"/>
                  </a:cubicBezTo>
                  <a:cubicBezTo>
                    <a:pt x="4101074" y="196019"/>
                    <a:pt x="4099057" y="194867"/>
                    <a:pt x="4099633" y="193426"/>
                  </a:cubicBezTo>
                  <a:cubicBezTo>
                    <a:pt x="4100210" y="191697"/>
                    <a:pt x="4102227" y="190833"/>
                    <a:pt x="4103667" y="189392"/>
                  </a:cubicBezTo>
                  <a:close/>
                  <a:moveTo>
                    <a:pt x="4231311" y="182765"/>
                  </a:moveTo>
                  <a:cubicBezTo>
                    <a:pt x="4229871" y="187663"/>
                    <a:pt x="4228430" y="191409"/>
                    <a:pt x="4223532" y="192274"/>
                  </a:cubicBezTo>
                  <a:cubicBezTo>
                    <a:pt x="4222956" y="192274"/>
                    <a:pt x="4221803" y="190545"/>
                    <a:pt x="4221803" y="189968"/>
                  </a:cubicBezTo>
                  <a:cubicBezTo>
                    <a:pt x="4222091" y="184494"/>
                    <a:pt x="4225549" y="183053"/>
                    <a:pt x="4231311" y="182765"/>
                  </a:cubicBezTo>
                  <a:close/>
                  <a:moveTo>
                    <a:pt x="4324813" y="148693"/>
                  </a:moveTo>
                  <a:cubicBezTo>
                    <a:pt x="4325965" y="147757"/>
                    <a:pt x="4327262" y="147757"/>
                    <a:pt x="4328991" y="150206"/>
                  </a:cubicBezTo>
                  <a:cubicBezTo>
                    <a:pt x="4331872" y="154528"/>
                    <a:pt x="4329567" y="158273"/>
                    <a:pt x="4324093" y="159714"/>
                  </a:cubicBezTo>
                  <a:cubicBezTo>
                    <a:pt x="4322652" y="160002"/>
                    <a:pt x="4321499" y="161155"/>
                    <a:pt x="4320059" y="161731"/>
                  </a:cubicBezTo>
                  <a:cubicBezTo>
                    <a:pt x="4321499" y="163172"/>
                    <a:pt x="4323228" y="164324"/>
                    <a:pt x="4324669" y="165765"/>
                  </a:cubicBezTo>
                  <a:cubicBezTo>
                    <a:pt x="4326109" y="166629"/>
                    <a:pt x="4327838" y="167782"/>
                    <a:pt x="4329279" y="168646"/>
                  </a:cubicBezTo>
                  <a:cubicBezTo>
                    <a:pt x="4330143" y="166341"/>
                    <a:pt x="4332160" y="166341"/>
                    <a:pt x="4333889" y="165765"/>
                  </a:cubicBezTo>
                  <a:cubicBezTo>
                    <a:pt x="4335618" y="165189"/>
                    <a:pt x="4337347" y="164036"/>
                    <a:pt x="4339076" y="164036"/>
                  </a:cubicBezTo>
                  <a:cubicBezTo>
                    <a:pt x="4341093" y="163748"/>
                    <a:pt x="4344550" y="162884"/>
                    <a:pt x="4344838" y="165477"/>
                  </a:cubicBezTo>
                  <a:cubicBezTo>
                    <a:pt x="4345126" y="169511"/>
                    <a:pt x="4341381" y="168358"/>
                    <a:pt x="4338788" y="168646"/>
                  </a:cubicBezTo>
                  <a:cubicBezTo>
                    <a:pt x="4335906" y="169511"/>
                    <a:pt x="4332737" y="171816"/>
                    <a:pt x="4329279" y="170663"/>
                  </a:cubicBezTo>
                  <a:cubicBezTo>
                    <a:pt x="4309686" y="174697"/>
                    <a:pt x="4290957" y="181324"/>
                    <a:pt x="4271940" y="187375"/>
                  </a:cubicBezTo>
                  <a:cubicBezTo>
                    <a:pt x="4254363" y="192850"/>
                    <a:pt x="4237651" y="200053"/>
                    <a:pt x="4220363" y="206392"/>
                  </a:cubicBezTo>
                  <a:cubicBezTo>
                    <a:pt x="4211143" y="209850"/>
                    <a:pt x="4202498" y="216189"/>
                    <a:pt x="4192126" y="216477"/>
                  </a:cubicBezTo>
                  <a:cubicBezTo>
                    <a:pt x="4191261" y="216765"/>
                    <a:pt x="4190685" y="216765"/>
                    <a:pt x="4190397" y="216765"/>
                  </a:cubicBezTo>
                  <a:cubicBezTo>
                    <a:pt x="4183481" y="218782"/>
                    <a:pt x="4178295" y="225986"/>
                    <a:pt x="4169939" y="223104"/>
                  </a:cubicBezTo>
                  <a:cubicBezTo>
                    <a:pt x="4165617" y="221087"/>
                    <a:pt x="4162159" y="223393"/>
                    <a:pt x="4158702" y="225121"/>
                  </a:cubicBezTo>
                  <a:cubicBezTo>
                    <a:pt x="4156108" y="226274"/>
                    <a:pt x="4152651" y="228291"/>
                    <a:pt x="4151786" y="225986"/>
                  </a:cubicBezTo>
                  <a:cubicBezTo>
                    <a:pt x="4150346" y="222240"/>
                    <a:pt x="4153804" y="220511"/>
                    <a:pt x="4157261" y="219935"/>
                  </a:cubicBezTo>
                  <a:cubicBezTo>
                    <a:pt x="4158990" y="219647"/>
                    <a:pt x="4161007" y="219359"/>
                    <a:pt x="4163024" y="219070"/>
                  </a:cubicBezTo>
                  <a:cubicBezTo>
                    <a:pt x="4171092" y="214172"/>
                    <a:pt x="4180312" y="214748"/>
                    <a:pt x="4189244" y="214748"/>
                  </a:cubicBezTo>
                  <a:cubicBezTo>
                    <a:pt x="4204804" y="206392"/>
                    <a:pt x="4220075" y="198036"/>
                    <a:pt x="4236787" y="191986"/>
                  </a:cubicBezTo>
                  <a:cubicBezTo>
                    <a:pt x="4237363" y="191697"/>
                    <a:pt x="4237651" y="191697"/>
                    <a:pt x="4237940" y="191409"/>
                  </a:cubicBezTo>
                  <a:cubicBezTo>
                    <a:pt x="4243126" y="186223"/>
                    <a:pt x="4248889" y="183341"/>
                    <a:pt x="4256957" y="184782"/>
                  </a:cubicBezTo>
                  <a:cubicBezTo>
                    <a:pt x="4260414" y="185358"/>
                    <a:pt x="4266753" y="184206"/>
                    <a:pt x="4266177" y="175850"/>
                  </a:cubicBezTo>
                  <a:cubicBezTo>
                    <a:pt x="4265889" y="168935"/>
                    <a:pt x="4288076" y="161155"/>
                    <a:pt x="4295279" y="165765"/>
                  </a:cubicBezTo>
                  <a:cubicBezTo>
                    <a:pt x="4300754" y="169511"/>
                    <a:pt x="4304787" y="167782"/>
                    <a:pt x="4309686" y="166053"/>
                  </a:cubicBezTo>
                  <a:cubicBezTo>
                    <a:pt x="4304787" y="158273"/>
                    <a:pt x="4307093" y="154528"/>
                    <a:pt x="4316025" y="154240"/>
                  </a:cubicBezTo>
                  <a:cubicBezTo>
                    <a:pt x="4318042" y="154240"/>
                    <a:pt x="4320347" y="153951"/>
                    <a:pt x="4321499" y="152799"/>
                  </a:cubicBezTo>
                  <a:cubicBezTo>
                    <a:pt x="4322652" y="151503"/>
                    <a:pt x="4323661" y="149630"/>
                    <a:pt x="4324813" y="148693"/>
                  </a:cubicBezTo>
                  <a:close/>
                  <a:moveTo>
                    <a:pt x="4317753" y="130900"/>
                  </a:moveTo>
                  <a:cubicBezTo>
                    <a:pt x="4316024" y="133493"/>
                    <a:pt x="4314007" y="134357"/>
                    <a:pt x="4311702" y="134069"/>
                  </a:cubicBezTo>
                  <a:cubicBezTo>
                    <a:pt x="4311414" y="134069"/>
                    <a:pt x="4310838" y="132629"/>
                    <a:pt x="4310838" y="132340"/>
                  </a:cubicBezTo>
                  <a:cubicBezTo>
                    <a:pt x="4312279" y="129747"/>
                    <a:pt x="4314584" y="130035"/>
                    <a:pt x="4317753" y="130900"/>
                  </a:cubicBezTo>
                  <a:close/>
                  <a:moveTo>
                    <a:pt x="4382295" y="130036"/>
                  </a:moveTo>
                  <a:cubicBezTo>
                    <a:pt x="4385753" y="131476"/>
                    <a:pt x="4392668" y="127730"/>
                    <a:pt x="4392092" y="133493"/>
                  </a:cubicBezTo>
                  <a:cubicBezTo>
                    <a:pt x="4391228" y="139544"/>
                    <a:pt x="4384889" y="134358"/>
                    <a:pt x="4381143" y="134934"/>
                  </a:cubicBezTo>
                  <a:cubicBezTo>
                    <a:pt x="4376245" y="140985"/>
                    <a:pt x="4368753" y="138680"/>
                    <a:pt x="4362414" y="140408"/>
                  </a:cubicBezTo>
                  <a:cubicBezTo>
                    <a:pt x="4357804" y="143290"/>
                    <a:pt x="4353194" y="146459"/>
                    <a:pt x="4348583" y="149053"/>
                  </a:cubicBezTo>
                  <a:cubicBezTo>
                    <a:pt x="4347143" y="149917"/>
                    <a:pt x="4344549" y="151070"/>
                    <a:pt x="4343685" y="148476"/>
                  </a:cubicBezTo>
                  <a:cubicBezTo>
                    <a:pt x="4343109" y="146747"/>
                    <a:pt x="4343685" y="143578"/>
                    <a:pt x="4344549" y="143002"/>
                  </a:cubicBezTo>
                  <a:cubicBezTo>
                    <a:pt x="4350024" y="140120"/>
                    <a:pt x="4354634" y="133493"/>
                    <a:pt x="4362414" y="137239"/>
                  </a:cubicBezTo>
                  <a:cubicBezTo>
                    <a:pt x="4368753" y="137527"/>
                    <a:pt x="4371634" y="128595"/>
                    <a:pt x="4378838" y="130612"/>
                  </a:cubicBezTo>
                  <a:cubicBezTo>
                    <a:pt x="4379990" y="130324"/>
                    <a:pt x="4381431" y="129747"/>
                    <a:pt x="4382295" y="130036"/>
                  </a:cubicBezTo>
                  <a:close/>
                  <a:moveTo>
                    <a:pt x="4679654" y="54760"/>
                  </a:moveTo>
                  <a:cubicBezTo>
                    <a:pt x="4681382" y="54184"/>
                    <a:pt x="4683399" y="54400"/>
                    <a:pt x="4686280" y="55985"/>
                  </a:cubicBezTo>
                  <a:cubicBezTo>
                    <a:pt x="4682247" y="58578"/>
                    <a:pt x="4679942" y="61171"/>
                    <a:pt x="4674755" y="58290"/>
                  </a:cubicBezTo>
                  <a:cubicBezTo>
                    <a:pt x="4676484" y="56705"/>
                    <a:pt x="4677925" y="55336"/>
                    <a:pt x="4679654" y="54760"/>
                  </a:cubicBezTo>
                  <a:close/>
                  <a:moveTo>
                    <a:pt x="4777332" y="30340"/>
                  </a:moveTo>
                  <a:cubicBezTo>
                    <a:pt x="4779061" y="30917"/>
                    <a:pt x="4777909" y="32357"/>
                    <a:pt x="4777332" y="33222"/>
                  </a:cubicBezTo>
                  <a:cubicBezTo>
                    <a:pt x="4774739" y="36679"/>
                    <a:pt x="4771570" y="34374"/>
                    <a:pt x="4767536" y="34086"/>
                  </a:cubicBezTo>
                  <a:cubicBezTo>
                    <a:pt x="4770705" y="30628"/>
                    <a:pt x="4773587" y="28611"/>
                    <a:pt x="4777332" y="30340"/>
                  </a:cubicBezTo>
                  <a:close/>
                  <a:moveTo>
                    <a:pt x="4838993" y="14492"/>
                  </a:moveTo>
                  <a:cubicBezTo>
                    <a:pt x="4840434" y="14204"/>
                    <a:pt x="4841010" y="15645"/>
                    <a:pt x="4840434" y="16509"/>
                  </a:cubicBezTo>
                  <a:cubicBezTo>
                    <a:pt x="4839570" y="17662"/>
                    <a:pt x="4838129" y="18526"/>
                    <a:pt x="4836976" y="18815"/>
                  </a:cubicBezTo>
                  <a:cubicBezTo>
                    <a:pt x="4836688" y="19103"/>
                    <a:pt x="4835824" y="17662"/>
                    <a:pt x="4834383" y="16221"/>
                  </a:cubicBezTo>
                  <a:cubicBezTo>
                    <a:pt x="4836400" y="15645"/>
                    <a:pt x="4837552" y="14781"/>
                    <a:pt x="4838993" y="14492"/>
                  </a:cubicBezTo>
                  <a:close/>
                  <a:moveTo>
                    <a:pt x="4887978" y="85"/>
                  </a:moveTo>
                  <a:cubicBezTo>
                    <a:pt x="4885673" y="2390"/>
                    <a:pt x="4883656" y="4696"/>
                    <a:pt x="4881639" y="6136"/>
                  </a:cubicBezTo>
                  <a:lnTo>
                    <a:pt x="4893164" y="2102"/>
                  </a:lnTo>
                  <a:cubicBezTo>
                    <a:pt x="4887690" y="4984"/>
                    <a:pt x="4883079" y="8729"/>
                    <a:pt x="4878757" y="12763"/>
                  </a:cubicBezTo>
                  <a:cubicBezTo>
                    <a:pt x="4866367" y="24865"/>
                    <a:pt x="4851384" y="32933"/>
                    <a:pt x="4836689" y="41289"/>
                  </a:cubicBezTo>
                  <a:cubicBezTo>
                    <a:pt x="4829774" y="45323"/>
                    <a:pt x="4826893" y="52526"/>
                    <a:pt x="4821994" y="58001"/>
                  </a:cubicBezTo>
                  <a:cubicBezTo>
                    <a:pt x="4818537" y="61747"/>
                    <a:pt x="4815367" y="64628"/>
                    <a:pt x="4811045" y="66357"/>
                  </a:cubicBezTo>
                  <a:cubicBezTo>
                    <a:pt x="4810469" y="67221"/>
                    <a:pt x="4809892" y="68374"/>
                    <a:pt x="4809316" y="69238"/>
                  </a:cubicBezTo>
                  <a:cubicBezTo>
                    <a:pt x="4799808" y="77306"/>
                    <a:pt x="4793757" y="89984"/>
                    <a:pt x="4778197" y="89408"/>
                  </a:cubicBezTo>
                  <a:cubicBezTo>
                    <a:pt x="4775028" y="89408"/>
                    <a:pt x="4771858" y="93442"/>
                    <a:pt x="4768689" y="95459"/>
                  </a:cubicBezTo>
                  <a:cubicBezTo>
                    <a:pt x="4767248" y="96323"/>
                    <a:pt x="4765807" y="96899"/>
                    <a:pt x="4764367" y="97476"/>
                  </a:cubicBezTo>
                  <a:cubicBezTo>
                    <a:pt x="4765519" y="100933"/>
                    <a:pt x="4768113" y="104391"/>
                    <a:pt x="4762350" y="106408"/>
                  </a:cubicBezTo>
                  <a:cubicBezTo>
                    <a:pt x="4757163" y="108425"/>
                    <a:pt x="4751977" y="111018"/>
                    <a:pt x="4746790" y="113323"/>
                  </a:cubicBezTo>
                  <a:cubicBezTo>
                    <a:pt x="4745926" y="121391"/>
                    <a:pt x="4741892" y="128018"/>
                    <a:pt x="4734112" y="130035"/>
                  </a:cubicBezTo>
                  <a:cubicBezTo>
                    <a:pt x="4717977" y="134069"/>
                    <a:pt x="4709909" y="147900"/>
                    <a:pt x="4698671" y="157696"/>
                  </a:cubicBezTo>
                  <a:cubicBezTo>
                    <a:pt x="4692909" y="162595"/>
                    <a:pt x="4685705" y="165764"/>
                    <a:pt x="4680231" y="170951"/>
                  </a:cubicBezTo>
                  <a:cubicBezTo>
                    <a:pt x="4676485" y="174408"/>
                    <a:pt x="4670722" y="177866"/>
                    <a:pt x="4676485" y="183053"/>
                  </a:cubicBezTo>
                  <a:cubicBezTo>
                    <a:pt x="4680807" y="187086"/>
                    <a:pt x="4683977" y="184493"/>
                    <a:pt x="4688587" y="179883"/>
                  </a:cubicBezTo>
                  <a:cubicBezTo>
                    <a:pt x="4695790" y="172391"/>
                    <a:pt x="4704722" y="160290"/>
                    <a:pt x="4711638" y="160002"/>
                  </a:cubicBezTo>
                  <a:cubicBezTo>
                    <a:pt x="4723739" y="159137"/>
                    <a:pt x="4726333" y="149629"/>
                    <a:pt x="4733248" y="146747"/>
                  </a:cubicBezTo>
                  <a:cubicBezTo>
                    <a:pt x="4750824" y="139256"/>
                    <a:pt x="4761485" y="123696"/>
                    <a:pt x="4777621" y="114764"/>
                  </a:cubicBezTo>
                  <a:cubicBezTo>
                    <a:pt x="4799808" y="102662"/>
                    <a:pt x="4819977" y="86815"/>
                    <a:pt x="4841011" y="72696"/>
                  </a:cubicBezTo>
                  <a:cubicBezTo>
                    <a:pt x="4834096" y="62899"/>
                    <a:pt x="4842740" y="63476"/>
                    <a:pt x="4847926" y="60018"/>
                  </a:cubicBezTo>
                  <a:cubicBezTo>
                    <a:pt x="4849944" y="66645"/>
                    <a:pt x="4845045" y="68374"/>
                    <a:pt x="4843604" y="71543"/>
                  </a:cubicBezTo>
                  <a:cubicBezTo>
                    <a:pt x="4856859" y="68662"/>
                    <a:pt x="4866367" y="59442"/>
                    <a:pt x="4875011" y="49933"/>
                  </a:cubicBezTo>
                  <a:cubicBezTo>
                    <a:pt x="4878757" y="45899"/>
                    <a:pt x="4880774" y="40136"/>
                    <a:pt x="4887401" y="41289"/>
                  </a:cubicBezTo>
                  <a:cubicBezTo>
                    <a:pt x="4890283" y="41577"/>
                    <a:pt x="4893452" y="36967"/>
                    <a:pt x="4895469" y="41289"/>
                  </a:cubicBezTo>
                  <a:cubicBezTo>
                    <a:pt x="4896910" y="44458"/>
                    <a:pt x="4894028" y="46187"/>
                    <a:pt x="4892012" y="48204"/>
                  </a:cubicBezTo>
                  <a:cubicBezTo>
                    <a:pt x="4890571" y="49357"/>
                    <a:pt x="4888842" y="51086"/>
                    <a:pt x="4891147" y="52814"/>
                  </a:cubicBezTo>
                  <a:cubicBezTo>
                    <a:pt x="4893452" y="54543"/>
                    <a:pt x="4895758" y="53967"/>
                    <a:pt x="4896910" y="51374"/>
                  </a:cubicBezTo>
                  <a:cubicBezTo>
                    <a:pt x="4898927" y="46764"/>
                    <a:pt x="4902384" y="43018"/>
                    <a:pt x="4901808" y="37255"/>
                  </a:cubicBezTo>
                  <a:cubicBezTo>
                    <a:pt x="4901232" y="32069"/>
                    <a:pt x="4902673" y="26306"/>
                    <a:pt x="4910452" y="26882"/>
                  </a:cubicBezTo>
                  <a:cubicBezTo>
                    <a:pt x="4915063" y="24865"/>
                    <a:pt x="4919097" y="23424"/>
                    <a:pt x="4917944" y="31204"/>
                  </a:cubicBezTo>
                  <a:cubicBezTo>
                    <a:pt x="4923131" y="35814"/>
                    <a:pt x="4922554" y="38408"/>
                    <a:pt x="4915639" y="39848"/>
                  </a:cubicBezTo>
                  <a:cubicBezTo>
                    <a:pt x="4920249" y="43018"/>
                    <a:pt x="4915063" y="49645"/>
                    <a:pt x="4919961" y="52526"/>
                  </a:cubicBezTo>
                  <a:cubicBezTo>
                    <a:pt x="4926588" y="53679"/>
                    <a:pt x="4932639" y="54543"/>
                    <a:pt x="4924571" y="62611"/>
                  </a:cubicBezTo>
                  <a:cubicBezTo>
                    <a:pt x="4921401" y="65781"/>
                    <a:pt x="4919673" y="70391"/>
                    <a:pt x="4917368" y="74425"/>
                  </a:cubicBezTo>
                  <a:cubicBezTo>
                    <a:pt x="4922266" y="78747"/>
                    <a:pt x="4921401" y="86238"/>
                    <a:pt x="4925435" y="91137"/>
                  </a:cubicBezTo>
                  <a:cubicBezTo>
                    <a:pt x="4931486" y="92866"/>
                    <a:pt x="4937826" y="92866"/>
                    <a:pt x="4931775" y="102662"/>
                  </a:cubicBezTo>
                  <a:cubicBezTo>
                    <a:pt x="4929181" y="106696"/>
                    <a:pt x="4932351" y="114188"/>
                    <a:pt x="4932639" y="120239"/>
                  </a:cubicBezTo>
                  <a:cubicBezTo>
                    <a:pt x="4932927" y="122832"/>
                    <a:pt x="4934944" y="125425"/>
                    <a:pt x="4931775" y="128018"/>
                  </a:cubicBezTo>
                  <a:cubicBezTo>
                    <a:pt x="4930334" y="129171"/>
                    <a:pt x="4926012" y="132340"/>
                    <a:pt x="4929758" y="135798"/>
                  </a:cubicBezTo>
                  <a:cubicBezTo>
                    <a:pt x="4932351" y="138391"/>
                    <a:pt x="4934656" y="135222"/>
                    <a:pt x="4937249" y="135510"/>
                  </a:cubicBezTo>
                  <a:cubicBezTo>
                    <a:pt x="4941283" y="135798"/>
                    <a:pt x="4943876" y="127730"/>
                    <a:pt x="4948486" y="133781"/>
                  </a:cubicBezTo>
                  <a:cubicBezTo>
                    <a:pt x="4952520" y="139256"/>
                    <a:pt x="4953385" y="145307"/>
                    <a:pt x="4949639" y="151646"/>
                  </a:cubicBezTo>
                  <a:cubicBezTo>
                    <a:pt x="4947046" y="155391"/>
                    <a:pt x="4945029" y="159425"/>
                    <a:pt x="4942724" y="163459"/>
                  </a:cubicBezTo>
                  <a:cubicBezTo>
                    <a:pt x="4943588" y="166629"/>
                    <a:pt x="4945893" y="167205"/>
                    <a:pt x="4948775" y="166341"/>
                  </a:cubicBezTo>
                  <a:cubicBezTo>
                    <a:pt x="4951944" y="165764"/>
                    <a:pt x="4955690" y="160866"/>
                    <a:pt x="4958283" y="165764"/>
                  </a:cubicBezTo>
                  <a:cubicBezTo>
                    <a:pt x="4959724" y="168358"/>
                    <a:pt x="4955114" y="168934"/>
                    <a:pt x="4953385" y="167493"/>
                  </a:cubicBezTo>
                  <a:cubicBezTo>
                    <a:pt x="4953097" y="169798"/>
                    <a:pt x="4957419" y="171527"/>
                    <a:pt x="4954537" y="174697"/>
                  </a:cubicBezTo>
                  <a:cubicBezTo>
                    <a:pt x="4946470" y="183341"/>
                    <a:pt x="4938402" y="192273"/>
                    <a:pt x="4930622" y="201205"/>
                  </a:cubicBezTo>
                  <a:cubicBezTo>
                    <a:pt x="4927164" y="204951"/>
                    <a:pt x="4917656" y="208697"/>
                    <a:pt x="4929469" y="214460"/>
                  </a:cubicBezTo>
                  <a:cubicBezTo>
                    <a:pt x="4931198" y="215324"/>
                    <a:pt x="4933792" y="220222"/>
                    <a:pt x="4929758" y="223392"/>
                  </a:cubicBezTo>
                  <a:cubicBezTo>
                    <a:pt x="4919673" y="230883"/>
                    <a:pt x="4915351" y="242697"/>
                    <a:pt x="4909300" y="252782"/>
                  </a:cubicBezTo>
                  <a:cubicBezTo>
                    <a:pt x="4904978" y="259985"/>
                    <a:pt x="4896046" y="259985"/>
                    <a:pt x="4891724" y="266324"/>
                  </a:cubicBezTo>
                  <a:cubicBezTo>
                    <a:pt x="4892012" y="267189"/>
                    <a:pt x="4892300" y="267765"/>
                    <a:pt x="4892588" y="268629"/>
                  </a:cubicBezTo>
                  <a:cubicBezTo>
                    <a:pt x="4898350" y="268341"/>
                    <a:pt x="4906418" y="265172"/>
                    <a:pt x="4909300" y="270358"/>
                  </a:cubicBezTo>
                  <a:cubicBezTo>
                    <a:pt x="4911605" y="274392"/>
                    <a:pt x="4902096" y="274392"/>
                    <a:pt x="4898927" y="278426"/>
                  </a:cubicBezTo>
                  <a:cubicBezTo>
                    <a:pt x="4896910" y="281019"/>
                    <a:pt x="4897486" y="283324"/>
                    <a:pt x="4896334" y="285341"/>
                  </a:cubicBezTo>
                  <a:cubicBezTo>
                    <a:pt x="4898350" y="289375"/>
                    <a:pt x="4896334" y="293409"/>
                    <a:pt x="4898927" y="298308"/>
                  </a:cubicBezTo>
                  <a:cubicBezTo>
                    <a:pt x="4902961" y="305799"/>
                    <a:pt x="4892876" y="301765"/>
                    <a:pt x="4890283" y="304935"/>
                  </a:cubicBezTo>
                  <a:cubicBezTo>
                    <a:pt x="4891147" y="308680"/>
                    <a:pt x="4885096" y="307528"/>
                    <a:pt x="4886249" y="310409"/>
                  </a:cubicBezTo>
                  <a:cubicBezTo>
                    <a:pt x="4887690" y="314155"/>
                    <a:pt x="4890283" y="313291"/>
                    <a:pt x="4893452" y="311562"/>
                  </a:cubicBezTo>
                  <a:cubicBezTo>
                    <a:pt x="4896046" y="310121"/>
                    <a:pt x="4894893" y="314155"/>
                    <a:pt x="4896046" y="315308"/>
                  </a:cubicBezTo>
                  <a:cubicBezTo>
                    <a:pt x="4899791" y="314155"/>
                    <a:pt x="4903537" y="312714"/>
                    <a:pt x="4906707" y="316460"/>
                  </a:cubicBezTo>
                  <a:cubicBezTo>
                    <a:pt x="4909588" y="315596"/>
                    <a:pt x="4913046" y="315884"/>
                    <a:pt x="4910452" y="319630"/>
                  </a:cubicBezTo>
                  <a:cubicBezTo>
                    <a:pt x="4906418" y="325392"/>
                    <a:pt x="4902961" y="332308"/>
                    <a:pt x="4894893" y="333748"/>
                  </a:cubicBezTo>
                  <a:cubicBezTo>
                    <a:pt x="4889130" y="334901"/>
                    <a:pt x="4887401" y="339511"/>
                    <a:pt x="4888266" y="343833"/>
                  </a:cubicBezTo>
                  <a:cubicBezTo>
                    <a:pt x="4889130" y="349308"/>
                    <a:pt x="4893740" y="346138"/>
                    <a:pt x="4896622" y="345274"/>
                  </a:cubicBezTo>
                  <a:cubicBezTo>
                    <a:pt x="4901232" y="343833"/>
                    <a:pt x="4904690" y="347003"/>
                    <a:pt x="4909300" y="346715"/>
                  </a:cubicBezTo>
                  <a:cubicBezTo>
                    <a:pt x="4904402" y="351901"/>
                    <a:pt x="4898639" y="355647"/>
                    <a:pt x="4897486" y="362850"/>
                  </a:cubicBezTo>
                  <a:cubicBezTo>
                    <a:pt x="4898062" y="366884"/>
                    <a:pt x="4892300" y="366308"/>
                    <a:pt x="4892300" y="369766"/>
                  </a:cubicBezTo>
                  <a:cubicBezTo>
                    <a:pt x="4896910" y="373799"/>
                    <a:pt x="4893740" y="376105"/>
                    <a:pt x="4890571" y="378986"/>
                  </a:cubicBezTo>
                  <a:cubicBezTo>
                    <a:pt x="4887690" y="381867"/>
                    <a:pt x="4884808" y="386189"/>
                    <a:pt x="4887113" y="389647"/>
                  </a:cubicBezTo>
                  <a:cubicBezTo>
                    <a:pt x="4890283" y="394545"/>
                    <a:pt x="4892588" y="387918"/>
                    <a:pt x="4895469" y="387630"/>
                  </a:cubicBezTo>
                  <a:cubicBezTo>
                    <a:pt x="4898639" y="387630"/>
                    <a:pt x="4902384" y="384461"/>
                    <a:pt x="4904978" y="388783"/>
                  </a:cubicBezTo>
                  <a:cubicBezTo>
                    <a:pt x="4905266" y="389071"/>
                    <a:pt x="4905266" y="389647"/>
                    <a:pt x="4904978" y="389935"/>
                  </a:cubicBezTo>
                  <a:cubicBezTo>
                    <a:pt x="4904690" y="390223"/>
                    <a:pt x="4904402" y="390511"/>
                    <a:pt x="4904113" y="390800"/>
                  </a:cubicBezTo>
                  <a:cubicBezTo>
                    <a:pt x="4906995" y="397427"/>
                    <a:pt x="4909876" y="404054"/>
                    <a:pt x="4900080" y="407512"/>
                  </a:cubicBezTo>
                  <a:cubicBezTo>
                    <a:pt x="4895758" y="412698"/>
                    <a:pt x="4887690" y="408088"/>
                    <a:pt x="4883079" y="413851"/>
                  </a:cubicBezTo>
                  <a:cubicBezTo>
                    <a:pt x="4881062" y="416156"/>
                    <a:pt x="4879333" y="418461"/>
                    <a:pt x="4878181" y="421054"/>
                  </a:cubicBezTo>
                  <a:cubicBezTo>
                    <a:pt x="4878757" y="423647"/>
                    <a:pt x="4879333" y="426241"/>
                    <a:pt x="4879333" y="428546"/>
                  </a:cubicBezTo>
                  <a:cubicBezTo>
                    <a:pt x="4880198" y="428834"/>
                    <a:pt x="4880774" y="428834"/>
                    <a:pt x="4881062" y="427681"/>
                  </a:cubicBezTo>
                  <a:cubicBezTo>
                    <a:pt x="4883367" y="417885"/>
                    <a:pt x="4892588" y="419901"/>
                    <a:pt x="4898062" y="415868"/>
                  </a:cubicBezTo>
                  <a:cubicBezTo>
                    <a:pt x="4902673" y="412122"/>
                    <a:pt x="4907571" y="409240"/>
                    <a:pt x="4912757" y="406071"/>
                  </a:cubicBezTo>
                  <a:cubicBezTo>
                    <a:pt x="4915927" y="404342"/>
                    <a:pt x="4919097" y="403190"/>
                    <a:pt x="4918520" y="408952"/>
                  </a:cubicBezTo>
                  <a:cubicBezTo>
                    <a:pt x="4916503" y="412986"/>
                    <a:pt x="4914486" y="416732"/>
                    <a:pt x="4912469" y="420766"/>
                  </a:cubicBezTo>
                  <a:cubicBezTo>
                    <a:pt x="4904690" y="431427"/>
                    <a:pt x="4892876" y="437190"/>
                    <a:pt x="4882215" y="443817"/>
                  </a:cubicBezTo>
                  <a:cubicBezTo>
                    <a:pt x="4882791" y="443529"/>
                    <a:pt x="4883367" y="443529"/>
                    <a:pt x="4883944" y="443529"/>
                  </a:cubicBezTo>
                  <a:cubicBezTo>
                    <a:pt x="4887978" y="443817"/>
                    <a:pt x="4890571" y="435749"/>
                    <a:pt x="4895181" y="441800"/>
                  </a:cubicBezTo>
                  <a:cubicBezTo>
                    <a:pt x="4899215" y="447275"/>
                    <a:pt x="4900080" y="453325"/>
                    <a:pt x="4896334" y="459664"/>
                  </a:cubicBezTo>
                  <a:cubicBezTo>
                    <a:pt x="4893740" y="463410"/>
                    <a:pt x="4891724" y="467444"/>
                    <a:pt x="4889418" y="471478"/>
                  </a:cubicBezTo>
                  <a:cubicBezTo>
                    <a:pt x="4890283" y="474648"/>
                    <a:pt x="4892588" y="475224"/>
                    <a:pt x="4895469" y="474359"/>
                  </a:cubicBezTo>
                  <a:cubicBezTo>
                    <a:pt x="4898639" y="473783"/>
                    <a:pt x="4902384" y="468885"/>
                    <a:pt x="4904978" y="473783"/>
                  </a:cubicBezTo>
                  <a:cubicBezTo>
                    <a:pt x="4906418" y="476376"/>
                    <a:pt x="4901808" y="476953"/>
                    <a:pt x="4899503" y="477817"/>
                  </a:cubicBezTo>
                  <a:cubicBezTo>
                    <a:pt x="4899215" y="480122"/>
                    <a:pt x="4903537" y="481851"/>
                    <a:pt x="4900656" y="485021"/>
                  </a:cubicBezTo>
                  <a:cubicBezTo>
                    <a:pt x="4892588" y="493665"/>
                    <a:pt x="4884520" y="502597"/>
                    <a:pt x="4876740" y="511529"/>
                  </a:cubicBezTo>
                  <a:cubicBezTo>
                    <a:pt x="4873283" y="515275"/>
                    <a:pt x="4863774" y="519021"/>
                    <a:pt x="4875588" y="524784"/>
                  </a:cubicBezTo>
                  <a:cubicBezTo>
                    <a:pt x="4877317" y="525648"/>
                    <a:pt x="4879910" y="530546"/>
                    <a:pt x="4875876" y="533716"/>
                  </a:cubicBezTo>
                  <a:cubicBezTo>
                    <a:pt x="4865791" y="541207"/>
                    <a:pt x="4861469" y="553021"/>
                    <a:pt x="4855418" y="563106"/>
                  </a:cubicBezTo>
                  <a:cubicBezTo>
                    <a:pt x="4851096" y="570309"/>
                    <a:pt x="4842164" y="570309"/>
                    <a:pt x="4837842" y="576648"/>
                  </a:cubicBezTo>
                  <a:cubicBezTo>
                    <a:pt x="4838130" y="577513"/>
                    <a:pt x="4838418" y="578089"/>
                    <a:pt x="4838706" y="578953"/>
                  </a:cubicBezTo>
                  <a:cubicBezTo>
                    <a:pt x="4844469" y="578665"/>
                    <a:pt x="4852537" y="575496"/>
                    <a:pt x="4855418" y="580682"/>
                  </a:cubicBezTo>
                  <a:cubicBezTo>
                    <a:pt x="4857723" y="584716"/>
                    <a:pt x="4848215" y="584716"/>
                    <a:pt x="4845045" y="588750"/>
                  </a:cubicBezTo>
                  <a:cubicBezTo>
                    <a:pt x="4843028" y="591343"/>
                    <a:pt x="4843604" y="593648"/>
                    <a:pt x="4842452" y="595665"/>
                  </a:cubicBezTo>
                  <a:cubicBezTo>
                    <a:pt x="4844469" y="599699"/>
                    <a:pt x="4842452" y="603733"/>
                    <a:pt x="4845045" y="608631"/>
                  </a:cubicBezTo>
                  <a:cubicBezTo>
                    <a:pt x="4849079" y="616123"/>
                    <a:pt x="4838994" y="612089"/>
                    <a:pt x="4836401" y="615259"/>
                  </a:cubicBezTo>
                  <a:cubicBezTo>
                    <a:pt x="4837265" y="619004"/>
                    <a:pt x="4831215" y="617852"/>
                    <a:pt x="4832367" y="620733"/>
                  </a:cubicBezTo>
                  <a:cubicBezTo>
                    <a:pt x="4833808" y="624479"/>
                    <a:pt x="4836401" y="623615"/>
                    <a:pt x="4839571" y="621886"/>
                  </a:cubicBezTo>
                  <a:cubicBezTo>
                    <a:pt x="4842164" y="620445"/>
                    <a:pt x="4841011" y="624479"/>
                    <a:pt x="4842164" y="625632"/>
                  </a:cubicBezTo>
                  <a:cubicBezTo>
                    <a:pt x="4845910" y="624479"/>
                    <a:pt x="4849656" y="623038"/>
                    <a:pt x="4852825" y="626784"/>
                  </a:cubicBezTo>
                  <a:cubicBezTo>
                    <a:pt x="4855706" y="625920"/>
                    <a:pt x="4859164" y="626208"/>
                    <a:pt x="4856571" y="629954"/>
                  </a:cubicBezTo>
                  <a:cubicBezTo>
                    <a:pt x="4852537" y="635716"/>
                    <a:pt x="4849079" y="642632"/>
                    <a:pt x="4841011" y="644072"/>
                  </a:cubicBezTo>
                  <a:cubicBezTo>
                    <a:pt x="4835249" y="645225"/>
                    <a:pt x="4833520" y="649835"/>
                    <a:pt x="4834384" y="654157"/>
                  </a:cubicBezTo>
                  <a:cubicBezTo>
                    <a:pt x="4835249" y="659632"/>
                    <a:pt x="4839859" y="656462"/>
                    <a:pt x="4842740" y="655598"/>
                  </a:cubicBezTo>
                  <a:cubicBezTo>
                    <a:pt x="4847350" y="654157"/>
                    <a:pt x="4850808" y="657327"/>
                    <a:pt x="4855418" y="657039"/>
                  </a:cubicBezTo>
                  <a:cubicBezTo>
                    <a:pt x="4850520" y="662225"/>
                    <a:pt x="4844757" y="665971"/>
                    <a:pt x="4843604" y="673174"/>
                  </a:cubicBezTo>
                  <a:cubicBezTo>
                    <a:pt x="4844181" y="677208"/>
                    <a:pt x="4838418" y="676632"/>
                    <a:pt x="4838418" y="680090"/>
                  </a:cubicBezTo>
                  <a:cubicBezTo>
                    <a:pt x="4843028" y="684124"/>
                    <a:pt x="4839859" y="686429"/>
                    <a:pt x="4836689" y="689310"/>
                  </a:cubicBezTo>
                  <a:cubicBezTo>
                    <a:pt x="4833808" y="692191"/>
                    <a:pt x="4830927" y="696513"/>
                    <a:pt x="4833232" y="699971"/>
                  </a:cubicBezTo>
                  <a:cubicBezTo>
                    <a:pt x="4836401" y="704869"/>
                    <a:pt x="4838706" y="698242"/>
                    <a:pt x="4841588" y="697954"/>
                  </a:cubicBezTo>
                  <a:cubicBezTo>
                    <a:pt x="4844757" y="697954"/>
                    <a:pt x="4848503" y="694785"/>
                    <a:pt x="4851096" y="699107"/>
                  </a:cubicBezTo>
                  <a:cubicBezTo>
                    <a:pt x="4851384" y="699395"/>
                    <a:pt x="4851384" y="699971"/>
                    <a:pt x="4851096" y="700259"/>
                  </a:cubicBezTo>
                  <a:cubicBezTo>
                    <a:pt x="4850808" y="700547"/>
                    <a:pt x="4850520" y="700835"/>
                    <a:pt x="4850232" y="701124"/>
                  </a:cubicBezTo>
                  <a:cubicBezTo>
                    <a:pt x="4853113" y="707751"/>
                    <a:pt x="4855994" y="714378"/>
                    <a:pt x="4846198" y="717836"/>
                  </a:cubicBezTo>
                  <a:cubicBezTo>
                    <a:pt x="4845045" y="718988"/>
                    <a:pt x="4843893" y="719853"/>
                    <a:pt x="4842740" y="720141"/>
                  </a:cubicBezTo>
                  <a:cubicBezTo>
                    <a:pt x="4843316" y="722158"/>
                    <a:pt x="4841876" y="723310"/>
                    <a:pt x="4838130" y="723310"/>
                  </a:cubicBezTo>
                  <a:cubicBezTo>
                    <a:pt x="4839859" y="725039"/>
                    <a:pt x="4838994" y="726768"/>
                    <a:pt x="4838706" y="728785"/>
                  </a:cubicBezTo>
                  <a:cubicBezTo>
                    <a:pt x="4840435" y="728208"/>
                    <a:pt x="4842452" y="727632"/>
                    <a:pt x="4843893" y="726480"/>
                  </a:cubicBezTo>
                  <a:cubicBezTo>
                    <a:pt x="4848503" y="722734"/>
                    <a:pt x="4853401" y="719853"/>
                    <a:pt x="4858588" y="716683"/>
                  </a:cubicBezTo>
                  <a:cubicBezTo>
                    <a:pt x="4861757" y="714954"/>
                    <a:pt x="4864927" y="713802"/>
                    <a:pt x="4864350" y="719564"/>
                  </a:cubicBezTo>
                  <a:cubicBezTo>
                    <a:pt x="4862333" y="723598"/>
                    <a:pt x="4860316" y="727344"/>
                    <a:pt x="4858300" y="731378"/>
                  </a:cubicBezTo>
                  <a:cubicBezTo>
                    <a:pt x="4852248" y="739734"/>
                    <a:pt x="4843604" y="744921"/>
                    <a:pt x="4835249" y="750107"/>
                  </a:cubicBezTo>
                  <a:cubicBezTo>
                    <a:pt x="4837265" y="753853"/>
                    <a:pt x="4836113" y="758463"/>
                    <a:pt x="4838130" y="762209"/>
                  </a:cubicBezTo>
                  <a:cubicBezTo>
                    <a:pt x="4842452" y="764226"/>
                    <a:pt x="4847062" y="765090"/>
                    <a:pt x="4841299" y="771429"/>
                  </a:cubicBezTo>
                  <a:cubicBezTo>
                    <a:pt x="4838994" y="774022"/>
                    <a:pt x="4840147" y="780073"/>
                    <a:pt x="4839571" y="784395"/>
                  </a:cubicBezTo>
                  <a:cubicBezTo>
                    <a:pt x="4839282" y="786124"/>
                    <a:pt x="4840723" y="788429"/>
                    <a:pt x="4837842" y="789870"/>
                  </a:cubicBezTo>
                  <a:cubicBezTo>
                    <a:pt x="4836689" y="790446"/>
                    <a:pt x="4832943" y="792175"/>
                    <a:pt x="4835249" y="795345"/>
                  </a:cubicBezTo>
                  <a:cubicBezTo>
                    <a:pt x="4836689" y="797650"/>
                    <a:pt x="4838994" y="795633"/>
                    <a:pt x="4840723" y="796209"/>
                  </a:cubicBezTo>
                  <a:cubicBezTo>
                    <a:pt x="4843604" y="797073"/>
                    <a:pt x="4846486" y="791599"/>
                    <a:pt x="4849079" y="796497"/>
                  </a:cubicBezTo>
                  <a:cubicBezTo>
                    <a:pt x="4851384" y="801107"/>
                    <a:pt x="4851096" y="805717"/>
                    <a:pt x="4847638" y="809751"/>
                  </a:cubicBezTo>
                  <a:cubicBezTo>
                    <a:pt x="4845333" y="812345"/>
                    <a:pt x="4843316" y="814938"/>
                    <a:pt x="4841011" y="817531"/>
                  </a:cubicBezTo>
                  <a:cubicBezTo>
                    <a:pt x="4841299" y="820124"/>
                    <a:pt x="4842740" y="820989"/>
                    <a:pt x="4845045" y="820701"/>
                  </a:cubicBezTo>
                  <a:cubicBezTo>
                    <a:pt x="4847350" y="820701"/>
                    <a:pt x="4850808" y="817531"/>
                    <a:pt x="4851960" y="821565"/>
                  </a:cubicBezTo>
                  <a:cubicBezTo>
                    <a:pt x="4852537" y="823582"/>
                    <a:pt x="4849367" y="823582"/>
                    <a:pt x="4847350" y="823870"/>
                  </a:cubicBezTo>
                  <a:cubicBezTo>
                    <a:pt x="4846774" y="825599"/>
                    <a:pt x="4849656" y="827328"/>
                    <a:pt x="4847062" y="829345"/>
                  </a:cubicBezTo>
                  <a:cubicBezTo>
                    <a:pt x="4839859" y="834531"/>
                    <a:pt x="4832943" y="840006"/>
                    <a:pt x="4826028" y="845480"/>
                  </a:cubicBezTo>
                  <a:cubicBezTo>
                    <a:pt x="4823147" y="847785"/>
                    <a:pt x="4815655" y="849226"/>
                    <a:pt x="4823435" y="854989"/>
                  </a:cubicBezTo>
                  <a:cubicBezTo>
                    <a:pt x="4824587" y="855853"/>
                    <a:pt x="4826028" y="859887"/>
                    <a:pt x="4822571" y="861616"/>
                  </a:cubicBezTo>
                  <a:cubicBezTo>
                    <a:pt x="4814215" y="865650"/>
                    <a:pt x="4809316" y="873718"/>
                    <a:pt x="4803554" y="880345"/>
                  </a:cubicBezTo>
                  <a:cubicBezTo>
                    <a:pt x="4799232" y="885243"/>
                    <a:pt x="4792892" y="884091"/>
                    <a:pt x="4788858" y="888125"/>
                  </a:cubicBezTo>
                  <a:cubicBezTo>
                    <a:pt x="4788858" y="888701"/>
                    <a:pt x="4789147" y="889277"/>
                    <a:pt x="4789147" y="889854"/>
                  </a:cubicBezTo>
                  <a:cubicBezTo>
                    <a:pt x="4793757" y="890430"/>
                    <a:pt x="4799808" y="889277"/>
                    <a:pt x="4801248" y="893311"/>
                  </a:cubicBezTo>
                  <a:cubicBezTo>
                    <a:pt x="4802401" y="896481"/>
                    <a:pt x="4795486" y="895328"/>
                    <a:pt x="4792604" y="897921"/>
                  </a:cubicBezTo>
                  <a:cubicBezTo>
                    <a:pt x="4790875" y="899362"/>
                    <a:pt x="4790875" y="901091"/>
                    <a:pt x="4789723" y="902532"/>
                  </a:cubicBezTo>
                  <a:cubicBezTo>
                    <a:pt x="4790587" y="905701"/>
                    <a:pt x="4788282" y="908294"/>
                    <a:pt x="4789723" y="912328"/>
                  </a:cubicBezTo>
                  <a:cubicBezTo>
                    <a:pt x="4791740" y="918379"/>
                    <a:pt x="4784825" y="914057"/>
                    <a:pt x="4782519" y="916074"/>
                  </a:cubicBezTo>
                  <a:cubicBezTo>
                    <a:pt x="4782807" y="918955"/>
                    <a:pt x="4778197" y="917227"/>
                    <a:pt x="4778773" y="919532"/>
                  </a:cubicBezTo>
                  <a:cubicBezTo>
                    <a:pt x="4779350" y="922413"/>
                    <a:pt x="4781367" y="922125"/>
                    <a:pt x="4783960" y="921261"/>
                  </a:cubicBezTo>
                  <a:cubicBezTo>
                    <a:pt x="4785977" y="920684"/>
                    <a:pt x="4784825" y="923278"/>
                    <a:pt x="4785401" y="924430"/>
                  </a:cubicBezTo>
                  <a:cubicBezTo>
                    <a:pt x="4788282" y="924142"/>
                    <a:pt x="4791164" y="923566"/>
                    <a:pt x="4793180" y="926735"/>
                  </a:cubicBezTo>
                  <a:cubicBezTo>
                    <a:pt x="4795486" y="926447"/>
                    <a:pt x="4798079" y="927023"/>
                    <a:pt x="4795486" y="929616"/>
                  </a:cubicBezTo>
                  <a:cubicBezTo>
                    <a:pt x="4791740" y="933362"/>
                    <a:pt x="4788282" y="937973"/>
                    <a:pt x="4782231" y="937973"/>
                  </a:cubicBezTo>
                  <a:cubicBezTo>
                    <a:pt x="4777621" y="937684"/>
                    <a:pt x="4775892" y="940854"/>
                    <a:pt x="4775892" y="944312"/>
                  </a:cubicBezTo>
                  <a:cubicBezTo>
                    <a:pt x="4775892" y="948345"/>
                    <a:pt x="4779926" y="946617"/>
                    <a:pt x="4781943" y="946329"/>
                  </a:cubicBezTo>
                  <a:cubicBezTo>
                    <a:pt x="4785401" y="946040"/>
                    <a:pt x="4787418" y="948922"/>
                    <a:pt x="4790875" y="949210"/>
                  </a:cubicBezTo>
                  <a:cubicBezTo>
                    <a:pt x="4786553" y="952379"/>
                    <a:pt x="4781655" y="954396"/>
                    <a:pt x="4779926" y="959583"/>
                  </a:cubicBezTo>
                  <a:cubicBezTo>
                    <a:pt x="4779638" y="962752"/>
                    <a:pt x="4775604" y="961312"/>
                    <a:pt x="4775028" y="963905"/>
                  </a:cubicBezTo>
                  <a:cubicBezTo>
                    <a:pt x="4777621" y="967651"/>
                    <a:pt x="4775028" y="968803"/>
                    <a:pt x="4772435" y="970532"/>
                  </a:cubicBezTo>
                  <a:cubicBezTo>
                    <a:pt x="4770129" y="971973"/>
                    <a:pt x="4767536" y="974854"/>
                    <a:pt x="4768689" y="977735"/>
                  </a:cubicBezTo>
                  <a:cubicBezTo>
                    <a:pt x="4770129" y="981769"/>
                    <a:pt x="4772723" y="977159"/>
                    <a:pt x="4775028" y="977447"/>
                  </a:cubicBezTo>
                  <a:cubicBezTo>
                    <a:pt x="4777333" y="977735"/>
                    <a:pt x="4780503" y="976007"/>
                    <a:pt x="4781943" y="979464"/>
                  </a:cubicBezTo>
                  <a:cubicBezTo>
                    <a:pt x="4781943" y="979752"/>
                    <a:pt x="4781943" y="980041"/>
                    <a:pt x="4781655" y="980329"/>
                  </a:cubicBezTo>
                  <a:cubicBezTo>
                    <a:pt x="4781367" y="980617"/>
                    <a:pt x="4781079" y="980617"/>
                    <a:pt x="4780791" y="980905"/>
                  </a:cubicBezTo>
                  <a:cubicBezTo>
                    <a:pt x="4781943" y="986091"/>
                    <a:pt x="4783384" y="991278"/>
                    <a:pt x="4775604" y="992430"/>
                  </a:cubicBezTo>
                  <a:cubicBezTo>
                    <a:pt x="4771858" y="995600"/>
                    <a:pt x="4766672" y="990990"/>
                    <a:pt x="4762350" y="994736"/>
                  </a:cubicBezTo>
                  <a:cubicBezTo>
                    <a:pt x="4759756" y="996753"/>
                    <a:pt x="4757452" y="998769"/>
                    <a:pt x="4756299" y="1001939"/>
                  </a:cubicBezTo>
                  <a:cubicBezTo>
                    <a:pt x="4755722" y="1003092"/>
                    <a:pt x="4758028" y="1006549"/>
                    <a:pt x="4758892" y="1004532"/>
                  </a:cubicBezTo>
                  <a:cubicBezTo>
                    <a:pt x="4761774" y="997617"/>
                    <a:pt x="4768113" y="1000498"/>
                    <a:pt x="4772723" y="998193"/>
                  </a:cubicBezTo>
                  <a:cubicBezTo>
                    <a:pt x="4776469" y="996176"/>
                    <a:pt x="4780791" y="994447"/>
                    <a:pt x="4784825" y="993007"/>
                  </a:cubicBezTo>
                  <a:cubicBezTo>
                    <a:pt x="4787130" y="992142"/>
                    <a:pt x="4789723" y="991566"/>
                    <a:pt x="4788570" y="995888"/>
                  </a:cubicBezTo>
                  <a:cubicBezTo>
                    <a:pt x="4786553" y="998481"/>
                    <a:pt x="4784536" y="1001075"/>
                    <a:pt x="4782519" y="1003668"/>
                  </a:cubicBezTo>
                  <a:cubicBezTo>
                    <a:pt x="4774163" y="1011736"/>
                    <a:pt x="4762350" y="1014041"/>
                    <a:pt x="4752265" y="1018651"/>
                  </a:cubicBezTo>
                  <a:cubicBezTo>
                    <a:pt x="4749384" y="1020092"/>
                    <a:pt x="4746502" y="1021532"/>
                    <a:pt x="4743621" y="1022973"/>
                  </a:cubicBezTo>
                  <a:cubicBezTo>
                    <a:pt x="4743333" y="1023549"/>
                    <a:pt x="4742756" y="1024126"/>
                    <a:pt x="4742468" y="1024702"/>
                  </a:cubicBezTo>
                  <a:cubicBezTo>
                    <a:pt x="4742468" y="1028160"/>
                    <a:pt x="4741028" y="1030465"/>
                    <a:pt x="4739299" y="1032193"/>
                  </a:cubicBezTo>
                  <a:cubicBezTo>
                    <a:pt x="4740451" y="1031905"/>
                    <a:pt x="4741316" y="1031329"/>
                    <a:pt x="4742180" y="1031041"/>
                  </a:cubicBezTo>
                  <a:cubicBezTo>
                    <a:pt x="4743909" y="1028448"/>
                    <a:pt x="4746502" y="1028448"/>
                    <a:pt x="4749384" y="1028736"/>
                  </a:cubicBezTo>
                  <a:cubicBezTo>
                    <a:pt x="4748519" y="1031329"/>
                    <a:pt x="4746502" y="1031905"/>
                    <a:pt x="4744197" y="1032482"/>
                  </a:cubicBezTo>
                  <a:cubicBezTo>
                    <a:pt x="4740163" y="1034499"/>
                    <a:pt x="4736417" y="1036227"/>
                    <a:pt x="4730943" y="1038821"/>
                  </a:cubicBezTo>
                  <a:cubicBezTo>
                    <a:pt x="4731519" y="1038244"/>
                    <a:pt x="4731807" y="1037668"/>
                    <a:pt x="4732383" y="1037092"/>
                  </a:cubicBezTo>
                  <a:cubicBezTo>
                    <a:pt x="4732383" y="1037092"/>
                    <a:pt x="4732095" y="1037092"/>
                    <a:pt x="4732095" y="1037092"/>
                  </a:cubicBezTo>
                  <a:cubicBezTo>
                    <a:pt x="4724604" y="1044007"/>
                    <a:pt x="4715383" y="1048041"/>
                    <a:pt x="4706163" y="1052075"/>
                  </a:cubicBezTo>
                  <a:cubicBezTo>
                    <a:pt x="4702994" y="1055821"/>
                    <a:pt x="4696943" y="1053516"/>
                    <a:pt x="4694061" y="1058126"/>
                  </a:cubicBezTo>
                  <a:cubicBezTo>
                    <a:pt x="4692909" y="1059855"/>
                    <a:pt x="4690892" y="1060431"/>
                    <a:pt x="4689739" y="1058414"/>
                  </a:cubicBezTo>
                  <a:cubicBezTo>
                    <a:pt x="4688587" y="1056109"/>
                    <a:pt x="4690027" y="1054380"/>
                    <a:pt x="4692332" y="1054092"/>
                  </a:cubicBezTo>
                  <a:cubicBezTo>
                    <a:pt x="4694638" y="1053804"/>
                    <a:pt x="4696943" y="1053228"/>
                    <a:pt x="4698383" y="1051211"/>
                  </a:cubicBezTo>
                  <a:cubicBezTo>
                    <a:pt x="4698095" y="1049482"/>
                    <a:pt x="4697807" y="1048329"/>
                    <a:pt x="4697807" y="1046888"/>
                  </a:cubicBezTo>
                  <a:cubicBezTo>
                    <a:pt x="4695790" y="1047753"/>
                    <a:pt x="4693773" y="1048905"/>
                    <a:pt x="4691756" y="1049770"/>
                  </a:cubicBezTo>
                  <a:cubicBezTo>
                    <a:pt x="4689739" y="1050922"/>
                    <a:pt x="4687722" y="1051787"/>
                    <a:pt x="4685417" y="1052651"/>
                  </a:cubicBezTo>
                  <a:cubicBezTo>
                    <a:pt x="4685993" y="1052651"/>
                    <a:pt x="4686281" y="1052939"/>
                    <a:pt x="4686570" y="1053228"/>
                  </a:cubicBezTo>
                  <a:cubicBezTo>
                    <a:pt x="4681383" y="1069363"/>
                    <a:pt x="4665536" y="1069939"/>
                    <a:pt x="4653722" y="1075990"/>
                  </a:cubicBezTo>
                  <a:cubicBezTo>
                    <a:pt x="4645654" y="1080312"/>
                    <a:pt x="4638163" y="1084923"/>
                    <a:pt x="4630671" y="1089821"/>
                  </a:cubicBezTo>
                  <a:cubicBezTo>
                    <a:pt x="4629519" y="1090685"/>
                    <a:pt x="4628942" y="1092702"/>
                    <a:pt x="4628078" y="1094143"/>
                  </a:cubicBezTo>
                  <a:cubicBezTo>
                    <a:pt x="4626637" y="1095007"/>
                    <a:pt x="4625773" y="1094143"/>
                    <a:pt x="4624908" y="1092990"/>
                  </a:cubicBezTo>
                  <a:cubicBezTo>
                    <a:pt x="4624620" y="1092414"/>
                    <a:pt x="4624044" y="1092126"/>
                    <a:pt x="4623756" y="1091550"/>
                  </a:cubicBezTo>
                  <a:cubicBezTo>
                    <a:pt x="4622027" y="1092990"/>
                    <a:pt x="4620298" y="1094143"/>
                    <a:pt x="4618569" y="1095296"/>
                  </a:cubicBezTo>
                  <a:cubicBezTo>
                    <a:pt x="4617417" y="1096448"/>
                    <a:pt x="4615976" y="1098465"/>
                    <a:pt x="4614824" y="1096448"/>
                  </a:cubicBezTo>
                  <a:cubicBezTo>
                    <a:pt x="4613671" y="1094143"/>
                    <a:pt x="4616264" y="1093567"/>
                    <a:pt x="4617993" y="1092990"/>
                  </a:cubicBezTo>
                  <a:cubicBezTo>
                    <a:pt x="4619722" y="1092126"/>
                    <a:pt x="4621451" y="1090973"/>
                    <a:pt x="4623179" y="1090109"/>
                  </a:cubicBezTo>
                  <a:cubicBezTo>
                    <a:pt x="4621451" y="1085787"/>
                    <a:pt x="4626061" y="1083194"/>
                    <a:pt x="4628366" y="1080024"/>
                  </a:cubicBezTo>
                  <a:cubicBezTo>
                    <a:pt x="4616264" y="1086363"/>
                    <a:pt x="4604162" y="1092414"/>
                    <a:pt x="4591484" y="1097601"/>
                  </a:cubicBezTo>
                  <a:cubicBezTo>
                    <a:pt x="4591196" y="1097601"/>
                    <a:pt x="4590908" y="1097889"/>
                    <a:pt x="4590620" y="1097889"/>
                  </a:cubicBezTo>
                  <a:cubicBezTo>
                    <a:pt x="4592061" y="1099618"/>
                    <a:pt x="4596383" y="1100194"/>
                    <a:pt x="4593501" y="1103363"/>
                  </a:cubicBezTo>
                  <a:cubicBezTo>
                    <a:pt x="4590620" y="1106533"/>
                    <a:pt x="4586586" y="1107974"/>
                    <a:pt x="4582264" y="1106533"/>
                  </a:cubicBezTo>
                  <a:cubicBezTo>
                    <a:pt x="4581688" y="1106245"/>
                    <a:pt x="4581111" y="1106245"/>
                    <a:pt x="4580535" y="1106245"/>
                  </a:cubicBezTo>
                  <a:cubicBezTo>
                    <a:pt x="4579094" y="1107109"/>
                    <a:pt x="4577942" y="1107974"/>
                    <a:pt x="4576789" y="1108550"/>
                  </a:cubicBezTo>
                  <a:cubicBezTo>
                    <a:pt x="4575637" y="1109414"/>
                    <a:pt x="4574196" y="1110567"/>
                    <a:pt x="4573044" y="1110855"/>
                  </a:cubicBezTo>
                  <a:cubicBezTo>
                    <a:pt x="4575060" y="1110279"/>
                    <a:pt x="4576789" y="1109702"/>
                    <a:pt x="4578806" y="1109414"/>
                  </a:cubicBezTo>
                  <a:cubicBezTo>
                    <a:pt x="4578230" y="1109991"/>
                    <a:pt x="4577366" y="1110567"/>
                    <a:pt x="4576789" y="1111143"/>
                  </a:cubicBezTo>
                  <a:cubicBezTo>
                    <a:pt x="4578518" y="1109991"/>
                    <a:pt x="4580247" y="1108838"/>
                    <a:pt x="4581976" y="1107685"/>
                  </a:cubicBezTo>
                  <a:cubicBezTo>
                    <a:pt x="4581111" y="1112008"/>
                    <a:pt x="4577654" y="1113160"/>
                    <a:pt x="4575060" y="1114889"/>
                  </a:cubicBezTo>
                  <a:cubicBezTo>
                    <a:pt x="4574484" y="1116618"/>
                    <a:pt x="4574484" y="1118635"/>
                    <a:pt x="4572179" y="1118635"/>
                  </a:cubicBezTo>
                  <a:cubicBezTo>
                    <a:pt x="4571891" y="1118635"/>
                    <a:pt x="4571027" y="1118058"/>
                    <a:pt x="4571027" y="1117770"/>
                  </a:cubicBezTo>
                  <a:cubicBezTo>
                    <a:pt x="4571027" y="1116906"/>
                    <a:pt x="4571315" y="1116041"/>
                    <a:pt x="4571603" y="1115177"/>
                  </a:cubicBezTo>
                  <a:cubicBezTo>
                    <a:pt x="4566416" y="1118635"/>
                    <a:pt x="4560942" y="1121516"/>
                    <a:pt x="4556332" y="1125838"/>
                  </a:cubicBezTo>
                  <a:cubicBezTo>
                    <a:pt x="4556044" y="1126126"/>
                    <a:pt x="4554603" y="1125550"/>
                    <a:pt x="4554315" y="1124974"/>
                  </a:cubicBezTo>
                  <a:cubicBezTo>
                    <a:pt x="4553450" y="1123245"/>
                    <a:pt x="4554315" y="1121228"/>
                    <a:pt x="4555755" y="1120364"/>
                  </a:cubicBezTo>
                  <a:cubicBezTo>
                    <a:pt x="4561230" y="1116906"/>
                    <a:pt x="4566993" y="1113448"/>
                    <a:pt x="4573332" y="1111431"/>
                  </a:cubicBezTo>
                  <a:cubicBezTo>
                    <a:pt x="4572467" y="1111719"/>
                    <a:pt x="4571603" y="1111431"/>
                    <a:pt x="4570450" y="1110279"/>
                  </a:cubicBezTo>
                  <a:cubicBezTo>
                    <a:pt x="4570162" y="1109702"/>
                    <a:pt x="4569874" y="1109414"/>
                    <a:pt x="4569586" y="1108838"/>
                  </a:cubicBezTo>
                  <a:cubicBezTo>
                    <a:pt x="4568145" y="1109702"/>
                    <a:pt x="4566416" y="1110567"/>
                    <a:pt x="4564688" y="1111431"/>
                  </a:cubicBezTo>
                  <a:cubicBezTo>
                    <a:pt x="4556620" y="1117770"/>
                    <a:pt x="4549416" y="1125550"/>
                    <a:pt x="4538755" y="1126126"/>
                  </a:cubicBezTo>
                  <a:cubicBezTo>
                    <a:pt x="4530975" y="1132465"/>
                    <a:pt x="4523772" y="1139381"/>
                    <a:pt x="4516280" y="1146008"/>
                  </a:cubicBezTo>
                  <a:lnTo>
                    <a:pt x="4505331" y="1151770"/>
                  </a:lnTo>
                  <a:cubicBezTo>
                    <a:pt x="4505619" y="1152347"/>
                    <a:pt x="4505619" y="1152923"/>
                    <a:pt x="4505619" y="1153499"/>
                  </a:cubicBezTo>
                  <a:cubicBezTo>
                    <a:pt x="4505331" y="1156381"/>
                    <a:pt x="4502450" y="1154940"/>
                    <a:pt x="4500721" y="1155228"/>
                  </a:cubicBezTo>
                  <a:cubicBezTo>
                    <a:pt x="4500145" y="1155516"/>
                    <a:pt x="4499280" y="1155516"/>
                    <a:pt x="4498704" y="1155516"/>
                  </a:cubicBezTo>
                  <a:lnTo>
                    <a:pt x="4491501" y="1159262"/>
                  </a:lnTo>
                  <a:cubicBezTo>
                    <a:pt x="4491501" y="1159550"/>
                    <a:pt x="4491789" y="1159550"/>
                    <a:pt x="4491789" y="1159838"/>
                  </a:cubicBezTo>
                  <a:cubicBezTo>
                    <a:pt x="4493229" y="1162432"/>
                    <a:pt x="4490925" y="1164160"/>
                    <a:pt x="4489772" y="1166177"/>
                  </a:cubicBezTo>
                  <a:cubicBezTo>
                    <a:pt x="4486314" y="1169923"/>
                    <a:pt x="4481416" y="1172228"/>
                    <a:pt x="4476806" y="1174533"/>
                  </a:cubicBezTo>
                  <a:cubicBezTo>
                    <a:pt x="4472772" y="1176550"/>
                    <a:pt x="4470178" y="1175974"/>
                    <a:pt x="4469026" y="1171364"/>
                  </a:cubicBezTo>
                  <a:cubicBezTo>
                    <a:pt x="4469026" y="1170788"/>
                    <a:pt x="4469026" y="1170211"/>
                    <a:pt x="4469026" y="1169635"/>
                  </a:cubicBezTo>
                  <a:cubicBezTo>
                    <a:pt x="4467585" y="1167906"/>
                    <a:pt x="4466144" y="1166177"/>
                    <a:pt x="4464416" y="1164737"/>
                  </a:cubicBezTo>
                  <a:cubicBezTo>
                    <a:pt x="4459517" y="1167618"/>
                    <a:pt x="4454619" y="1170499"/>
                    <a:pt x="4450297" y="1173957"/>
                  </a:cubicBezTo>
                  <a:cubicBezTo>
                    <a:pt x="4451161" y="1176550"/>
                    <a:pt x="4451738" y="1178855"/>
                    <a:pt x="4452602" y="1181449"/>
                  </a:cubicBezTo>
                  <a:cubicBezTo>
                    <a:pt x="4457789" y="1181449"/>
                    <a:pt x="4462687" y="1181161"/>
                    <a:pt x="4466721" y="1177703"/>
                  </a:cubicBezTo>
                  <a:cubicBezTo>
                    <a:pt x="4469602" y="1175110"/>
                    <a:pt x="4471619" y="1176262"/>
                    <a:pt x="4474789" y="1177703"/>
                  </a:cubicBezTo>
                  <a:cubicBezTo>
                    <a:pt x="4483145" y="1181449"/>
                    <a:pt x="4484585" y="1184906"/>
                    <a:pt x="4476229" y="1190381"/>
                  </a:cubicBezTo>
                  <a:cubicBezTo>
                    <a:pt x="4477094" y="1191245"/>
                    <a:pt x="4477958" y="1191822"/>
                    <a:pt x="4478823" y="1192686"/>
                  </a:cubicBezTo>
                  <a:cubicBezTo>
                    <a:pt x="4480263" y="1193550"/>
                    <a:pt x="4483721" y="1192110"/>
                    <a:pt x="4482857" y="1195279"/>
                  </a:cubicBezTo>
                  <a:cubicBezTo>
                    <a:pt x="4482280" y="1197872"/>
                    <a:pt x="4479399" y="1197872"/>
                    <a:pt x="4477094" y="1198161"/>
                  </a:cubicBezTo>
                  <a:cubicBezTo>
                    <a:pt x="4476806" y="1199601"/>
                    <a:pt x="4476229" y="1200466"/>
                    <a:pt x="4474500" y="1200466"/>
                  </a:cubicBezTo>
                  <a:cubicBezTo>
                    <a:pt x="4456636" y="1216601"/>
                    <a:pt x="4434161" y="1224381"/>
                    <a:pt x="4412551" y="1233313"/>
                  </a:cubicBezTo>
                  <a:cubicBezTo>
                    <a:pt x="4409670" y="1237635"/>
                    <a:pt x="4405924" y="1241093"/>
                    <a:pt x="4400737" y="1243110"/>
                  </a:cubicBezTo>
                  <a:cubicBezTo>
                    <a:pt x="4398432" y="1246568"/>
                    <a:pt x="4394110" y="1245415"/>
                    <a:pt x="4391229" y="1247144"/>
                  </a:cubicBezTo>
                  <a:cubicBezTo>
                    <a:pt x="4388924" y="1247432"/>
                    <a:pt x="4386619" y="1248008"/>
                    <a:pt x="4384314" y="1248296"/>
                  </a:cubicBezTo>
                  <a:cubicBezTo>
                    <a:pt x="4379992" y="1253195"/>
                    <a:pt x="4374517" y="1254924"/>
                    <a:pt x="4368178" y="1256364"/>
                  </a:cubicBezTo>
                  <a:cubicBezTo>
                    <a:pt x="4361263" y="1257805"/>
                    <a:pt x="4354923" y="1260975"/>
                    <a:pt x="4348297" y="1263568"/>
                  </a:cubicBezTo>
                  <a:cubicBezTo>
                    <a:pt x="4343974" y="1262992"/>
                    <a:pt x="4343686" y="1270771"/>
                    <a:pt x="4338500" y="1268466"/>
                  </a:cubicBezTo>
                  <a:cubicBezTo>
                    <a:pt x="4337059" y="1266161"/>
                    <a:pt x="4330432" y="1264432"/>
                    <a:pt x="4338212" y="1261551"/>
                  </a:cubicBezTo>
                  <a:cubicBezTo>
                    <a:pt x="4339076" y="1260686"/>
                    <a:pt x="4339940" y="1260110"/>
                    <a:pt x="4340805" y="1259246"/>
                  </a:cubicBezTo>
                  <a:cubicBezTo>
                    <a:pt x="4339364" y="1251178"/>
                    <a:pt x="4344839" y="1255788"/>
                    <a:pt x="4347720" y="1255500"/>
                  </a:cubicBezTo>
                  <a:cubicBezTo>
                    <a:pt x="4348008" y="1255500"/>
                    <a:pt x="4348297" y="1255500"/>
                    <a:pt x="4348585" y="1255212"/>
                  </a:cubicBezTo>
                  <a:cubicBezTo>
                    <a:pt x="4354347" y="1253195"/>
                    <a:pt x="4360398" y="1251466"/>
                    <a:pt x="4366449" y="1249449"/>
                  </a:cubicBezTo>
                  <a:cubicBezTo>
                    <a:pt x="4360110" y="1251754"/>
                    <a:pt x="4357517" y="1238788"/>
                    <a:pt x="4350601" y="1245127"/>
                  </a:cubicBezTo>
                  <a:cubicBezTo>
                    <a:pt x="4339364" y="1249737"/>
                    <a:pt x="4327839" y="1254059"/>
                    <a:pt x="4316889" y="1259246"/>
                  </a:cubicBezTo>
                  <a:cubicBezTo>
                    <a:pt x="4305364" y="1264720"/>
                    <a:pt x="4293550" y="1273076"/>
                    <a:pt x="4282025" y="1275670"/>
                  </a:cubicBezTo>
                  <a:cubicBezTo>
                    <a:pt x="4271076" y="1277975"/>
                    <a:pt x="4265601" y="1283449"/>
                    <a:pt x="4259550" y="1290365"/>
                  </a:cubicBezTo>
                  <a:cubicBezTo>
                    <a:pt x="4260991" y="1290941"/>
                    <a:pt x="4262143" y="1291805"/>
                    <a:pt x="4263296" y="1292382"/>
                  </a:cubicBezTo>
                  <a:cubicBezTo>
                    <a:pt x="4265601" y="1291805"/>
                    <a:pt x="4267618" y="1290941"/>
                    <a:pt x="4269923" y="1290941"/>
                  </a:cubicBezTo>
                  <a:cubicBezTo>
                    <a:pt x="4272804" y="1290941"/>
                    <a:pt x="4276550" y="1290941"/>
                    <a:pt x="4275686" y="1294687"/>
                  </a:cubicBezTo>
                  <a:cubicBezTo>
                    <a:pt x="4275110" y="1296992"/>
                    <a:pt x="4276262" y="1301314"/>
                    <a:pt x="4272228" y="1301314"/>
                  </a:cubicBezTo>
                  <a:cubicBezTo>
                    <a:pt x="4254940" y="1300449"/>
                    <a:pt x="4240245" y="1312551"/>
                    <a:pt x="4222668" y="1309958"/>
                  </a:cubicBezTo>
                  <a:cubicBezTo>
                    <a:pt x="4221804" y="1312263"/>
                    <a:pt x="4220363" y="1312839"/>
                    <a:pt x="4218058" y="1311975"/>
                  </a:cubicBezTo>
                  <a:cubicBezTo>
                    <a:pt x="4209414" y="1319755"/>
                    <a:pt x="4197889" y="1322060"/>
                    <a:pt x="4187228" y="1326382"/>
                  </a:cubicBezTo>
                  <a:cubicBezTo>
                    <a:pt x="4187228" y="1327246"/>
                    <a:pt x="4187228" y="1328111"/>
                    <a:pt x="4187228" y="1328975"/>
                  </a:cubicBezTo>
                  <a:cubicBezTo>
                    <a:pt x="4197889" y="1328687"/>
                    <a:pt x="4207685" y="1325805"/>
                    <a:pt x="4217770" y="1323500"/>
                  </a:cubicBezTo>
                  <a:cubicBezTo>
                    <a:pt x="4222380" y="1319755"/>
                    <a:pt x="4228720" y="1320331"/>
                    <a:pt x="4234194" y="1318314"/>
                  </a:cubicBezTo>
                  <a:cubicBezTo>
                    <a:pt x="4231024" y="1324365"/>
                    <a:pt x="4226990" y="1328975"/>
                    <a:pt x="4220363" y="1330992"/>
                  </a:cubicBezTo>
                  <a:cubicBezTo>
                    <a:pt x="4205669" y="1334738"/>
                    <a:pt x="4219211" y="1341941"/>
                    <a:pt x="4218058" y="1347416"/>
                  </a:cubicBezTo>
                  <a:cubicBezTo>
                    <a:pt x="4220075" y="1347992"/>
                    <a:pt x="4223245" y="1348568"/>
                    <a:pt x="4221804" y="1351738"/>
                  </a:cubicBezTo>
                  <a:cubicBezTo>
                    <a:pt x="4220652" y="1354331"/>
                    <a:pt x="4217770" y="1352602"/>
                    <a:pt x="4215465" y="1352314"/>
                  </a:cubicBezTo>
                  <a:cubicBezTo>
                    <a:pt x="4186075" y="1343958"/>
                    <a:pt x="4160719" y="1355772"/>
                    <a:pt x="4136227" y="1369026"/>
                  </a:cubicBezTo>
                  <a:cubicBezTo>
                    <a:pt x="4129024" y="1372772"/>
                    <a:pt x="4121244" y="1374501"/>
                    <a:pt x="4114329" y="1377094"/>
                  </a:cubicBezTo>
                  <a:cubicBezTo>
                    <a:pt x="4096752" y="1383721"/>
                    <a:pt x="4079752" y="1393230"/>
                    <a:pt x="4061600" y="1398128"/>
                  </a:cubicBezTo>
                  <a:cubicBezTo>
                    <a:pt x="4044600" y="1402738"/>
                    <a:pt x="4027599" y="1406772"/>
                    <a:pt x="4010599" y="1410806"/>
                  </a:cubicBezTo>
                  <a:cubicBezTo>
                    <a:pt x="3994464" y="1414552"/>
                    <a:pt x="3979192" y="1420603"/>
                    <a:pt x="3965362" y="1429247"/>
                  </a:cubicBezTo>
                  <a:cubicBezTo>
                    <a:pt x="3959023" y="1433281"/>
                    <a:pt x="3955853" y="1424925"/>
                    <a:pt x="3951531" y="1428382"/>
                  </a:cubicBezTo>
                  <a:cubicBezTo>
                    <a:pt x="3943175" y="1435298"/>
                    <a:pt x="3928480" y="1432128"/>
                    <a:pt x="3925023" y="1446247"/>
                  </a:cubicBezTo>
                  <a:cubicBezTo>
                    <a:pt x="3924446" y="1448264"/>
                    <a:pt x="3920412" y="1448840"/>
                    <a:pt x="3918972" y="1446823"/>
                  </a:cubicBezTo>
                  <a:cubicBezTo>
                    <a:pt x="3914073" y="1440484"/>
                    <a:pt x="3911480" y="1444518"/>
                    <a:pt x="3906870" y="1447399"/>
                  </a:cubicBezTo>
                  <a:cubicBezTo>
                    <a:pt x="3899954" y="1452010"/>
                    <a:pt x="3893327" y="1462094"/>
                    <a:pt x="3882378" y="1453162"/>
                  </a:cubicBezTo>
                  <a:cubicBezTo>
                    <a:pt x="3880649" y="1451721"/>
                    <a:pt x="3874599" y="1452874"/>
                    <a:pt x="3872581" y="1454891"/>
                  </a:cubicBezTo>
                  <a:cubicBezTo>
                    <a:pt x="3864226" y="1463535"/>
                    <a:pt x="3853852" y="1466705"/>
                    <a:pt x="3842327" y="1467281"/>
                  </a:cubicBezTo>
                  <a:cubicBezTo>
                    <a:pt x="3842327" y="1467569"/>
                    <a:pt x="3842327" y="1468145"/>
                    <a:pt x="3842327" y="1468433"/>
                  </a:cubicBezTo>
                  <a:cubicBezTo>
                    <a:pt x="3848666" y="1469298"/>
                    <a:pt x="3845497" y="1476501"/>
                    <a:pt x="3849530" y="1479095"/>
                  </a:cubicBezTo>
                  <a:cubicBezTo>
                    <a:pt x="3873446" y="1472179"/>
                    <a:pt x="3895344" y="1460366"/>
                    <a:pt x="3920412" y="1455755"/>
                  </a:cubicBezTo>
                  <a:cubicBezTo>
                    <a:pt x="3942887" y="1451721"/>
                    <a:pt x="3964497" y="1442789"/>
                    <a:pt x="3986396" y="1435874"/>
                  </a:cubicBezTo>
                  <a:cubicBezTo>
                    <a:pt x="3992447" y="1433857"/>
                    <a:pt x="3998786" y="1432993"/>
                    <a:pt x="4002532" y="1426942"/>
                  </a:cubicBezTo>
                  <a:cubicBezTo>
                    <a:pt x="4003972" y="1424637"/>
                    <a:pt x="4006565" y="1423484"/>
                    <a:pt x="4009735" y="1424637"/>
                  </a:cubicBezTo>
                  <a:cubicBezTo>
                    <a:pt x="4016074" y="1427230"/>
                    <a:pt x="4022125" y="1426365"/>
                    <a:pt x="4027023" y="1421467"/>
                  </a:cubicBezTo>
                  <a:cubicBezTo>
                    <a:pt x="4031057" y="1417433"/>
                    <a:pt x="4035091" y="1422908"/>
                    <a:pt x="4039125" y="1421755"/>
                  </a:cubicBezTo>
                  <a:cubicBezTo>
                    <a:pt x="4041718" y="1420603"/>
                    <a:pt x="4044023" y="1420026"/>
                    <a:pt x="4044023" y="1424060"/>
                  </a:cubicBezTo>
                  <a:cubicBezTo>
                    <a:pt x="4041718" y="1426653"/>
                    <a:pt x="4037972" y="1427518"/>
                    <a:pt x="4037108" y="1431552"/>
                  </a:cubicBezTo>
                  <a:cubicBezTo>
                    <a:pt x="4039989" y="1436162"/>
                    <a:pt x="4045464" y="1431840"/>
                    <a:pt x="4050362" y="1436162"/>
                  </a:cubicBezTo>
                  <a:cubicBezTo>
                    <a:pt x="4027887" y="1441637"/>
                    <a:pt x="4008870" y="1453162"/>
                    <a:pt x="3986684" y="1457484"/>
                  </a:cubicBezTo>
                  <a:cubicBezTo>
                    <a:pt x="3970836" y="1460366"/>
                    <a:pt x="3954412" y="1455467"/>
                    <a:pt x="3939429" y="1462671"/>
                  </a:cubicBezTo>
                  <a:cubicBezTo>
                    <a:pt x="3939141" y="1464976"/>
                    <a:pt x="3939141" y="1467569"/>
                    <a:pt x="3938853" y="1470162"/>
                  </a:cubicBezTo>
                  <a:cubicBezTo>
                    <a:pt x="3932226" y="1475349"/>
                    <a:pt x="3925599" y="1479671"/>
                    <a:pt x="3916378" y="1476213"/>
                  </a:cubicBezTo>
                  <a:cubicBezTo>
                    <a:pt x="3914073" y="1475349"/>
                    <a:pt x="3910904" y="1476501"/>
                    <a:pt x="3908310" y="1477078"/>
                  </a:cubicBezTo>
                  <a:cubicBezTo>
                    <a:pt x="3883243" y="1483705"/>
                    <a:pt x="3856158" y="1483993"/>
                    <a:pt x="3833683" y="1499264"/>
                  </a:cubicBezTo>
                  <a:cubicBezTo>
                    <a:pt x="3832531" y="1500129"/>
                    <a:pt x="3830801" y="1500993"/>
                    <a:pt x="3829361" y="1500993"/>
                  </a:cubicBezTo>
                  <a:cubicBezTo>
                    <a:pt x="3810632" y="1500417"/>
                    <a:pt x="3796513" y="1512807"/>
                    <a:pt x="3779513" y="1516840"/>
                  </a:cubicBezTo>
                  <a:cubicBezTo>
                    <a:pt x="3760208" y="1521451"/>
                    <a:pt x="3742055" y="1529807"/>
                    <a:pt x="3722174" y="1533264"/>
                  </a:cubicBezTo>
                  <a:cubicBezTo>
                    <a:pt x="3709784" y="1535569"/>
                    <a:pt x="3697682" y="1541332"/>
                    <a:pt x="3685580" y="1545366"/>
                  </a:cubicBezTo>
                  <a:cubicBezTo>
                    <a:pt x="3684140" y="1546231"/>
                    <a:pt x="3682699" y="1546231"/>
                    <a:pt x="3681258" y="1546231"/>
                  </a:cubicBezTo>
                  <a:cubicBezTo>
                    <a:pt x="3674919" y="1547671"/>
                    <a:pt x="3668580" y="1548824"/>
                    <a:pt x="3662241" y="1550265"/>
                  </a:cubicBezTo>
                  <a:cubicBezTo>
                    <a:pt x="3648987" y="1555163"/>
                    <a:pt x="3636021" y="1560349"/>
                    <a:pt x="3621614" y="1561502"/>
                  </a:cubicBezTo>
                  <a:cubicBezTo>
                    <a:pt x="3608071" y="1559485"/>
                    <a:pt x="3596546" y="1568417"/>
                    <a:pt x="3583292" y="1568705"/>
                  </a:cubicBezTo>
                  <a:cubicBezTo>
                    <a:pt x="3579258" y="1570434"/>
                    <a:pt x="3575512" y="1571875"/>
                    <a:pt x="3571478" y="1573604"/>
                  </a:cubicBezTo>
                  <a:cubicBezTo>
                    <a:pt x="3554478" y="1579078"/>
                    <a:pt x="3537766" y="1585417"/>
                    <a:pt x="3519613" y="1587434"/>
                  </a:cubicBezTo>
                  <a:cubicBezTo>
                    <a:pt x="3533732" y="1579078"/>
                    <a:pt x="3547851" y="1571298"/>
                    <a:pt x="3564563" y="1568993"/>
                  </a:cubicBezTo>
                  <a:cubicBezTo>
                    <a:pt x="3571766" y="1567265"/>
                    <a:pt x="3578393" y="1563519"/>
                    <a:pt x="3585885" y="1563807"/>
                  </a:cubicBezTo>
                  <a:cubicBezTo>
                    <a:pt x="3595105" y="1555739"/>
                    <a:pt x="3607783" y="1560061"/>
                    <a:pt x="3617868" y="1554875"/>
                  </a:cubicBezTo>
                  <a:cubicBezTo>
                    <a:pt x="3625648" y="1551129"/>
                    <a:pt x="3633427" y="1545366"/>
                    <a:pt x="3643224" y="1547671"/>
                  </a:cubicBezTo>
                  <a:cubicBezTo>
                    <a:pt x="3644953" y="1547671"/>
                    <a:pt x="3646394" y="1547959"/>
                    <a:pt x="3648123" y="1547959"/>
                  </a:cubicBezTo>
                  <a:cubicBezTo>
                    <a:pt x="3655614" y="1539027"/>
                    <a:pt x="3666852" y="1543349"/>
                    <a:pt x="3676072" y="1539891"/>
                  </a:cubicBezTo>
                  <a:cubicBezTo>
                    <a:pt x="3683851" y="1531824"/>
                    <a:pt x="3695089" y="1532400"/>
                    <a:pt x="3704597" y="1528078"/>
                  </a:cubicBezTo>
                  <a:cubicBezTo>
                    <a:pt x="3704886" y="1526349"/>
                    <a:pt x="3704886" y="1523468"/>
                    <a:pt x="3705750" y="1523180"/>
                  </a:cubicBezTo>
                  <a:cubicBezTo>
                    <a:pt x="3707479" y="1522315"/>
                    <a:pt x="3708631" y="1524620"/>
                    <a:pt x="3709496" y="1526061"/>
                  </a:cubicBezTo>
                  <a:cubicBezTo>
                    <a:pt x="3718716" y="1524620"/>
                    <a:pt x="3728513" y="1526349"/>
                    <a:pt x="3736005" y="1519146"/>
                  </a:cubicBezTo>
                  <a:cubicBezTo>
                    <a:pt x="3733699" y="1510790"/>
                    <a:pt x="3741479" y="1512230"/>
                    <a:pt x="3745225" y="1509925"/>
                  </a:cubicBezTo>
                  <a:cubicBezTo>
                    <a:pt x="3749835" y="1507044"/>
                    <a:pt x="3754445" y="1504163"/>
                    <a:pt x="3759056" y="1501281"/>
                  </a:cubicBezTo>
                  <a:cubicBezTo>
                    <a:pt x="3756750" y="1498688"/>
                    <a:pt x="3749547" y="1498688"/>
                    <a:pt x="3754733" y="1492637"/>
                  </a:cubicBezTo>
                  <a:cubicBezTo>
                    <a:pt x="3746377" y="1495518"/>
                    <a:pt x="3742920" y="1505891"/>
                    <a:pt x="3731971" y="1506180"/>
                  </a:cubicBezTo>
                  <a:cubicBezTo>
                    <a:pt x="3727072" y="1506468"/>
                    <a:pt x="3721886" y="1511942"/>
                    <a:pt x="3715835" y="1507908"/>
                  </a:cubicBezTo>
                  <a:cubicBezTo>
                    <a:pt x="3714970" y="1507332"/>
                    <a:pt x="3713242" y="1507332"/>
                    <a:pt x="3712377" y="1507908"/>
                  </a:cubicBezTo>
                  <a:cubicBezTo>
                    <a:pt x="3687309" y="1524908"/>
                    <a:pt x="3655902" y="1523756"/>
                    <a:pt x="3630258" y="1538451"/>
                  </a:cubicBezTo>
                  <a:cubicBezTo>
                    <a:pt x="3622190" y="1543349"/>
                    <a:pt x="3612682" y="1537010"/>
                    <a:pt x="3603749" y="1538739"/>
                  </a:cubicBezTo>
                  <a:cubicBezTo>
                    <a:pt x="3601156" y="1539315"/>
                    <a:pt x="3598275" y="1537875"/>
                    <a:pt x="3597122" y="1541332"/>
                  </a:cubicBezTo>
                  <a:cubicBezTo>
                    <a:pt x="3594817" y="1547671"/>
                    <a:pt x="3590207" y="1545654"/>
                    <a:pt x="3585020" y="1546231"/>
                  </a:cubicBezTo>
                  <a:cubicBezTo>
                    <a:pt x="3575512" y="1547095"/>
                    <a:pt x="3566292" y="1551417"/>
                    <a:pt x="3557071" y="1554298"/>
                  </a:cubicBezTo>
                  <a:cubicBezTo>
                    <a:pt x="3547275" y="1557180"/>
                    <a:pt x="3535461" y="1560349"/>
                    <a:pt x="3528257" y="1554010"/>
                  </a:cubicBezTo>
                  <a:cubicBezTo>
                    <a:pt x="3520478" y="1547095"/>
                    <a:pt x="3518461" y="1549976"/>
                    <a:pt x="3514427" y="1555451"/>
                  </a:cubicBezTo>
                  <a:lnTo>
                    <a:pt x="3514427" y="1555739"/>
                  </a:lnTo>
                  <a:cubicBezTo>
                    <a:pt x="3515579" y="1557756"/>
                    <a:pt x="3520478" y="1555451"/>
                    <a:pt x="3519613" y="1559773"/>
                  </a:cubicBezTo>
                  <a:cubicBezTo>
                    <a:pt x="3518461" y="1564959"/>
                    <a:pt x="3514715" y="1566976"/>
                    <a:pt x="3509528" y="1566400"/>
                  </a:cubicBezTo>
                  <a:cubicBezTo>
                    <a:pt x="3510105" y="1578790"/>
                    <a:pt x="3499443" y="1577349"/>
                    <a:pt x="3492240" y="1580231"/>
                  </a:cubicBezTo>
                  <a:cubicBezTo>
                    <a:pt x="3489359" y="1581671"/>
                    <a:pt x="3486189" y="1583400"/>
                    <a:pt x="3483308" y="1585129"/>
                  </a:cubicBezTo>
                  <a:cubicBezTo>
                    <a:pt x="3485901" y="1588587"/>
                    <a:pt x="3489647" y="1587146"/>
                    <a:pt x="3492817" y="1587434"/>
                  </a:cubicBezTo>
                  <a:cubicBezTo>
                    <a:pt x="3494257" y="1585993"/>
                    <a:pt x="3495698" y="1584553"/>
                    <a:pt x="3497139" y="1583400"/>
                  </a:cubicBezTo>
                  <a:cubicBezTo>
                    <a:pt x="3501749" y="1580231"/>
                    <a:pt x="3506647" y="1580231"/>
                    <a:pt x="3511545" y="1582824"/>
                  </a:cubicBezTo>
                  <a:cubicBezTo>
                    <a:pt x="3513562" y="1583977"/>
                    <a:pt x="3514715" y="1585705"/>
                    <a:pt x="3513850" y="1587722"/>
                  </a:cubicBezTo>
                  <a:cubicBezTo>
                    <a:pt x="3511834" y="1592044"/>
                    <a:pt x="3507800" y="1593485"/>
                    <a:pt x="3503477" y="1594349"/>
                  </a:cubicBezTo>
                  <a:cubicBezTo>
                    <a:pt x="3466308" y="1601553"/>
                    <a:pt x="3430579" y="1613366"/>
                    <a:pt x="3394850" y="1624316"/>
                  </a:cubicBezTo>
                  <a:cubicBezTo>
                    <a:pt x="3381596" y="1628350"/>
                    <a:pt x="3368053" y="1630079"/>
                    <a:pt x="3355087" y="1636129"/>
                  </a:cubicBezTo>
                  <a:cubicBezTo>
                    <a:pt x="3346731" y="1640163"/>
                    <a:pt x="3336358" y="1640451"/>
                    <a:pt x="3327138" y="1644774"/>
                  </a:cubicBezTo>
                  <a:cubicBezTo>
                    <a:pt x="3324256" y="1646214"/>
                    <a:pt x="3315900" y="1639299"/>
                    <a:pt x="3309849" y="1644774"/>
                  </a:cubicBezTo>
                  <a:cubicBezTo>
                    <a:pt x="3301493" y="1651401"/>
                    <a:pt x="3289680" y="1647367"/>
                    <a:pt x="3281324" y="1653994"/>
                  </a:cubicBezTo>
                  <a:cubicBezTo>
                    <a:pt x="3280747" y="1653994"/>
                    <a:pt x="3279883" y="1653994"/>
                    <a:pt x="3279307" y="1654282"/>
                  </a:cubicBezTo>
                  <a:cubicBezTo>
                    <a:pt x="3281324" y="1656299"/>
                    <a:pt x="3285358" y="1658604"/>
                    <a:pt x="3279307" y="1660909"/>
                  </a:cubicBezTo>
                  <a:cubicBezTo>
                    <a:pt x="3277578" y="1665519"/>
                    <a:pt x="3272968" y="1664655"/>
                    <a:pt x="3269798" y="1666096"/>
                  </a:cubicBezTo>
                  <a:cubicBezTo>
                    <a:pt x="3265764" y="1668977"/>
                    <a:pt x="3261730" y="1671859"/>
                    <a:pt x="3253374" y="1672435"/>
                  </a:cubicBezTo>
                  <a:cubicBezTo>
                    <a:pt x="3259425" y="1667825"/>
                    <a:pt x="3263171" y="1664943"/>
                    <a:pt x="3266917" y="1662350"/>
                  </a:cubicBezTo>
                  <a:cubicBezTo>
                    <a:pt x="3266917" y="1661197"/>
                    <a:pt x="3267205" y="1660045"/>
                    <a:pt x="3267205" y="1658892"/>
                  </a:cubicBezTo>
                  <a:cubicBezTo>
                    <a:pt x="3258561" y="1656875"/>
                    <a:pt x="3250493" y="1664079"/>
                    <a:pt x="3241849" y="1660621"/>
                  </a:cubicBezTo>
                  <a:cubicBezTo>
                    <a:pt x="3239832" y="1661485"/>
                    <a:pt x="3238103" y="1662350"/>
                    <a:pt x="3236086" y="1663214"/>
                  </a:cubicBezTo>
                  <a:cubicBezTo>
                    <a:pt x="3229171" y="1663791"/>
                    <a:pt x="3226289" y="1671570"/>
                    <a:pt x="3219086" y="1672435"/>
                  </a:cubicBezTo>
                  <a:cubicBezTo>
                    <a:pt x="3217069" y="1668689"/>
                    <a:pt x="3221967" y="1666672"/>
                    <a:pt x="3221679" y="1663502"/>
                  </a:cubicBezTo>
                  <a:cubicBezTo>
                    <a:pt x="3220239" y="1663502"/>
                    <a:pt x="3218798" y="1663502"/>
                    <a:pt x="3217357" y="1663502"/>
                  </a:cubicBezTo>
                  <a:cubicBezTo>
                    <a:pt x="3213323" y="1667248"/>
                    <a:pt x="3208713" y="1660621"/>
                    <a:pt x="3204391" y="1664367"/>
                  </a:cubicBezTo>
                  <a:cubicBezTo>
                    <a:pt x="3200357" y="1667825"/>
                    <a:pt x="3195170" y="1664367"/>
                    <a:pt x="3190848" y="1665519"/>
                  </a:cubicBezTo>
                  <a:cubicBezTo>
                    <a:pt x="3185374" y="1667248"/>
                    <a:pt x="3192289" y="1672147"/>
                    <a:pt x="3188832" y="1676469"/>
                  </a:cubicBezTo>
                  <a:cubicBezTo>
                    <a:pt x="3183069" y="1683672"/>
                    <a:pt x="3174713" y="1685401"/>
                    <a:pt x="3167797" y="1686553"/>
                  </a:cubicBezTo>
                  <a:cubicBezTo>
                    <a:pt x="3155119" y="1688859"/>
                    <a:pt x="3143882" y="1696638"/>
                    <a:pt x="3130340" y="1694910"/>
                  </a:cubicBezTo>
                  <a:cubicBezTo>
                    <a:pt x="3129187" y="1694621"/>
                    <a:pt x="3126594" y="1696638"/>
                    <a:pt x="3126018" y="1698079"/>
                  </a:cubicBezTo>
                  <a:cubicBezTo>
                    <a:pt x="3121984" y="1708740"/>
                    <a:pt x="3113051" y="1706723"/>
                    <a:pt x="3105560" y="1705282"/>
                  </a:cubicBezTo>
                  <a:cubicBezTo>
                    <a:pt x="3089136" y="1701825"/>
                    <a:pt x="3074153" y="1706435"/>
                    <a:pt x="3059170" y="1711909"/>
                  </a:cubicBezTo>
                  <a:cubicBezTo>
                    <a:pt x="3053983" y="1713926"/>
                    <a:pt x="3053983" y="1721418"/>
                    <a:pt x="3047932" y="1724299"/>
                  </a:cubicBezTo>
                  <a:cubicBezTo>
                    <a:pt x="3045627" y="1725164"/>
                    <a:pt x="3049661" y="1728333"/>
                    <a:pt x="3052542" y="1727757"/>
                  </a:cubicBezTo>
                  <a:cubicBezTo>
                    <a:pt x="3056576" y="1726893"/>
                    <a:pt x="3060899" y="1725164"/>
                    <a:pt x="3064933" y="1724011"/>
                  </a:cubicBezTo>
                  <a:cubicBezTo>
                    <a:pt x="3067526" y="1723147"/>
                    <a:pt x="3070407" y="1721130"/>
                    <a:pt x="3072424" y="1724299"/>
                  </a:cubicBezTo>
                  <a:cubicBezTo>
                    <a:pt x="3074153" y="1727469"/>
                    <a:pt x="3070983" y="1729486"/>
                    <a:pt x="3069543" y="1732079"/>
                  </a:cubicBezTo>
                  <a:cubicBezTo>
                    <a:pt x="3066085" y="1739571"/>
                    <a:pt x="3058305" y="1738994"/>
                    <a:pt x="3053407" y="1739283"/>
                  </a:cubicBezTo>
                  <a:cubicBezTo>
                    <a:pt x="3035831" y="1740147"/>
                    <a:pt x="3020559" y="1747927"/>
                    <a:pt x="3003847" y="1751672"/>
                  </a:cubicBezTo>
                  <a:cubicBezTo>
                    <a:pt x="3002407" y="1751961"/>
                    <a:pt x="3000678" y="1751384"/>
                    <a:pt x="2999237" y="1751096"/>
                  </a:cubicBezTo>
                  <a:cubicBezTo>
                    <a:pt x="2994627" y="1747350"/>
                    <a:pt x="2988576" y="1750232"/>
                    <a:pt x="2982525" y="1748503"/>
                  </a:cubicBezTo>
                  <a:cubicBezTo>
                    <a:pt x="2986559" y="1745334"/>
                    <a:pt x="2990593" y="1745045"/>
                    <a:pt x="2994627" y="1744469"/>
                  </a:cubicBezTo>
                  <a:cubicBezTo>
                    <a:pt x="3012780" y="1744469"/>
                    <a:pt x="3026898" y="1735249"/>
                    <a:pt x="3041305" y="1724588"/>
                  </a:cubicBezTo>
                  <a:cubicBezTo>
                    <a:pt x="3034678" y="1720554"/>
                    <a:pt x="3028627" y="1723147"/>
                    <a:pt x="3023153" y="1722859"/>
                  </a:cubicBezTo>
                  <a:cubicBezTo>
                    <a:pt x="3018831" y="1725452"/>
                    <a:pt x="3014797" y="1727469"/>
                    <a:pt x="3009034" y="1725452"/>
                  </a:cubicBezTo>
                  <a:cubicBezTo>
                    <a:pt x="3011339" y="1721418"/>
                    <a:pt x="3015373" y="1722571"/>
                    <a:pt x="3017966" y="1720554"/>
                  </a:cubicBezTo>
                  <a:cubicBezTo>
                    <a:pt x="3021712" y="1715943"/>
                    <a:pt x="3028915" y="1715655"/>
                    <a:pt x="3033814" y="1706147"/>
                  </a:cubicBezTo>
                  <a:cubicBezTo>
                    <a:pt x="2972729" y="1723435"/>
                    <a:pt x="2914525" y="1739859"/>
                    <a:pt x="2856321" y="1756283"/>
                  </a:cubicBezTo>
                  <a:cubicBezTo>
                    <a:pt x="2855745" y="1758300"/>
                    <a:pt x="2857185" y="1761469"/>
                    <a:pt x="2854592" y="1762334"/>
                  </a:cubicBezTo>
                  <a:cubicBezTo>
                    <a:pt x="2851423" y="1763486"/>
                    <a:pt x="2853728" y="1758588"/>
                    <a:pt x="2851135" y="1758300"/>
                  </a:cubicBezTo>
                  <a:cubicBezTo>
                    <a:pt x="2841050" y="1759452"/>
                    <a:pt x="2832117" y="1764351"/>
                    <a:pt x="2822897" y="1768096"/>
                  </a:cubicBezTo>
                  <a:cubicBezTo>
                    <a:pt x="2822609" y="1768961"/>
                    <a:pt x="2822609" y="1769825"/>
                    <a:pt x="2822321" y="1770690"/>
                  </a:cubicBezTo>
                  <a:cubicBezTo>
                    <a:pt x="2822609" y="1771266"/>
                    <a:pt x="2822609" y="1771842"/>
                    <a:pt x="2822609" y="1772707"/>
                  </a:cubicBezTo>
                  <a:cubicBezTo>
                    <a:pt x="2825779" y="1772418"/>
                    <a:pt x="2828948" y="1772418"/>
                    <a:pt x="2832117" y="1772130"/>
                  </a:cubicBezTo>
                  <a:cubicBezTo>
                    <a:pt x="2838168" y="1768673"/>
                    <a:pt x="2845084" y="1770690"/>
                    <a:pt x="2852575" y="1767520"/>
                  </a:cubicBezTo>
                  <a:cubicBezTo>
                    <a:pt x="2847677" y="1780486"/>
                    <a:pt x="2838745" y="1773283"/>
                    <a:pt x="2832117" y="1775012"/>
                  </a:cubicBezTo>
                  <a:cubicBezTo>
                    <a:pt x="2829812" y="1775588"/>
                    <a:pt x="2827219" y="1776452"/>
                    <a:pt x="2824914" y="1777317"/>
                  </a:cubicBezTo>
                  <a:cubicBezTo>
                    <a:pt x="2829236" y="1790283"/>
                    <a:pt x="2814253" y="1791147"/>
                    <a:pt x="2810795" y="1799215"/>
                  </a:cubicBezTo>
                  <a:cubicBezTo>
                    <a:pt x="2811660" y="1799791"/>
                    <a:pt x="2811948" y="1800368"/>
                    <a:pt x="2812524" y="1800656"/>
                  </a:cubicBezTo>
                  <a:cubicBezTo>
                    <a:pt x="2817134" y="1802385"/>
                    <a:pt x="2824914" y="1797774"/>
                    <a:pt x="2826067" y="1801520"/>
                  </a:cubicBezTo>
                  <a:cubicBezTo>
                    <a:pt x="2828084" y="1808147"/>
                    <a:pt x="2817711" y="1805554"/>
                    <a:pt x="2815982" y="1809876"/>
                  </a:cubicBezTo>
                  <a:cubicBezTo>
                    <a:pt x="2814253" y="1814198"/>
                    <a:pt x="2808490" y="1813046"/>
                    <a:pt x="2807914" y="1817656"/>
                  </a:cubicBezTo>
                  <a:cubicBezTo>
                    <a:pt x="2810219" y="1820825"/>
                    <a:pt x="2813100" y="1816503"/>
                    <a:pt x="2815405" y="1817944"/>
                  </a:cubicBezTo>
                  <a:cubicBezTo>
                    <a:pt x="2815405" y="1818809"/>
                    <a:pt x="2815117" y="1819385"/>
                    <a:pt x="2815117" y="1820249"/>
                  </a:cubicBezTo>
                  <a:cubicBezTo>
                    <a:pt x="2812524" y="1823995"/>
                    <a:pt x="2808778" y="1822266"/>
                    <a:pt x="2805321" y="1822266"/>
                  </a:cubicBezTo>
                  <a:cubicBezTo>
                    <a:pt x="2774202" y="1830622"/>
                    <a:pt x="2744524" y="1842436"/>
                    <a:pt x="2714846" y="1854538"/>
                  </a:cubicBezTo>
                  <a:cubicBezTo>
                    <a:pt x="2692371" y="1863758"/>
                    <a:pt x="2669896" y="1872978"/>
                    <a:pt x="2644252" y="1874131"/>
                  </a:cubicBezTo>
                  <a:cubicBezTo>
                    <a:pt x="2626675" y="1874707"/>
                    <a:pt x="2608235" y="1880758"/>
                    <a:pt x="2591523" y="1888250"/>
                  </a:cubicBezTo>
                  <a:cubicBezTo>
                    <a:pt x="2582591" y="1891995"/>
                    <a:pt x="2573658" y="1896317"/>
                    <a:pt x="2564726" y="1900351"/>
                  </a:cubicBezTo>
                  <a:cubicBezTo>
                    <a:pt x="2562709" y="1901504"/>
                    <a:pt x="2558963" y="1902368"/>
                    <a:pt x="2562709" y="1905826"/>
                  </a:cubicBezTo>
                  <a:cubicBezTo>
                    <a:pt x="2565590" y="1906690"/>
                    <a:pt x="2566743" y="1910724"/>
                    <a:pt x="2570489" y="1910436"/>
                  </a:cubicBezTo>
                  <a:cubicBezTo>
                    <a:pt x="2573082" y="1911301"/>
                    <a:pt x="2577404" y="1907555"/>
                    <a:pt x="2578268" y="1911877"/>
                  </a:cubicBezTo>
                  <a:cubicBezTo>
                    <a:pt x="2578845" y="1915335"/>
                    <a:pt x="2574811" y="1917640"/>
                    <a:pt x="2571641" y="1919080"/>
                  </a:cubicBezTo>
                  <a:cubicBezTo>
                    <a:pt x="2563574" y="1922826"/>
                    <a:pt x="2553777" y="1920233"/>
                    <a:pt x="2546573" y="1926860"/>
                  </a:cubicBezTo>
                  <a:cubicBezTo>
                    <a:pt x="2546861" y="1928301"/>
                    <a:pt x="2546861" y="1929741"/>
                    <a:pt x="2547150" y="1931182"/>
                  </a:cubicBezTo>
                  <a:cubicBezTo>
                    <a:pt x="2542828" y="1940402"/>
                    <a:pt x="2533031" y="1936657"/>
                    <a:pt x="2526116" y="1939826"/>
                  </a:cubicBezTo>
                  <a:cubicBezTo>
                    <a:pt x="2524387" y="1940114"/>
                    <a:pt x="2522658" y="1940691"/>
                    <a:pt x="2520929" y="1940979"/>
                  </a:cubicBezTo>
                  <a:cubicBezTo>
                    <a:pt x="2514014" y="1941267"/>
                    <a:pt x="2508251" y="1942419"/>
                    <a:pt x="2506234" y="1950199"/>
                  </a:cubicBezTo>
                  <a:cubicBezTo>
                    <a:pt x="2505658" y="1952792"/>
                    <a:pt x="2504217" y="1956250"/>
                    <a:pt x="2500759" y="1953945"/>
                  </a:cubicBezTo>
                  <a:cubicBezTo>
                    <a:pt x="2497590" y="1951928"/>
                    <a:pt x="2496149" y="1948470"/>
                    <a:pt x="2499319" y="1944724"/>
                  </a:cubicBezTo>
                  <a:cubicBezTo>
                    <a:pt x="2503353" y="1939826"/>
                    <a:pt x="2508251" y="1938097"/>
                    <a:pt x="2514014" y="1938674"/>
                  </a:cubicBezTo>
                  <a:cubicBezTo>
                    <a:pt x="2515166" y="1932623"/>
                    <a:pt x="2518336" y="1928013"/>
                    <a:pt x="2523234" y="1924267"/>
                  </a:cubicBezTo>
                  <a:cubicBezTo>
                    <a:pt x="2522658" y="1923402"/>
                    <a:pt x="2521794" y="1922826"/>
                    <a:pt x="2520929" y="1921962"/>
                  </a:cubicBezTo>
                  <a:cubicBezTo>
                    <a:pt x="2519200" y="1921673"/>
                    <a:pt x="2517183" y="1921385"/>
                    <a:pt x="2515455" y="1921097"/>
                  </a:cubicBezTo>
                  <a:cubicBezTo>
                    <a:pt x="2517472" y="1918504"/>
                    <a:pt x="2520353" y="1917640"/>
                    <a:pt x="2523522" y="1917640"/>
                  </a:cubicBezTo>
                  <a:cubicBezTo>
                    <a:pt x="2524387" y="1917063"/>
                    <a:pt x="2525251" y="1916775"/>
                    <a:pt x="2526116" y="1916199"/>
                  </a:cubicBezTo>
                  <a:cubicBezTo>
                    <a:pt x="2524963" y="1915623"/>
                    <a:pt x="2524099" y="1915046"/>
                    <a:pt x="2522946" y="1914470"/>
                  </a:cubicBezTo>
                  <a:cubicBezTo>
                    <a:pt x="2515743" y="1914470"/>
                    <a:pt x="2508539" y="1911013"/>
                    <a:pt x="2502488" y="1919080"/>
                  </a:cubicBezTo>
                  <a:cubicBezTo>
                    <a:pt x="2499895" y="1922538"/>
                    <a:pt x="2493268" y="1923402"/>
                    <a:pt x="2488081" y="1921962"/>
                  </a:cubicBezTo>
                  <a:cubicBezTo>
                    <a:pt x="2478861" y="1925996"/>
                    <a:pt x="2469929" y="1930030"/>
                    <a:pt x="2460708" y="1934064"/>
                  </a:cubicBezTo>
                  <a:cubicBezTo>
                    <a:pt x="2455522" y="1936080"/>
                    <a:pt x="2450335" y="1936945"/>
                    <a:pt x="2444861" y="1936369"/>
                  </a:cubicBezTo>
                  <a:cubicBezTo>
                    <a:pt x="2442556" y="1936369"/>
                    <a:pt x="2440251" y="1936657"/>
                    <a:pt x="2437946" y="1936657"/>
                  </a:cubicBezTo>
                  <a:cubicBezTo>
                    <a:pt x="2437946" y="1936945"/>
                    <a:pt x="2437657" y="1936945"/>
                    <a:pt x="2437657" y="1936945"/>
                  </a:cubicBezTo>
                  <a:cubicBezTo>
                    <a:pt x="2430742" y="1940979"/>
                    <a:pt x="2422674" y="1942996"/>
                    <a:pt x="2416623" y="1948470"/>
                  </a:cubicBezTo>
                  <a:cubicBezTo>
                    <a:pt x="2418640" y="1952216"/>
                    <a:pt x="2417776" y="1954233"/>
                    <a:pt x="2413742" y="1955674"/>
                  </a:cubicBezTo>
                  <a:cubicBezTo>
                    <a:pt x="2406827" y="1957979"/>
                    <a:pt x="2400776" y="1963165"/>
                    <a:pt x="2392996" y="1962877"/>
                  </a:cubicBezTo>
                  <a:cubicBezTo>
                    <a:pt x="2382335" y="1968064"/>
                    <a:pt x="2371962" y="1973826"/>
                    <a:pt x="2360148" y="1975843"/>
                  </a:cubicBezTo>
                  <a:cubicBezTo>
                    <a:pt x="2356115" y="1976420"/>
                    <a:pt x="2352657" y="1978437"/>
                    <a:pt x="2350352" y="1981894"/>
                  </a:cubicBezTo>
                  <a:cubicBezTo>
                    <a:pt x="2350352" y="1973826"/>
                    <a:pt x="2199656" y="2009844"/>
                    <a:pt x="2200809" y="2012149"/>
                  </a:cubicBezTo>
                  <a:cubicBezTo>
                    <a:pt x="2203402" y="2013877"/>
                    <a:pt x="2205131" y="2016183"/>
                    <a:pt x="2205707" y="2019352"/>
                  </a:cubicBezTo>
                  <a:cubicBezTo>
                    <a:pt x="2199080" y="2020216"/>
                    <a:pt x="2192741" y="2022810"/>
                    <a:pt x="2186114" y="2022233"/>
                  </a:cubicBezTo>
                  <a:cubicBezTo>
                    <a:pt x="2171995" y="2030878"/>
                    <a:pt x="2158452" y="2040386"/>
                    <a:pt x="2140876" y="2038945"/>
                  </a:cubicBezTo>
                  <a:cubicBezTo>
                    <a:pt x="2137706" y="2039810"/>
                    <a:pt x="2134825" y="2040674"/>
                    <a:pt x="2131656" y="2041539"/>
                  </a:cubicBezTo>
                  <a:cubicBezTo>
                    <a:pt x="2124164" y="2048742"/>
                    <a:pt x="2114655" y="2049607"/>
                    <a:pt x="2105147" y="2050759"/>
                  </a:cubicBezTo>
                  <a:cubicBezTo>
                    <a:pt x="2086994" y="2056810"/>
                    <a:pt x="2069418" y="2063725"/>
                    <a:pt x="2050689" y="2067471"/>
                  </a:cubicBezTo>
                  <a:cubicBezTo>
                    <a:pt x="2045791" y="2070641"/>
                    <a:pt x="2040316" y="2072081"/>
                    <a:pt x="2034553" y="2072658"/>
                  </a:cubicBezTo>
                  <a:cubicBezTo>
                    <a:pt x="2029367" y="2076115"/>
                    <a:pt x="2023604" y="2077268"/>
                    <a:pt x="2017553" y="2077268"/>
                  </a:cubicBezTo>
                  <a:cubicBezTo>
                    <a:pt x="2009485" y="2082742"/>
                    <a:pt x="1999977" y="2081014"/>
                    <a:pt x="1991044" y="2081590"/>
                  </a:cubicBezTo>
                  <a:cubicBezTo>
                    <a:pt x="1959637" y="2089081"/>
                    <a:pt x="1929959" y="2102048"/>
                    <a:pt x="1898264" y="2107522"/>
                  </a:cubicBezTo>
                  <a:cubicBezTo>
                    <a:pt x="1894807" y="2108098"/>
                    <a:pt x="1891349" y="2109251"/>
                    <a:pt x="1888179" y="2110404"/>
                  </a:cubicBezTo>
                  <a:cubicBezTo>
                    <a:pt x="1862823" y="2119624"/>
                    <a:pt x="1836603" y="2125099"/>
                    <a:pt x="1810382" y="2131438"/>
                  </a:cubicBezTo>
                  <a:cubicBezTo>
                    <a:pt x="1803179" y="2134319"/>
                    <a:pt x="1795687" y="2137489"/>
                    <a:pt x="1788484" y="2140370"/>
                  </a:cubicBezTo>
                  <a:cubicBezTo>
                    <a:pt x="1788772" y="2141234"/>
                    <a:pt x="1788772" y="2142387"/>
                    <a:pt x="1789060" y="2143251"/>
                  </a:cubicBezTo>
                  <a:cubicBezTo>
                    <a:pt x="1788484" y="2149590"/>
                    <a:pt x="1785603" y="2149590"/>
                    <a:pt x="1781569" y="2145845"/>
                  </a:cubicBezTo>
                  <a:cubicBezTo>
                    <a:pt x="1778975" y="2145556"/>
                    <a:pt x="1776670" y="2145556"/>
                    <a:pt x="1774077" y="2145268"/>
                  </a:cubicBezTo>
                  <a:cubicBezTo>
                    <a:pt x="1766874" y="2151607"/>
                    <a:pt x="1757365" y="2152183"/>
                    <a:pt x="1748721" y="2155065"/>
                  </a:cubicBezTo>
                  <a:cubicBezTo>
                    <a:pt x="1748721" y="2155065"/>
                    <a:pt x="1749009" y="2155353"/>
                    <a:pt x="1749009" y="2155353"/>
                  </a:cubicBezTo>
                  <a:cubicBezTo>
                    <a:pt x="1746992" y="2156505"/>
                    <a:pt x="1744687" y="2157946"/>
                    <a:pt x="1742670" y="2159387"/>
                  </a:cubicBezTo>
                  <a:cubicBezTo>
                    <a:pt x="1743534" y="2161404"/>
                    <a:pt x="1742958" y="2163421"/>
                    <a:pt x="1740077" y="2163997"/>
                  </a:cubicBezTo>
                  <a:cubicBezTo>
                    <a:pt x="1738060" y="2164573"/>
                    <a:pt x="1737195" y="2163709"/>
                    <a:pt x="1736619" y="2162268"/>
                  </a:cubicBezTo>
                  <a:cubicBezTo>
                    <a:pt x="1730856" y="2164573"/>
                    <a:pt x="1725094" y="2166879"/>
                    <a:pt x="1718466" y="2166879"/>
                  </a:cubicBezTo>
                  <a:cubicBezTo>
                    <a:pt x="1700026" y="2172929"/>
                    <a:pt x="1680721" y="2174658"/>
                    <a:pt x="1661415" y="2176963"/>
                  </a:cubicBezTo>
                  <a:cubicBezTo>
                    <a:pt x="1648449" y="2178116"/>
                    <a:pt x="1636059" y="2182726"/>
                    <a:pt x="1623093" y="2184743"/>
                  </a:cubicBezTo>
                  <a:cubicBezTo>
                    <a:pt x="1606957" y="2187048"/>
                    <a:pt x="1590245" y="2186760"/>
                    <a:pt x="1574110" y="2190794"/>
                  </a:cubicBezTo>
                  <a:lnTo>
                    <a:pt x="1574686" y="2190794"/>
                  </a:lnTo>
                  <a:lnTo>
                    <a:pt x="1571516" y="2191658"/>
                  </a:lnTo>
                  <a:cubicBezTo>
                    <a:pt x="1570364" y="2191658"/>
                    <a:pt x="1569500" y="2191947"/>
                    <a:pt x="1568635" y="2192235"/>
                  </a:cubicBezTo>
                  <a:cubicBezTo>
                    <a:pt x="1568347" y="2192523"/>
                    <a:pt x="1568347" y="2192811"/>
                    <a:pt x="1568347" y="2193099"/>
                  </a:cubicBezTo>
                  <a:cubicBezTo>
                    <a:pt x="1570940" y="2192235"/>
                    <a:pt x="1573822" y="2191658"/>
                    <a:pt x="1576703" y="2190794"/>
                  </a:cubicBezTo>
                  <a:lnTo>
                    <a:pt x="1587364" y="2191370"/>
                  </a:lnTo>
                  <a:lnTo>
                    <a:pt x="1587076" y="2195404"/>
                  </a:lnTo>
                  <a:cubicBezTo>
                    <a:pt x="1578720" y="2197709"/>
                    <a:pt x="1570364" y="2200302"/>
                    <a:pt x="1562008" y="2202896"/>
                  </a:cubicBezTo>
                  <a:cubicBezTo>
                    <a:pt x="1562008" y="2203472"/>
                    <a:pt x="1562008" y="2204336"/>
                    <a:pt x="1562008" y="2205201"/>
                  </a:cubicBezTo>
                  <a:cubicBezTo>
                    <a:pt x="1570652" y="2207794"/>
                    <a:pt x="1578720" y="2204336"/>
                    <a:pt x="1586788" y="2202319"/>
                  </a:cubicBezTo>
                  <a:lnTo>
                    <a:pt x="1586500" y="2208947"/>
                  </a:lnTo>
                  <a:cubicBezTo>
                    <a:pt x="1576127" y="2210964"/>
                    <a:pt x="1566042" y="2212981"/>
                    <a:pt x="1556821" y="2218743"/>
                  </a:cubicBezTo>
                  <a:cubicBezTo>
                    <a:pt x="1553076" y="2221048"/>
                    <a:pt x="1551923" y="2215862"/>
                    <a:pt x="1549330" y="2214421"/>
                  </a:cubicBezTo>
                  <a:cubicBezTo>
                    <a:pt x="1544143" y="2217014"/>
                    <a:pt x="1542127" y="2213557"/>
                    <a:pt x="1540398" y="2209523"/>
                  </a:cubicBezTo>
                  <a:cubicBezTo>
                    <a:pt x="1530025" y="2211540"/>
                    <a:pt x="1519940" y="2213557"/>
                    <a:pt x="1509855" y="2215574"/>
                  </a:cubicBezTo>
                  <a:cubicBezTo>
                    <a:pt x="1505245" y="2217303"/>
                    <a:pt x="1500635" y="2219320"/>
                    <a:pt x="1496601" y="2222489"/>
                  </a:cubicBezTo>
                  <a:cubicBezTo>
                    <a:pt x="1491991" y="2225658"/>
                    <a:pt x="1487380" y="2226523"/>
                    <a:pt x="1481329" y="2223642"/>
                  </a:cubicBezTo>
                  <a:cubicBezTo>
                    <a:pt x="1480753" y="2223353"/>
                    <a:pt x="1479889" y="2223065"/>
                    <a:pt x="1479024" y="2222777"/>
                  </a:cubicBezTo>
                  <a:cubicBezTo>
                    <a:pt x="1468651" y="2225658"/>
                    <a:pt x="1458278" y="2228540"/>
                    <a:pt x="1447329" y="2228540"/>
                  </a:cubicBezTo>
                  <a:cubicBezTo>
                    <a:pt x="1440702" y="2231133"/>
                    <a:pt x="1435227" y="2234591"/>
                    <a:pt x="1432634" y="2238049"/>
                  </a:cubicBezTo>
                  <a:cubicBezTo>
                    <a:pt x="1429177" y="2242371"/>
                    <a:pt x="1424566" y="2242371"/>
                    <a:pt x="1419956" y="2242659"/>
                  </a:cubicBezTo>
                  <a:cubicBezTo>
                    <a:pt x="1412753" y="2243235"/>
                    <a:pt x="1405837" y="2243235"/>
                    <a:pt x="1398634" y="2243235"/>
                  </a:cubicBezTo>
                  <a:cubicBezTo>
                    <a:pt x="1395465" y="2246404"/>
                    <a:pt x="1391719" y="2245828"/>
                    <a:pt x="1387685" y="2245540"/>
                  </a:cubicBezTo>
                  <a:cubicBezTo>
                    <a:pt x="1387973" y="2244964"/>
                    <a:pt x="1388261" y="2244387"/>
                    <a:pt x="1388549" y="2243811"/>
                  </a:cubicBezTo>
                  <a:cubicBezTo>
                    <a:pt x="1385956" y="2244387"/>
                    <a:pt x="1383363" y="2244676"/>
                    <a:pt x="1381058" y="2245252"/>
                  </a:cubicBezTo>
                  <a:cubicBezTo>
                    <a:pt x="1380481" y="2245540"/>
                    <a:pt x="1379905" y="2245540"/>
                    <a:pt x="1379329" y="2245828"/>
                  </a:cubicBezTo>
                  <a:cubicBezTo>
                    <a:pt x="1372414" y="2254760"/>
                    <a:pt x="1362905" y="2253320"/>
                    <a:pt x="1353685" y="2252455"/>
                  </a:cubicBezTo>
                  <a:cubicBezTo>
                    <a:pt x="1360312" y="2248133"/>
                    <a:pt x="1367515" y="2246404"/>
                    <a:pt x="1375295" y="2245540"/>
                  </a:cubicBezTo>
                  <a:cubicBezTo>
                    <a:pt x="1374719" y="2245252"/>
                    <a:pt x="1374142" y="2244676"/>
                    <a:pt x="1373854" y="2243811"/>
                  </a:cubicBezTo>
                  <a:cubicBezTo>
                    <a:pt x="1371549" y="2238913"/>
                    <a:pt x="1377888" y="2240354"/>
                    <a:pt x="1378753" y="2237760"/>
                  </a:cubicBezTo>
                  <a:cubicBezTo>
                    <a:pt x="1378176" y="2236896"/>
                    <a:pt x="1377312" y="2236032"/>
                    <a:pt x="1376447" y="2235167"/>
                  </a:cubicBezTo>
                  <a:cubicBezTo>
                    <a:pt x="1372702" y="2236032"/>
                    <a:pt x="1368956" y="2236896"/>
                    <a:pt x="1365210" y="2237760"/>
                  </a:cubicBezTo>
                  <a:cubicBezTo>
                    <a:pt x="1361752" y="2238625"/>
                    <a:pt x="1358295" y="2239777"/>
                    <a:pt x="1355125" y="2240930"/>
                  </a:cubicBezTo>
                  <a:cubicBezTo>
                    <a:pt x="1355125" y="2242082"/>
                    <a:pt x="1354837" y="2243235"/>
                    <a:pt x="1354837" y="2244387"/>
                  </a:cubicBezTo>
                  <a:cubicBezTo>
                    <a:pt x="1346769" y="2255337"/>
                    <a:pt x="1333515" y="2255049"/>
                    <a:pt x="1322566" y="2258794"/>
                  </a:cubicBezTo>
                  <a:cubicBezTo>
                    <a:pt x="1310464" y="2263116"/>
                    <a:pt x="1297498" y="2264845"/>
                    <a:pt x="1284820" y="2267438"/>
                  </a:cubicBezTo>
                  <a:cubicBezTo>
                    <a:pt x="1281362" y="2268303"/>
                    <a:pt x="1277616" y="2267438"/>
                    <a:pt x="1274735" y="2270032"/>
                  </a:cubicBezTo>
                  <a:cubicBezTo>
                    <a:pt x="1269260" y="2274642"/>
                    <a:pt x="1263498" y="2277811"/>
                    <a:pt x="1257447" y="2279828"/>
                  </a:cubicBezTo>
                  <a:cubicBezTo>
                    <a:pt x="1258887" y="2279252"/>
                    <a:pt x="1260904" y="2278964"/>
                    <a:pt x="1262921" y="2278964"/>
                  </a:cubicBezTo>
                  <a:cubicBezTo>
                    <a:pt x="1260328" y="2285015"/>
                    <a:pt x="1255718" y="2286167"/>
                    <a:pt x="1251108" y="2286744"/>
                  </a:cubicBezTo>
                  <a:cubicBezTo>
                    <a:pt x="1248803" y="2288761"/>
                    <a:pt x="1244769" y="2290489"/>
                    <a:pt x="1243328" y="2287608"/>
                  </a:cubicBezTo>
                  <a:cubicBezTo>
                    <a:pt x="1241887" y="2284439"/>
                    <a:pt x="1245921" y="2283862"/>
                    <a:pt x="1248514" y="2283862"/>
                  </a:cubicBezTo>
                  <a:cubicBezTo>
                    <a:pt x="1251108" y="2282710"/>
                    <a:pt x="1253413" y="2281269"/>
                    <a:pt x="1256294" y="2280117"/>
                  </a:cubicBezTo>
                  <a:cubicBezTo>
                    <a:pt x="1244192" y="2283862"/>
                    <a:pt x="1230938" y="2283574"/>
                    <a:pt x="1217972" y="2283286"/>
                  </a:cubicBezTo>
                  <a:cubicBezTo>
                    <a:pt x="1215955" y="2283286"/>
                    <a:pt x="1214226" y="2283286"/>
                    <a:pt x="1212497" y="2283286"/>
                  </a:cubicBezTo>
                  <a:cubicBezTo>
                    <a:pt x="1207311" y="2285303"/>
                    <a:pt x="1203277" y="2289049"/>
                    <a:pt x="1198955" y="2292795"/>
                  </a:cubicBezTo>
                  <a:cubicBezTo>
                    <a:pt x="1203853" y="2292506"/>
                    <a:pt x="1208752" y="2292795"/>
                    <a:pt x="1212785" y="2291066"/>
                  </a:cubicBezTo>
                  <a:cubicBezTo>
                    <a:pt x="1217972" y="2286744"/>
                    <a:pt x="1224023" y="2289337"/>
                    <a:pt x="1230362" y="2289049"/>
                  </a:cubicBezTo>
                  <a:cubicBezTo>
                    <a:pt x="1227480" y="2296828"/>
                    <a:pt x="1222870" y="2296540"/>
                    <a:pt x="1217396" y="2293371"/>
                  </a:cubicBezTo>
                  <a:cubicBezTo>
                    <a:pt x="1212209" y="2293371"/>
                    <a:pt x="1207311" y="2295100"/>
                    <a:pt x="1202989" y="2297981"/>
                  </a:cubicBezTo>
                  <a:cubicBezTo>
                    <a:pt x="1205582" y="2302015"/>
                    <a:pt x="1206158" y="2305473"/>
                    <a:pt x="1200972" y="2307778"/>
                  </a:cubicBezTo>
                  <a:cubicBezTo>
                    <a:pt x="1196938" y="2311524"/>
                    <a:pt x="1191751" y="2312100"/>
                    <a:pt x="1186853" y="2312964"/>
                  </a:cubicBezTo>
                  <a:cubicBezTo>
                    <a:pt x="1181667" y="2315557"/>
                    <a:pt x="1179361" y="2313540"/>
                    <a:pt x="1181090" y="2308066"/>
                  </a:cubicBezTo>
                  <a:cubicBezTo>
                    <a:pt x="1181955" y="2305184"/>
                    <a:pt x="1184548" y="2302879"/>
                    <a:pt x="1186565" y="2300574"/>
                  </a:cubicBezTo>
                  <a:cubicBezTo>
                    <a:pt x="1185701" y="2300862"/>
                    <a:pt x="1184548" y="2301150"/>
                    <a:pt x="1183684" y="2301150"/>
                  </a:cubicBezTo>
                  <a:cubicBezTo>
                    <a:pt x="1187429" y="2294811"/>
                    <a:pt x="1185701" y="2293371"/>
                    <a:pt x="1180802" y="2293947"/>
                  </a:cubicBezTo>
                  <a:cubicBezTo>
                    <a:pt x="1159768" y="2304032"/>
                    <a:pt x="1138158" y="2311235"/>
                    <a:pt x="1115971" y="2316998"/>
                  </a:cubicBezTo>
                  <a:cubicBezTo>
                    <a:pt x="1096090" y="2322184"/>
                    <a:pt x="1076496" y="2327659"/>
                    <a:pt x="1056903" y="2333422"/>
                  </a:cubicBezTo>
                  <a:cubicBezTo>
                    <a:pt x="1055174" y="2333998"/>
                    <a:pt x="1053734" y="2333998"/>
                    <a:pt x="1053445" y="2336015"/>
                  </a:cubicBezTo>
                  <a:cubicBezTo>
                    <a:pt x="1051429" y="2336015"/>
                    <a:pt x="1049412" y="2336015"/>
                    <a:pt x="1047395" y="2336015"/>
                  </a:cubicBezTo>
                  <a:cubicBezTo>
                    <a:pt x="1046530" y="2336880"/>
                    <a:pt x="1045666" y="2337168"/>
                    <a:pt x="1043649" y="2336015"/>
                  </a:cubicBezTo>
                  <a:cubicBezTo>
                    <a:pt x="1037310" y="2336015"/>
                    <a:pt x="1031259" y="2336015"/>
                    <a:pt x="1024920" y="2336015"/>
                  </a:cubicBezTo>
                  <a:cubicBezTo>
                    <a:pt x="1021174" y="2336015"/>
                    <a:pt x="1017140" y="2336015"/>
                    <a:pt x="1013106" y="2336015"/>
                  </a:cubicBezTo>
                  <a:cubicBezTo>
                    <a:pt x="993513" y="2341202"/>
                    <a:pt x="974208" y="2346676"/>
                    <a:pt x="954902" y="2351575"/>
                  </a:cubicBezTo>
                  <a:cubicBezTo>
                    <a:pt x="942801" y="2354744"/>
                    <a:pt x="935309" y="2361371"/>
                    <a:pt x="927529" y="2369151"/>
                  </a:cubicBezTo>
                  <a:cubicBezTo>
                    <a:pt x="924936" y="2371744"/>
                    <a:pt x="921767" y="2372897"/>
                    <a:pt x="918309" y="2374049"/>
                  </a:cubicBezTo>
                  <a:cubicBezTo>
                    <a:pt x="916580" y="2374626"/>
                    <a:pt x="913987" y="2375490"/>
                    <a:pt x="913123" y="2373473"/>
                  </a:cubicBezTo>
                  <a:cubicBezTo>
                    <a:pt x="911682" y="2370592"/>
                    <a:pt x="915428" y="2369727"/>
                    <a:pt x="916292" y="2367710"/>
                  </a:cubicBezTo>
                  <a:cubicBezTo>
                    <a:pt x="916292" y="2365405"/>
                    <a:pt x="916580" y="2363100"/>
                    <a:pt x="913699" y="2362236"/>
                  </a:cubicBezTo>
                  <a:cubicBezTo>
                    <a:pt x="901885" y="2361083"/>
                    <a:pt x="893241" y="2370015"/>
                    <a:pt x="882580" y="2372897"/>
                  </a:cubicBezTo>
                  <a:cubicBezTo>
                    <a:pt x="877105" y="2374337"/>
                    <a:pt x="873360" y="2380100"/>
                    <a:pt x="866444" y="2375490"/>
                  </a:cubicBezTo>
                  <a:cubicBezTo>
                    <a:pt x="864427" y="2374049"/>
                    <a:pt x="860393" y="2375202"/>
                    <a:pt x="857224" y="2375202"/>
                  </a:cubicBezTo>
                  <a:cubicBezTo>
                    <a:pt x="853190" y="2380965"/>
                    <a:pt x="846563" y="2375778"/>
                    <a:pt x="841953" y="2378371"/>
                  </a:cubicBezTo>
                  <a:cubicBezTo>
                    <a:pt x="838495" y="2381541"/>
                    <a:pt x="834173" y="2381829"/>
                    <a:pt x="829851" y="2382405"/>
                  </a:cubicBezTo>
                  <a:cubicBezTo>
                    <a:pt x="826681" y="2383846"/>
                    <a:pt x="823800" y="2385287"/>
                    <a:pt x="820342" y="2384422"/>
                  </a:cubicBezTo>
                  <a:cubicBezTo>
                    <a:pt x="818613" y="2386439"/>
                    <a:pt x="816020" y="2386727"/>
                    <a:pt x="813427" y="2387015"/>
                  </a:cubicBezTo>
                  <a:cubicBezTo>
                    <a:pt x="803054" y="2391337"/>
                    <a:pt x="791529" y="2391626"/>
                    <a:pt x="781156" y="2395948"/>
                  </a:cubicBezTo>
                  <a:cubicBezTo>
                    <a:pt x="787783" y="2386439"/>
                    <a:pt x="799020" y="2387015"/>
                    <a:pt x="808529" y="2384422"/>
                  </a:cubicBezTo>
                  <a:cubicBezTo>
                    <a:pt x="812274" y="2383558"/>
                    <a:pt x="816020" y="2381253"/>
                    <a:pt x="820342" y="2382405"/>
                  </a:cubicBezTo>
                  <a:cubicBezTo>
                    <a:pt x="821783" y="2379524"/>
                    <a:pt x="824376" y="2379524"/>
                    <a:pt x="826970" y="2379812"/>
                  </a:cubicBezTo>
                  <a:cubicBezTo>
                    <a:pt x="830715" y="2377507"/>
                    <a:pt x="834461" y="2375778"/>
                    <a:pt x="839071" y="2375778"/>
                  </a:cubicBezTo>
                  <a:cubicBezTo>
                    <a:pt x="843970" y="2372897"/>
                    <a:pt x="849444" y="2373761"/>
                    <a:pt x="854343" y="2372320"/>
                  </a:cubicBezTo>
                  <a:cubicBezTo>
                    <a:pt x="857224" y="2369727"/>
                    <a:pt x="859529" y="2365981"/>
                    <a:pt x="853190" y="2367422"/>
                  </a:cubicBezTo>
                  <a:cubicBezTo>
                    <a:pt x="842241" y="2370015"/>
                    <a:pt x="830715" y="2370303"/>
                    <a:pt x="820054" y="2374626"/>
                  </a:cubicBezTo>
                  <a:cubicBezTo>
                    <a:pt x="803919" y="2380965"/>
                    <a:pt x="787207" y="2386727"/>
                    <a:pt x="769342" y="2382405"/>
                  </a:cubicBezTo>
                  <a:cubicBezTo>
                    <a:pt x="767325" y="2382117"/>
                    <a:pt x="764732" y="2382982"/>
                    <a:pt x="762427" y="2383846"/>
                  </a:cubicBezTo>
                  <a:cubicBezTo>
                    <a:pt x="730155" y="2395660"/>
                    <a:pt x="696155" y="2400846"/>
                    <a:pt x="663884" y="2412372"/>
                  </a:cubicBezTo>
                  <a:cubicBezTo>
                    <a:pt x="663596" y="2411795"/>
                    <a:pt x="663019" y="2410931"/>
                    <a:pt x="662443" y="2410355"/>
                  </a:cubicBezTo>
                  <a:cubicBezTo>
                    <a:pt x="660138" y="2411795"/>
                    <a:pt x="657545" y="2412948"/>
                    <a:pt x="654951" y="2413524"/>
                  </a:cubicBezTo>
                  <a:cubicBezTo>
                    <a:pt x="644002" y="2416117"/>
                    <a:pt x="633341" y="2419575"/>
                    <a:pt x="622680" y="2423033"/>
                  </a:cubicBezTo>
                  <a:cubicBezTo>
                    <a:pt x="609714" y="2427355"/>
                    <a:pt x="597324" y="2434270"/>
                    <a:pt x="583205" y="2435134"/>
                  </a:cubicBezTo>
                  <a:cubicBezTo>
                    <a:pt x="581188" y="2435134"/>
                    <a:pt x="578883" y="2435999"/>
                    <a:pt x="577154" y="2436863"/>
                  </a:cubicBezTo>
                  <a:cubicBezTo>
                    <a:pt x="558137" y="2447236"/>
                    <a:pt x="536239" y="2450694"/>
                    <a:pt x="516646" y="2459914"/>
                  </a:cubicBezTo>
                  <a:cubicBezTo>
                    <a:pt x="516357" y="2461643"/>
                    <a:pt x="512612" y="2461067"/>
                    <a:pt x="513476" y="2463948"/>
                  </a:cubicBezTo>
                  <a:cubicBezTo>
                    <a:pt x="514629" y="2463660"/>
                    <a:pt x="515781" y="2463372"/>
                    <a:pt x="516934" y="2463084"/>
                  </a:cubicBezTo>
                  <a:cubicBezTo>
                    <a:pt x="517510" y="2464524"/>
                    <a:pt x="518086" y="2465677"/>
                    <a:pt x="518662" y="2467118"/>
                  </a:cubicBezTo>
                  <a:cubicBezTo>
                    <a:pt x="507137" y="2469999"/>
                    <a:pt x="495611" y="2473169"/>
                    <a:pt x="484086" y="2476626"/>
                  </a:cubicBezTo>
                  <a:cubicBezTo>
                    <a:pt x="459306" y="2484118"/>
                    <a:pt x="434526" y="2492474"/>
                    <a:pt x="409170" y="2498525"/>
                  </a:cubicBezTo>
                  <a:cubicBezTo>
                    <a:pt x="401967" y="2500254"/>
                    <a:pt x="394763" y="2502559"/>
                    <a:pt x="387848" y="2505152"/>
                  </a:cubicBezTo>
                  <a:cubicBezTo>
                    <a:pt x="387848" y="2504864"/>
                    <a:pt x="387848" y="2504576"/>
                    <a:pt x="387848" y="2504287"/>
                  </a:cubicBezTo>
                  <a:cubicBezTo>
                    <a:pt x="387272" y="2499965"/>
                    <a:pt x="384967" y="2499101"/>
                    <a:pt x="381221" y="2500542"/>
                  </a:cubicBezTo>
                  <a:cubicBezTo>
                    <a:pt x="376899" y="2502270"/>
                    <a:pt x="372289" y="2503711"/>
                    <a:pt x="368543" y="2506592"/>
                  </a:cubicBezTo>
                  <a:cubicBezTo>
                    <a:pt x="367390" y="2508033"/>
                    <a:pt x="365085" y="2509474"/>
                    <a:pt x="365950" y="2511779"/>
                  </a:cubicBezTo>
                  <a:cubicBezTo>
                    <a:pt x="365950" y="2512067"/>
                    <a:pt x="366238" y="2512355"/>
                    <a:pt x="366238" y="2512355"/>
                  </a:cubicBezTo>
                  <a:lnTo>
                    <a:pt x="359323" y="2514948"/>
                  </a:lnTo>
                  <a:cubicBezTo>
                    <a:pt x="358458" y="2514948"/>
                    <a:pt x="357882" y="2514948"/>
                    <a:pt x="357306" y="2514948"/>
                  </a:cubicBezTo>
                  <a:cubicBezTo>
                    <a:pt x="355577" y="2514948"/>
                    <a:pt x="353272" y="2513220"/>
                    <a:pt x="352695" y="2515813"/>
                  </a:cubicBezTo>
                  <a:cubicBezTo>
                    <a:pt x="352695" y="2516389"/>
                    <a:pt x="352695" y="2516677"/>
                    <a:pt x="352695" y="2517254"/>
                  </a:cubicBezTo>
                  <a:lnTo>
                    <a:pt x="342034" y="2520999"/>
                  </a:lnTo>
                  <a:cubicBezTo>
                    <a:pt x="340305" y="2521864"/>
                    <a:pt x="338865" y="2523016"/>
                    <a:pt x="337136" y="2524169"/>
                  </a:cubicBezTo>
                  <a:lnTo>
                    <a:pt x="305153" y="2537135"/>
                  </a:lnTo>
                  <a:cubicBezTo>
                    <a:pt x="305153" y="2536559"/>
                    <a:pt x="305441" y="2535694"/>
                    <a:pt x="305153" y="2535118"/>
                  </a:cubicBezTo>
                  <a:cubicBezTo>
                    <a:pt x="304865" y="2534542"/>
                    <a:pt x="303712" y="2533677"/>
                    <a:pt x="303424" y="2533965"/>
                  </a:cubicBezTo>
                  <a:cubicBezTo>
                    <a:pt x="298814" y="2537423"/>
                    <a:pt x="293627" y="2539440"/>
                    <a:pt x="288441" y="2541745"/>
                  </a:cubicBezTo>
                  <a:cubicBezTo>
                    <a:pt x="289017" y="2541169"/>
                    <a:pt x="289305" y="2540305"/>
                    <a:pt x="289305" y="2539440"/>
                  </a:cubicBezTo>
                  <a:cubicBezTo>
                    <a:pt x="289305" y="2539152"/>
                    <a:pt x="288441" y="2538576"/>
                    <a:pt x="288153" y="2538576"/>
                  </a:cubicBezTo>
                  <a:cubicBezTo>
                    <a:pt x="286136" y="2538288"/>
                    <a:pt x="285847" y="2540305"/>
                    <a:pt x="284983" y="2541457"/>
                  </a:cubicBezTo>
                  <a:cubicBezTo>
                    <a:pt x="282390" y="2542898"/>
                    <a:pt x="279220" y="2543186"/>
                    <a:pt x="278068" y="2547220"/>
                  </a:cubicBezTo>
                  <a:cubicBezTo>
                    <a:pt x="279508" y="2546356"/>
                    <a:pt x="281237" y="2545491"/>
                    <a:pt x="282966" y="2544627"/>
                  </a:cubicBezTo>
                  <a:cubicBezTo>
                    <a:pt x="282390" y="2544915"/>
                    <a:pt x="281525" y="2545203"/>
                    <a:pt x="280949" y="2545779"/>
                  </a:cubicBezTo>
                  <a:cubicBezTo>
                    <a:pt x="281814" y="2545779"/>
                    <a:pt x="282966" y="2545491"/>
                    <a:pt x="283831" y="2545491"/>
                  </a:cubicBezTo>
                  <a:lnTo>
                    <a:pt x="277780" y="2547796"/>
                  </a:lnTo>
                  <a:cubicBezTo>
                    <a:pt x="277780" y="2547796"/>
                    <a:pt x="277492" y="2547796"/>
                    <a:pt x="277492" y="2547796"/>
                  </a:cubicBezTo>
                  <a:cubicBezTo>
                    <a:pt x="273746" y="2545779"/>
                    <a:pt x="270000" y="2546644"/>
                    <a:pt x="267119" y="2549237"/>
                  </a:cubicBezTo>
                  <a:cubicBezTo>
                    <a:pt x="265390" y="2550389"/>
                    <a:pt x="265678" y="2551254"/>
                    <a:pt x="266542" y="2552118"/>
                  </a:cubicBezTo>
                  <a:lnTo>
                    <a:pt x="233983" y="2565084"/>
                  </a:lnTo>
                  <a:cubicBezTo>
                    <a:pt x="236576" y="2562779"/>
                    <a:pt x="240034" y="2561050"/>
                    <a:pt x="239169" y="2557305"/>
                  </a:cubicBezTo>
                  <a:cubicBezTo>
                    <a:pt x="240898" y="2556440"/>
                    <a:pt x="242339" y="2555864"/>
                    <a:pt x="244068" y="2555288"/>
                  </a:cubicBezTo>
                  <a:cubicBezTo>
                    <a:pt x="245796" y="2555000"/>
                    <a:pt x="248101" y="2554711"/>
                    <a:pt x="247237" y="2552406"/>
                  </a:cubicBezTo>
                  <a:cubicBezTo>
                    <a:pt x="246373" y="2550389"/>
                    <a:pt x="244932" y="2552118"/>
                    <a:pt x="243779" y="2552983"/>
                  </a:cubicBezTo>
                  <a:cubicBezTo>
                    <a:pt x="242051" y="2553847"/>
                    <a:pt x="240322" y="2554711"/>
                    <a:pt x="238593" y="2555576"/>
                  </a:cubicBezTo>
                  <a:cubicBezTo>
                    <a:pt x="238305" y="2555000"/>
                    <a:pt x="238017" y="2554711"/>
                    <a:pt x="237729" y="2554135"/>
                  </a:cubicBezTo>
                  <a:cubicBezTo>
                    <a:pt x="237440" y="2552983"/>
                    <a:pt x="236576" y="2552118"/>
                    <a:pt x="235135" y="2552694"/>
                  </a:cubicBezTo>
                  <a:cubicBezTo>
                    <a:pt x="234271" y="2554135"/>
                    <a:pt x="233406" y="2555864"/>
                    <a:pt x="232254" y="2556440"/>
                  </a:cubicBezTo>
                  <a:cubicBezTo>
                    <a:pt x="225051" y="2560186"/>
                    <a:pt x="217847" y="2563356"/>
                    <a:pt x="210067" y="2565949"/>
                  </a:cubicBezTo>
                  <a:cubicBezTo>
                    <a:pt x="198830" y="2569983"/>
                    <a:pt x="184711" y="2568542"/>
                    <a:pt x="178084" y="2582373"/>
                  </a:cubicBezTo>
                  <a:cubicBezTo>
                    <a:pt x="178372" y="2582373"/>
                    <a:pt x="178660" y="2582661"/>
                    <a:pt x="178949" y="2582949"/>
                  </a:cubicBezTo>
                  <a:cubicBezTo>
                    <a:pt x="176932" y="2583525"/>
                    <a:pt x="174915" y="2584101"/>
                    <a:pt x="172898" y="2584678"/>
                  </a:cubicBezTo>
                  <a:cubicBezTo>
                    <a:pt x="170881" y="2585254"/>
                    <a:pt x="169152" y="2586118"/>
                    <a:pt x="167135" y="2586695"/>
                  </a:cubicBezTo>
                  <a:cubicBezTo>
                    <a:pt x="167135" y="2585542"/>
                    <a:pt x="167135" y="2584390"/>
                    <a:pt x="167135" y="2582949"/>
                  </a:cubicBezTo>
                  <a:cubicBezTo>
                    <a:pt x="168864" y="2581508"/>
                    <a:pt x="170881" y="2581220"/>
                    <a:pt x="172898" y="2581220"/>
                  </a:cubicBezTo>
                  <a:cubicBezTo>
                    <a:pt x="175203" y="2581220"/>
                    <a:pt x="176643" y="2580067"/>
                    <a:pt x="175779" y="2577762"/>
                  </a:cubicBezTo>
                  <a:cubicBezTo>
                    <a:pt x="175203" y="2576034"/>
                    <a:pt x="173186" y="2576034"/>
                    <a:pt x="172033" y="2577474"/>
                  </a:cubicBezTo>
                  <a:cubicBezTo>
                    <a:pt x="168864" y="2581220"/>
                    <a:pt x="163677" y="2578627"/>
                    <a:pt x="160508" y="2581508"/>
                  </a:cubicBezTo>
                  <a:cubicBezTo>
                    <a:pt x="151864" y="2584101"/>
                    <a:pt x="159355" y="2578915"/>
                    <a:pt x="151864" y="2584101"/>
                  </a:cubicBezTo>
                  <a:cubicBezTo>
                    <a:pt x="151864" y="2584101"/>
                    <a:pt x="146677" y="2585830"/>
                    <a:pt x="146677" y="2585830"/>
                  </a:cubicBezTo>
                  <a:cubicBezTo>
                    <a:pt x="168576" y="2584390"/>
                    <a:pt x="137457" y="2589288"/>
                    <a:pt x="138033" y="2588712"/>
                  </a:cubicBezTo>
                  <a:cubicBezTo>
                    <a:pt x="132847" y="2590440"/>
                    <a:pt x="119304" y="2584678"/>
                    <a:pt x="115558" y="2585830"/>
                  </a:cubicBezTo>
                  <a:cubicBezTo>
                    <a:pt x="113253" y="2586118"/>
                    <a:pt x="111524" y="2586406"/>
                    <a:pt x="110372" y="2588712"/>
                  </a:cubicBezTo>
                  <a:cubicBezTo>
                    <a:pt x="112677" y="2589288"/>
                    <a:pt x="114982" y="2589576"/>
                    <a:pt x="116999" y="2587559"/>
                  </a:cubicBezTo>
                  <a:cubicBezTo>
                    <a:pt x="127660" y="2588135"/>
                    <a:pt x="125931" y="2591305"/>
                    <a:pt x="126796" y="2591017"/>
                  </a:cubicBezTo>
                  <a:cubicBezTo>
                    <a:pt x="125067" y="2592457"/>
                    <a:pt x="116423" y="2590152"/>
                    <a:pt x="116135" y="2593322"/>
                  </a:cubicBezTo>
                  <a:cubicBezTo>
                    <a:pt x="115558" y="2593898"/>
                    <a:pt x="115270" y="2594186"/>
                    <a:pt x="114694" y="2594763"/>
                  </a:cubicBezTo>
                  <a:cubicBezTo>
                    <a:pt x="112101" y="2595915"/>
                    <a:pt x="106914" y="2593322"/>
                    <a:pt x="104033" y="2594186"/>
                  </a:cubicBezTo>
                  <a:cubicBezTo>
                    <a:pt x="94812" y="2596780"/>
                    <a:pt x="100287" y="2585542"/>
                    <a:pt x="91931" y="2590729"/>
                  </a:cubicBezTo>
                  <a:cubicBezTo>
                    <a:pt x="101440" y="2582373"/>
                    <a:pt x="96541" y="2587847"/>
                    <a:pt x="107202" y="2581220"/>
                  </a:cubicBezTo>
                  <a:cubicBezTo>
                    <a:pt x="113541" y="2577186"/>
                    <a:pt x="120457" y="2580644"/>
                    <a:pt x="124779" y="2575457"/>
                  </a:cubicBezTo>
                  <a:cubicBezTo>
                    <a:pt x="127660" y="2572000"/>
                    <a:pt x="137169" y="2571135"/>
                    <a:pt x="141203" y="2569118"/>
                  </a:cubicBezTo>
                  <a:cubicBezTo>
                    <a:pt x="141779" y="2568254"/>
                    <a:pt x="101728" y="2574593"/>
                    <a:pt x="97118" y="2578051"/>
                  </a:cubicBezTo>
                  <a:cubicBezTo>
                    <a:pt x="94812" y="2572000"/>
                    <a:pt x="109507" y="2568542"/>
                    <a:pt x="110660" y="2565373"/>
                  </a:cubicBezTo>
                  <a:cubicBezTo>
                    <a:pt x="98558" y="2568830"/>
                    <a:pt x="90202" y="2577474"/>
                    <a:pt x="82423" y="2586695"/>
                  </a:cubicBezTo>
                  <a:cubicBezTo>
                    <a:pt x="78965" y="2590729"/>
                    <a:pt x="77524" y="2595915"/>
                    <a:pt x="71185" y="2595339"/>
                  </a:cubicBezTo>
                  <a:cubicBezTo>
                    <a:pt x="68592" y="2595051"/>
                    <a:pt x="65999" y="2599373"/>
                    <a:pt x="63694" y="2595627"/>
                  </a:cubicBezTo>
                  <a:cubicBezTo>
                    <a:pt x="62253" y="2593034"/>
                    <a:pt x="64846" y="2591017"/>
                    <a:pt x="66575" y="2589288"/>
                  </a:cubicBezTo>
                  <a:cubicBezTo>
                    <a:pt x="67728" y="2588135"/>
                    <a:pt x="69456" y="2586406"/>
                    <a:pt x="67151" y="2584966"/>
                  </a:cubicBezTo>
                  <a:cubicBezTo>
                    <a:pt x="65134" y="2583237"/>
                    <a:pt x="62829" y="2583813"/>
                    <a:pt x="61965" y="2586406"/>
                  </a:cubicBezTo>
                  <a:cubicBezTo>
                    <a:pt x="60236" y="2590729"/>
                    <a:pt x="57355" y="2594186"/>
                    <a:pt x="58219" y="2599661"/>
                  </a:cubicBezTo>
                  <a:cubicBezTo>
                    <a:pt x="59083" y="2604559"/>
                    <a:pt x="57931" y="2609746"/>
                    <a:pt x="50727" y="2609746"/>
                  </a:cubicBezTo>
                  <a:cubicBezTo>
                    <a:pt x="46693" y="2611763"/>
                    <a:pt x="42948" y="2613203"/>
                    <a:pt x="43812" y="2606000"/>
                  </a:cubicBezTo>
                  <a:cubicBezTo>
                    <a:pt x="38626" y="2602254"/>
                    <a:pt x="39202" y="2599373"/>
                    <a:pt x="45541" y="2597932"/>
                  </a:cubicBezTo>
                  <a:cubicBezTo>
                    <a:pt x="40931" y="2595339"/>
                    <a:pt x="45541" y="2589000"/>
                    <a:pt x="40931" y="2586406"/>
                  </a:cubicBezTo>
                  <a:cubicBezTo>
                    <a:pt x="34880" y="2585542"/>
                    <a:pt x="29117" y="2584966"/>
                    <a:pt x="36321" y="2577186"/>
                  </a:cubicBezTo>
                  <a:cubicBezTo>
                    <a:pt x="38914" y="2574305"/>
                    <a:pt x="40354" y="2569695"/>
                    <a:pt x="42371" y="2565949"/>
                  </a:cubicBezTo>
                  <a:cubicBezTo>
                    <a:pt x="37473" y="2562203"/>
                    <a:pt x="38049" y="2555288"/>
                    <a:pt x="34015" y="2550966"/>
                  </a:cubicBezTo>
                  <a:cubicBezTo>
                    <a:pt x="28541" y="2549813"/>
                    <a:pt x="22490" y="2549813"/>
                    <a:pt x="27676" y="2540593"/>
                  </a:cubicBezTo>
                  <a:cubicBezTo>
                    <a:pt x="29982" y="2536847"/>
                    <a:pt x="26524" y="2529932"/>
                    <a:pt x="26236" y="2524457"/>
                  </a:cubicBezTo>
                  <a:cubicBezTo>
                    <a:pt x="25948" y="2522152"/>
                    <a:pt x="23931" y="2519847"/>
                    <a:pt x="26812" y="2517254"/>
                  </a:cubicBezTo>
                  <a:cubicBezTo>
                    <a:pt x="27965" y="2516389"/>
                    <a:pt x="31710" y="2513220"/>
                    <a:pt x="28253" y="2510050"/>
                  </a:cubicBezTo>
                  <a:cubicBezTo>
                    <a:pt x="25659" y="2507745"/>
                    <a:pt x="23642" y="2510626"/>
                    <a:pt x="21337" y="2510626"/>
                  </a:cubicBezTo>
                  <a:cubicBezTo>
                    <a:pt x="17592" y="2510626"/>
                    <a:pt x="15286" y="2517830"/>
                    <a:pt x="10964" y="2512643"/>
                  </a:cubicBezTo>
                  <a:cubicBezTo>
                    <a:pt x="6642" y="2507745"/>
                    <a:pt x="5778" y="2502270"/>
                    <a:pt x="8947" y="2496220"/>
                  </a:cubicBezTo>
                  <a:cubicBezTo>
                    <a:pt x="10964" y="2492474"/>
                    <a:pt x="12693" y="2488728"/>
                    <a:pt x="14710" y="2484982"/>
                  </a:cubicBezTo>
                  <a:cubicBezTo>
                    <a:pt x="13846" y="2482101"/>
                    <a:pt x="11541" y="2481525"/>
                    <a:pt x="8947" y="2482389"/>
                  </a:cubicBezTo>
                  <a:cubicBezTo>
                    <a:pt x="6066" y="2482965"/>
                    <a:pt x="2897" y="2487575"/>
                    <a:pt x="303" y="2483253"/>
                  </a:cubicBezTo>
                  <a:cubicBezTo>
                    <a:pt x="-1137" y="2480948"/>
                    <a:pt x="2897" y="2480084"/>
                    <a:pt x="5202" y="2479219"/>
                  </a:cubicBezTo>
                  <a:cubicBezTo>
                    <a:pt x="5202" y="2476914"/>
                    <a:pt x="1168" y="2475762"/>
                    <a:pt x="3761" y="2472592"/>
                  </a:cubicBezTo>
                  <a:cubicBezTo>
                    <a:pt x="10964" y="2464236"/>
                    <a:pt x="17880" y="2455592"/>
                    <a:pt x="24795" y="2446948"/>
                  </a:cubicBezTo>
                  <a:cubicBezTo>
                    <a:pt x="27388" y="2443202"/>
                    <a:pt x="36321" y="2439456"/>
                    <a:pt x="25083" y="2434558"/>
                  </a:cubicBezTo>
                  <a:cubicBezTo>
                    <a:pt x="23642" y="2433694"/>
                    <a:pt x="20761" y="2429084"/>
                    <a:pt x="24507" y="2426202"/>
                  </a:cubicBezTo>
                  <a:cubicBezTo>
                    <a:pt x="33727" y="2418711"/>
                    <a:pt x="37185" y="2407761"/>
                    <a:pt x="42371" y="2397965"/>
                  </a:cubicBezTo>
                  <a:cubicBezTo>
                    <a:pt x="46405" y="2390761"/>
                    <a:pt x="54473" y="2390473"/>
                    <a:pt x="58219" y="2384422"/>
                  </a:cubicBezTo>
                  <a:cubicBezTo>
                    <a:pt x="57931" y="2383846"/>
                    <a:pt x="57643" y="2382982"/>
                    <a:pt x="57355" y="2382405"/>
                  </a:cubicBezTo>
                  <a:cubicBezTo>
                    <a:pt x="51880" y="2382982"/>
                    <a:pt x="44677" y="2386151"/>
                    <a:pt x="41795" y="2381541"/>
                  </a:cubicBezTo>
                  <a:cubicBezTo>
                    <a:pt x="39490" y="2377795"/>
                    <a:pt x="48422" y="2377507"/>
                    <a:pt x="51016" y="2373473"/>
                  </a:cubicBezTo>
                  <a:cubicBezTo>
                    <a:pt x="52456" y="2370880"/>
                    <a:pt x="52168" y="2368863"/>
                    <a:pt x="53032" y="2366846"/>
                  </a:cubicBezTo>
                  <a:cubicBezTo>
                    <a:pt x="51016" y="2363100"/>
                    <a:pt x="52744" y="2359066"/>
                    <a:pt x="50151" y="2354744"/>
                  </a:cubicBezTo>
                  <a:cubicBezTo>
                    <a:pt x="46117" y="2348117"/>
                    <a:pt x="55626" y="2351286"/>
                    <a:pt x="57931" y="2348405"/>
                  </a:cubicBezTo>
                  <a:cubicBezTo>
                    <a:pt x="56778" y="2344947"/>
                    <a:pt x="62829" y="2345812"/>
                    <a:pt x="61388" y="2343219"/>
                  </a:cubicBezTo>
                  <a:cubicBezTo>
                    <a:pt x="59660" y="2340049"/>
                    <a:pt x="57355" y="2340913"/>
                    <a:pt x="54473" y="2342642"/>
                  </a:cubicBezTo>
                  <a:cubicBezTo>
                    <a:pt x="52168" y="2343795"/>
                    <a:pt x="52744" y="2340337"/>
                    <a:pt x="51880" y="2339185"/>
                  </a:cubicBezTo>
                  <a:cubicBezTo>
                    <a:pt x="48422" y="2340337"/>
                    <a:pt x="44965" y="2341778"/>
                    <a:pt x="41795" y="2338608"/>
                  </a:cubicBezTo>
                  <a:cubicBezTo>
                    <a:pt x="39202" y="2339473"/>
                    <a:pt x="36032" y="2339473"/>
                    <a:pt x="38337" y="2335727"/>
                  </a:cubicBezTo>
                  <a:cubicBezTo>
                    <a:pt x="41795" y="2329964"/>
                    <a:pt x="44677" y="2323337"/>
                    <a:pt x="52168" y="2321896"/>
                  </a:cubicBezTo>
                  <a:cubicBezTo>
                    <a:pt x="52744" y="2321896"/>
                    <a:pt x="53032" y="2321608"/>
                    <a:pt x="53321" y="2321608"/>
                  </a:cubicBezTo>
                  <a:cubicBezTo>
                    <a:pt x="53321" y="2317862"/>
                    <a:pt x="53321" y="2313829"/>
                    <a:pt x="53321" y="2310083"/>
                  </a:cubicBezTo>
                  <a:cubicBezTo>
                    <a:pt x="52168" y="2310659"/>
                    <a:pt x="51016" y="2311235"/>
                    <a:pt x="50151" y="2311524"/>
                  </a:cubicBezTo>
                  <a:cubicBezTo>
                    <a:pt x="45829" y="2312964"/>
                    <a:pt x="42660" y="2310083"/>
                    <a:pt x="38337" y="2310659"/>
                  </a:cubicBezTo>
                  <a:cubicBezTo>
                    <a:pt x="42660" y="2305473"/>
                    <a:pt x="48134" y="2301727"/>
                    <a:pt x="48710" y="2295100"/>
                  </a:cubicBezTo>
                  <a:cubicBezTo>
                    <a:pt x="48134" y="2291354"/>
                    <a:pt x="53032" y="2291642"/>
                    <a:pt x="53321" y="2288761"/>
                  </a:cubicBezTo>
                  <a:cubicBezTo>
                    <a:pt x="53321" y="2288761"/>
                    <a:pt x="53321" y="2288473"/>
                    <a:pt x="53321" y="2288473"/>
                  </a:cubicBezTo>
                  <a:cubicBezTo>
                    <a:pt x="52456" y="2287896"/>
                    <a:pt x="51880" y="2287320"/>
                    <a:pt x="51592" y="2286744"/>
                  </a:cubicBezTo>
                  <a:lnTo>
                    <a:pt x="45253" y="2286744"/>
                  </a:lnTo>
                  <a:cubicBezTo>
                    <a:pt x="47270" y="2286456"/>
                    <a:pt x="48999" y="2285879"/>
                    <a:pt x="51016" y="2285303"/>
                  </a:cubicBezTo>
                  <a:cubicBezTo>
                    <a:pt x="51016" y="2283862"/>
                    <a:pt x="52168" y="2282710"/>
                    <a:pt x="53321" y="2281269"/>
                  </a:cubicBezTo>
                  <a:cubicBezTo>
                    <a:pt x="53321" y="2277523"/>
                    <a:pt x="53321" y="2273489"/>
                    <a:pt x="53321" y="2269455"/>
                  </a:cubicBezTo>
                  <a:cubicBezTo>
                    <a:pt x="51880" y="2270320"/>
                    <a:pt x="50727" y="2272049"/>
                    <a:pt x="49287" y="2272337"/>
                  </a:cubicBezTo>
                  <a:cubicBezTo>
                    <a:pt x="46405" y="2272625"/>
                    <a:pt x="42948" y="2275506"/>
                    <a:pt x="40354" y="2271760"/>
                  </a:cubicBezTo>
                  <a:cubicBezTo>
                    <a:pt x="40066" y="2271760"/>
                    <a:pt x="40354" y="2271184"/>
                    <a:pt x="40354" y="2270896"/>
                  </a:cubicBezTo>
                  <a:cubicBezTo>
                    <a:pt x="40643" y="2270608"/>
                    <a:pt x="40931" y="2270320"/>
                    <a:pt x="41219" y="2270032"/>
                  </a:cubicBezTo>
                  <a:cubicBezTo>
                    <a:pt x="40643" y="2268879"/>
                    <a:pt x="40354" y="2268015"/>
                    <a:pt x="39778" y="2266862"/>
                  </a:cubicBezTo>
                  <a:cubicBezTo>
                    <a:pt x="39490" y="2266862"/>
                    <a:pt x="39202" y="2266574"/>
                    <a:pt x="38914" y="2266574"/>
                  </a:cubicBezTo>
                  <a:cubicBezTo>
                    <a:pt x="35456" y="2267150"/>
                    <a:pt x="32287" y="2267150"/>
                    <a:pt x="34880" y="2262252"/>
                  </a:cubicBezTo>
                  <a:cubicBezTo>
                    <a:pt x="32287" y="2258218"/>
                    <a:pt x="33439" y="2256489"/>
                    <a:pt x="38049" y="2257066"/>
                  </a:cubicBezTo>
                  <a:cubicBezTo>
                    <a:pt x="36897" y="2255625"/>
                    <a:pt x="37473" y="2253896"/>
                    <a:pt x="38049" y="2252455"/>
                  </a:cubicBezTo>
                  <a:cubicBezTo>
                    <a:pt x="36321" y="2253608"/>
                    <a:pt x="34304" y="2255049"/>
                    <a:pt x="32575" y="2256201"/>
                  </a:cubicBezTo>
                  <a:cubicBezTo>
                    <a:pt x="29693" y="2258218"/>
                    <a:pt x="26812" y="2259371"/>
                    <a:pt x="27100" y="2253896"/>
                  </a:cubicBezTo>
                  <a:cubicBezTo>
                    <a:pt x="28829" y="2250150"/>
                    <a:pt x="30558" y="2246404"/>
                    <a:pt x="32287" y="2242659"/>
                  </a:cubicBezTo>
                  <a:cubicBezTo>
                    <a:pt x="35168" y="2238049"/>
                    <a:pt x="39202" y="2234303"/>
                    <a:pt x="43236" y="2231133"/>
                  </a:cubicBezTo>
                  <a:cubicBezTo>
                    <a:pt x="42660" y="2227964"/>
                    <a:pt x="43524" y="2224794"/>
                    <a:pt x="42371" y="2221625"/>
                  </a:cubicBezTo>
                  <a:cubicBezTo>
                    <a:pt x="38914" y="2219320"/>
                    <a:pt x="34592" y="2217879"/>
                    <a:pt x="40643" y="2212692"/>
                  </a:cubicBezTo>
                  <a:cubicBezTo>
                    <a:pt x="43236" y="2210387"/>
                    <a:pt x="42660" y="2204913"/>
                    <a:pt x="43812" y="2200879"/>
                  </a:cubicBezTo>
                  <a:cubicBezTo>
                    <a:pt x="44388" y="2199150"/>
                    <a:pt x="43524" y="2197133"/>
                    <a:pt x="46117" y="2195980"/>
                  </a:cubicBezTo>
                  <a:cubicBezTo>
                    <a:pt x="47270" y="2195692"/>
                    <a:pt x="50727" y="2194540"/>
                    <a:pt x="48999" y="2191370"/>
                  </a:cubicBezTo>
                  <a:cubicBezTo>
                    <a:pt x="47558" y="2189065"/>
                    <a:pt x="45541" y="2190506"/>
                    <a:pt x="43812" y="2189930"/>
                  </a:cubicBezTo>
                  <a:cubicBezTo>
                    <a:pt x="41219" y="2188777"/>
                    <a:pt x="37761" y="2193387"/>
                    <a:pt x="36032" y="2188489"/>
                  </a:cubicBezTo>
                  <a:cubicBezTo>
                    <a:pt x="34304" y="2183879"/>
                    <a:pt x="35168" y="2179845"/>
                    <a:pt x="38914" y="2176387"/>
                  </a:cubicBezTo>
                  <a:cubicBezTo>
                    <a:pt x="41219" y="2174370"/>
                    <a:pt x="43524" y="2172065"/>
                    <a:pt x="45829" y="2170048"/>
                  </a:cubicBezTo>
                  <a:cubicBezTo>
                    <a:pt x="45829" y="2167743"/>
                    <a:pt x="44388" y="2166879"/>
                    <a:pt x="42371" y="2166879"/>
                  </a:cubicBezTo>
                  <a:cubicBezTo>
                    <a:pt x="40066" y="2166590"/>
                    <a:pt x="36609" y="2168896"/>
                    <a:pt x="36032" y="2165150"/>
                  </a:cubicBezTo>
                  <a:cubicBezTo>
                    <a:pt x="35744" y="2163133"/>
                    <a:pt x="38914" y="2163709"/>
                    <a:pt x="40643" y="2163709"/>
                  </a:cubicBezTo>
                  <a:cubicBezTo>
                    <a:pt x="41507" y="2162268"/>
                    <a:pt x="38914" y="2160251"/>
                    <a:pt x="41507" y="2158811"/>
                  </a:cubicBezTo>
                  <a:cubicBezTo>
                    <a:pt x="45253" y="2156794"/>
                    <a:pt x="48999" y="2154489"/>
                    <a:pt x="52744" y="2152472"/>
                  </a:cubicBezTo>
                  <a:cubicBezTo>
                    <a:pt x="52744" y="2150743"/>
                    <a:pt x="53032" y="2148726"/>
                    <a:pt x="53032" y="2146997"/>
                  </a:cubicBezTo>
                  <a:cubicBezTo>
                    <a:pt x="53321" y="2142963"/>
                    <a:pt x="51304" y="2137200"/>
                    <a:pt x="60236" y="2138065"/>
                  </a:cubicBezTo>
                  <a:cubicBezTo>
                    <a:pt x="65134" y="2138641"/>
                    <a:pt x="65999" y="2129997"/>
                    <a:pt x="66575" y="2125675"/>
                  </a:cubicBezTo>
                  <a:cubicBezTo>
                    <a:pt x="67728" y="2117319"/>
                    <a:pt x="72050" y="2114149"/>
                    <a:pt x="78965" y="2112421"/>
                  </a:cubicBezTo>
                  <a:cubicBezTo>
                    <a:pt x="78965" y="2108963"/>
                    <a:pt x="78965" y="2105793"/>
                    <a:pt x="78965" y="2102624"/>
                  </a:cubicBezTo>
                  <a:cubicBezTo>
                    <a:pt x="74067" y="2093692"/>
                    <a:pt x="79829" y="2083607"/>
                    <a:pt x="74931" y="2074386"/>
                  </a:cubicBezTo>
                  <a:cubicBezTo>
                    <a:pt x="73490" y="2071793"/>
                    <a:pt x="79829" y="2070929"/>
                    <a:pt x="80982" y="2071505"/>
                  </a:cubicBezTo>
                  <a:cubicBezTo>
                    <a:pt x="86456" y="2073810"/>
                    <a:pt x="90490" y="2069776"/>
                    <a:pt x="95389" y="2069488"/>
                  </a:cubicBezTo>
                  <a:cubicBezTo>
                    <a:pt x="95101" y="2064590"/>
                    <a:pt x="100575" y="2066318"/>
                    <a:pt x="102304" y="2063437"/>
                  </a:cubicBezTo>
                  <a:cubicBezTo>
                    <a:pt x="92795" y="2054505"/>
                    <a:pt x="92795" y="2054505"/>
                    <a:pt x="100287" y="2048454"/>
                  </a:cubicBezTo>
                  <a:cubicBezTo>
                    <a:pt x="102016" y="2049318"/>
                    <a:pt x="103745" y="2050183"/>
                    <a:pt x="105473" y="2051047"/>
                  </a:cubicBezTo>
                  <a:cubicBezTo>
                    <a:pt x="109507" y="2049030"/>
                    <a:pt x="113253" y="2047301"/>
                    <a:pt x="116999" y="2045284"/>
                  </a:cubicBezTo>
                  <a:cubicBezTo>
                    <a:pt x="116999" y="2045284"/>
                    <a:pt x="116999" y="2044708"/>
                    <a:pt x="116999" y="2044708"/>
                  </a:cubicBezTo>
                  <a:cubicBezTo>
                    <a:pt x="116711" y="2044420"/>
                    <a:pt x="116423" y="2044132"/>
                    <a:pt x="116135" y="2043844"/>
                  </a:cubicBezTo>
                  <a:cubicBezTo>
                    <a:pt x="106914" y="2037217"/>
                    <a:pt x="106914" y="2037217"/>
                    <a:pt x="119304" y="2028861"/>
                  </a:cubicBezTo>
                  <a:cubicBezTo>
                    <a:pt x="119304" y="2028573"/>
                    <a:pt x="119592" y="2028573"/>
                    <a:pt x="119592" y="2028573"/>
                  </a:cubicBezTo>
                  <a:cubicBezTo>
                    <a:pt x="119592" y="2028284"/>
                    <a:pt x="119592" y="2028284"/>
                    <a:pt x="119592" y="2028284"/>
                  </a:cubicBezTo>
                  <a:cubicBezTo>
                    <a:pt x="119592" y="2028284"/>
                    <a:pt x="119592" y="2027996"/>
                    <a:pt x="119880" y="2027708"/>
                  </a:cubicBezTo>
                  <a:cubicBezTo>
                    <a:pt x="120169" y="2027708"/>
                    <a:pt x="120457" y="2027420"/>
                    <a:pt x="120745" y="2027420"/>
                  </a:cubicBezTo>
                  <a:cubicBezTo>
                    <a:pt x="120457" y="2022522"/>
                    <a:pt x="119880" y="2017335"/>
                    <a:pt x="127084" y="2017335"/>
                  </a:cubicBezTo>
                  <a:cubicBezTo>
                    <a:pt x="129677" y="2015606"/>
                    <a:pt x="132558" y="2017335"/>
                    <a:pt x="135440" y="2017623"/>
                  </a:cubicBezTo>
                  <a:cubicBezTo>
                    <a:pt x="138321" y="2014166"/>
                    <a:pt x="141491" y="2010708"/>
                    <a:pt x="146101" y="2010132"/>
                  </a:cubicBezTo>
                  <a:cubicBezTo>
                    <a:pt x="145813" y="2008691"/>
                    <a:pt x="144660" y="2006674"/>
                    <a:pt x="143796" y="2008115"/>
                  </a:cubicBezTo>
                  <a:cubicBezTo>
                    <a:pt x="140338" y="2013877"/>
                    <a:pt x="134575" y="2010708"/>
                    <a:pt x="130253" y="2012149"/>
                  </a:cubicBezTo>
                  <a:cubicBezTo>
                    <a:pt x="126508" y="2013301"/>
                    <a:pt x="122474" y="2014454"/>
                    <a:pt x="118440" y="2015318"/>
                  </a:cubicBezTo>
                  <a:cubicBezTo>
                    <a:pt x="116135" y="2015894"/>
                    <a:pt x="113541" y="2015894"/>
                    <a:pt x="115270" y="2012149"/>
                  </a:cubicBezTo>
                  <a:cubicBezTo>
                    <a:pt x="117287" y="2010132"/>
                    <a:pt x="119592" y="2007827"/>
                    <a:pt x="121609" y="2005810"/>
                  </a:cubicBezTo>
                  <a:cubicBezTo>
                    <a:pt x="128813" y="2000623"/>
                    <a:pt x="137169" y="1999182"/>
                    <a:pt x="145525" y="1997166"/>
                  </a:cubicBezTo>
                  <a:cubicBezTo>
                    <a:pt x="145236" y="1996013"/>
                    <a:pt x="145236" y="1994860"/>
                    <a:pt x="145236" y="1993708"/>
                  </a:cubicBezTo>
                  <a:cubicBezTo>
                    <a:pt x="143508" y="1992843"/>
                    <a:pt x="142067" y="1990826"/>
                    <a:pt x="142931" y="1989386"/>
                  </a:cubicBezTo>
                  <a:cubicBezTo>
                    <a:pt x="143219" y="1988233"/>
                    <a:pt x="146101" y="1988521"/>
                    <a:pt x="147830" y="1988233"/>
                  </a:cubicBezTo>
                  <a:cubicBezTo>
                    <a:pt x="157914" y="1984199"/>
                    <a:pt x="162813" y="1974403"/>
                    <a:pt x="169440" y="1966911"/>
                  </a:cubicBezTo>
                  <a:cubicBezTo>
                    <a:pt x="172321" y="1962589"/>
                    <a:pt x="177508" y="1962301"/>
                    <a:pt x="181254" y="1959708"/>
                  </a:cubicBezTo>
                  <a:cubicBezTo>
                    <a:pt x="181254" y="1951928"/>
                    <a:pt x="174915" y="1956538"/>
                    <a:pt x="171745" y="1954809"/>
                  </a:cubicBezTo>
                  <a:cubicBezTo>
                    <a:pt x="166270" y="1956250"/>
                    <a:pt x="161084" y="1957691"/>
                    <a:pt x="154457" y="1959708"/>
                  </a:cubicBezTo>
                  <a:cubicBezTo>
                    <a:pt x="155321" y="1954233"/>
                    <a:pt x="157338" y="1949911"/>
                    <a:pt x="161084" y="1948758"/>
                  </a:cubicBezTo>
                  <a:cubicBezTo>
                    <a:pt x="172898" y="1945013"/>
                    <a:pt x="178660" y="1934352"/>
                    <a:pt x="187593" y="1927148"/>
                  </a:cubicBezTo>
                  <a:cubicBezTo>
                    <a:pt x="191627" y="1923979"/>
                    <a:pt x="191627" y="1920809"/>
                    <a:pt x="186152" y="1919080"/>
                  </a:cubicBezTo>
                  <a:cubicBezTo>
                    <a:pt x="180389" y="1919657"/>
                    <a:pt x="180677" y="1914182"/>
                    <a:pt x="179813" y="1911301"/>
                  </a:cubicBezTo>
                  <a:cubicBezTo>
                    <a:pt x="178372" y="1905538"/>
                    <a:pt x="185288" y="1911301"/>
                    <a:pt x="185864" y="1907555"/>
                  </a:cubicBezTo>
                  <a:cubicBezTo>
                    <a:pt x="185576" y="1904962"/>
                    <a:pt x="185864" y="1902656"/>
                    <a:pt x="189033" y="1902945"/>
                  </a:cubicBezTo>
                  <a:cubicBezTo>
                    <a:pt x="191627" y="1903233"/>
                    <a:pt x="189898" y="1906402"/>
                    <a:pt x="190762" y="1907843"/>
                  </a:cubicBezTo>
                  <a:cubicBezTo>
                    <a:pt x="191627" y="1908419"/>
                    <a:pt x="192491" y="1908996"/>
                    <a:pt x="193355" y="1909572"/>
                  </a:cubicBezTo>
                  <a:cubicBezTo>
                    <a:pt x="200847" y="1907555"/>
                    <a:pt x="206610" y="1900928"/>
                    <a:pt x="214966" y="1901504"/>
                  </a:cubicBezTo>
                  <a:cubicBezTo>
                    <a:pt x="219576" y="1897182"/>
                    <a:pt x="221305" y="1889690"/>
                    <a:pt x="228796" y="1888538"/>
                  </a:cubicBezTo>
                  <a:cubicBezTo>
                    <a:pt x="231101" y="1887097"/>
                    <a:pt x="233695" y="1885368"/>
                    <a:pt x="236000" y="1883928"/>
                  </a:cubicBezTo>
                  <a:cubicBezTo>
                    <a:pt x="236576" y="1882199"/>
                    <a:pt x="238017" y="1881622"/>
                    <a:pt x="239457" y="1881334"/>
                  </a:cubicBezTo>
                  <a:cubicBezTo>
                    <a:pt x="239746" y="1881046"/>
                    <a:pt x="240322" y="1880758"/>
                    <a:pt x="240898" y="1881334"/>
                  </a:cubicBezTo>
                  <a:cubicBezTo>
                    <a:pt x="246661" y="1886521"/>
                    <a:pt x="252424" y="1881334"/>
                    <a:pt x="257610" y="1880470"/>
                  </a:cubicBezTo>
                  <a:cubicBezTo>
                    <a:pt x="265678" y="1879317"/>
                    <a:pt x="273458" y="1874419"/>
                    <a:pt x="281237" y="1871249"/>
                  </a:cubicBezTo>
                  <a:cubicBezTo>
                    <a:pt x="281237" y="1870673"/>
                    <a:pt x="281237" y="1869809"/>
                    <a:pt x="281237" y="1869233"/>
                  </a:cubicBezTo>
                  <a:cubicBezTo>
                    <a:pt x="273169" y="1872114"/>
                    <a:pt x="270288" y="1861165"/>
                    <a:pt x="262797" y="1862605"/>
                  </a:cubicBezTo>
                  <a:cubicBezTo>
                    <a:pt x="259051" y="1865487"/>
                    <a:pt x="258474" y="1878165"/>
                    <a:pt x="250407" y="1866351"/>
                  </a:cubicBezTo>
                  <a:cubicBezTo>
                    <a:pt x="249830" y="1866639"/>
                    <a:pt x="248966" y="1867216"/>
                    <a:pt x="248390" y="1867504"/>
                  </a:cubicBezTo>
                  <a:cubicBezTo>
                    <a:pt x="245508" y="1868368"/>
                    <a:pt x="243491" y="1872978"/>
                    <a:pt x="240610" y="1870385"/>
                  </a:cubicBezTo>
                  <a:cubicBezTo>
                    <a:pt x="236864" y="1866639"/>
                    <a:pt x="243491" y="1865199"/>
                    <a:pt x="243779" y="1862029"/>
                  </a:cubicBezTo>
                  <a:cubicBezTo>
                    <a:pt x="244932" y="1850504"/>
                    <a:pt x="253864" y="1842724"/>
                    <a:pt x="268271" y="1842148"/>
                  </a:cubicBezTo>
                  <a:cubicBezTo>
                    <a:pt x="277780" y="1841860"/>
                    <a:pt x="286712" y="1839554"/>
                    <a:pt x="294780" y="1835809"/>
                  </a:cubicBezTo>
                  <a:cubicBezTo>
                    <a:pt x="310339" y="1828317"/>
                    <a:pt x="327051" y="1825436"/>
                    <a:pt x="343763" y="1822554"/>
                  </a:cubicBezTo>
                  <a:cubicBezTo>
                    <a:pt x="351831" y="1821114"/>
                    <a:pt x="356441" y="1815063"/>
                    <a:pt x="363068" y="1811605"/>
                  </a:cubicBezTo>
                  <a:cubicBezTo>
                    <a:pt x="367390" y="1809300"/>
                    <a:pt x="371424" y="1807571"/>
                    <a:pt x="376034" y="1807283"/>
                  </a:cubicBezTo>
                  <a:cubicBezTo>
                    <a:pt x="376899" y="1806419"/>
                    <a:pt x="377763" y="1805842"/>
                    <a:pt x="378628" y="1804978"/>
                  </a:cubicBezTo>
                  <a:cubicBezTo>
                    <a:pt x="390153" y="1800368"/>
                    <a:pt x="400238" y="1790283"/>
                    <a:pt x="414645" y="1796046"/>
                  </a:cubicBezTo>
                  <a:cubicBezTo>
                    <a:pt x="417526" y="1797198"/>
                    <a:pt x="421848" y="1794317"/>
                    <a:pt x="425594" y="1793452"/>
                  </a:cubicBezTo>
                  <a:cubicBezTo>
                    <a:pt x="427323" y="1793452"/>
                    <a:pt x="428764" y="1793164"/>
                    <a:pt x="430492" y="1793164"/>
                  </a:cubicBezTo>
                  <a:cubicBezTo>
                    <a:pt x="430492" y="1789707"/>
                    <a:pt x="429340" y="1785385"/>
                    <a:pt x="435391" y="1785385"/>
                  </a:cubicBezTo>
                  <a:cubicBezTo>
                    <a:pt x="441154" y="1785096"/>
                    <a:pt x="446628" y="1784520"/>
                    <a:pt x="452391" y="1783944"/>
                  </a:cubicBezTo>
                  <a:cubicBezTo>
                    <a:pt x="456137" y="1776740"/>
                    <a:pt x="461899" y="1771554"/>
                    <a:pt x="469967" y="1772418"/>
                  </a:cubicBezTo>
                  <a:cubicBezTo>
                    <a:pt x="486679" y="1774147"/>
                    <a:pt x="498781" y="1763486"/>
                    <a:pt x="512612" y="1758011"/>
                  </a:cubicBezTo>
                  <a:cubicBezTo>
                    <a:pt x="519815" y="1755130"/>
                    <a:pt x="527595" y="1754554"/>
                    <a:pt x="534510" y="1751384"/>
                  </a:cubicBezTo>
                  <a:cubicBezTo>
                    <a:pt x="539120" y="1749367"/>
                    <a:pt x="545459" y="1747927"/>
                    <a:pt x="542002" y="1741011"/>
                  </a:cubicBezTo>
                  <a:cubicBezTo>
                    <a:pt x="539120" y="1735537"/>
                    <a:pt x="535086" y="1736977"/>
                    <a:pt x="529324" y="1739859"/>
                  </a:cubicBezTo>
                  <a:cubicBezTo>
                    <a:pt x="520103" y="1744469"/>
                    <a:pt x="508001" y="1753113"/>
                    <a:pt x="501086" y="1751096"/>
                  </a:cubicBezTo>
                  <a:cubicBezTo>
                    <a:pt x="489561" y="1747927"/>
                    <a:pt x="483798" y="1755994"/>
                    <a:pt x="476306" y="1756571"/>
                  </a:cubicBezTo>
                  <a:cubicBezTo>
                    <a:pt x="457289" y="1757723"/>
                    <a:pt x="442018" y="1768961"/>
                    <a:pt x="423865" y="1772130"/>
                  </a:cubicBezTo>
                  <a:cubicBezTo>
                    <a:pt x="398797" y="1776452"/>
                    <a:pt x="374594" y="1784520"/>
                    <a:pt x="350102" y="1791147"/>
                  </a:cubicBezTo>
                  <a:cubicBezTo>
                    <a:pt x="353560" y="1802673"/>
                    <a:pt x="345204" y="1799215"/>
                    <a:pt x="339441" y="1800944"/>
                  </a:cubicBezTo>
                  <a:cubicBezTo>
                    <a:pt x="339729" y="1794029"/>
                    <a:pt x="344916" y="1794029"/>
                    <a:pt x="347509" y="1791436"/>
                  </a:cubicBezTo>
                  <a:cubicBezTo>
                    <a:pt x="333966" y="1789995"/>
                    <a:pt x="321865" y="1795469"/>
                    <a:pt x="310627" y="1801520"/>
                  </a:cubicBezTo>
                  <a:cubicBezTo>
                    <a:pt x="306017" y="1804113"/>
                    <a:pt x="302271" y="1808724"/>
                    <a:pt x="296220" y="1805554"/>
                  </a:cubicBezTo>
                  <a:cubicBezTo>
                    <a:pt x="293627" y="1804113"/>
                    <a:pt x="289017" y="1807283"/>
                    <a:pt x="288441" y="1802673"/>
                  </a:cubicBezTo>
                  <a:cubicBezTo>
                    <a:pt x="288153" y="1799503"/>
                    <a:pt x="291322" y="1798639"/>
                    <a:pt x="293915" y="1797486"/>
                  </a:cubicBezTo>
                  <a:cubicBezTo>
                    <a:pt x="295644" y="1796622"/>
                    <a:pt x="297949" y="1795758"/>
                    <a:pt x="296220" y="1793164"/>
                  </a:cubicBezTo>
                  <a:cubicBezTo>
                    <a:pt x="294492" y="1790859"/>
                    <a:pt x="292187" y="1790571"/>
                    <a:pt x="290170" y="1792588"/>
                  </a:cubicBezTo>
                  <a:cubicBezTo>
                    <a:pt x="286712" y="1796334"/>
                    <a:pt x="282390" y="1798639"/>
                    <a:pt x="280949" y="1804402"/>
                  </a:cubicBezTo>
                  <a:cubicBezTo>
                    <a:pt x="279797" y="1809300"/>
                    <a:pt x="276627" y="1814198"/>
                    <a:pt x="269424" y="1811317"/>
                  </a:cubicBezTo>
                  <a:cubicBezTo>
                    <a:pt x="264525" y="1811893"/>
                    <a:pt x="260203" y="1811893"/>
                    <a:pt x="263949" y="1804978"/>
                  </a:cubicBezTo>
                  <a:cubicBezTo>
                    <a:pt x="260203" y="1798927"/>
                    <a:pt x="261932" y="1796622"/>
                    <a:pt x="268847" y="1797486"/>
                  </a:cubicBezTo>
                  <a:cubicBezTo>
                    <a:pt x="265390" y="1793164"/>
                    <a:pt x="272593" y="1788842"/>
                    <a:pt x="268847" y="1784232"/>
                  </a:cubicBezTo>
                  <a:cubicBezTo>
                    <a:pt x="263373" y="1781062"/>
                    <a:pt x="257610" y="1778181"/>
                    <a:pt x="267983" y="1773283"/>
                  </a:cubicBezTo>
                  <a:cubicBezTo>
                    <a:pt x="272017" y="1771266"/>
                    <a:pt x="275186" y="1767520"/>
                    <a:pt x="278644" y="1764351"/>
                  </a:cubicBezTo>
                  <a:cubicBezTo>
                    <a:pt x="275186" y="1758588"/>
                    <a:pt x="278644" y="1751961"/>
                    <a:pt x="276339" y="1745910"/>
                  </a:cubicBezTo>
                  <a:cubicBezTo>
                    <a:pt x="271152" y="1742452"/>
                    <a:pt x="265102" y="1740147"/>
                    <a:pt x="274034" y="1732943"/>
                  </a:cubicBezTo>
                  <a:cubicBezTo>
                    <a:pt x="277780" y="1729774"/>
                    <a:pt x="277203" y="1721706"/>
                    <a:pt x="278932" y="1715943"/>
                  </a:cubicBezTo>
                  <a:cubicBezTo>
                    <a:pt x="279797" y="1713638"/>
                    <a:pt x="278356" y="1710469"/>
                    <a:pt x="282390" y="1709028"/>
                  </a:cubicBezTo>
                  <a:cubicBezTo>
                    <a:pt x="283831" y="1708452"/>
                    <a:pt x="289017" y="1707011"/>
                    <a:pt x="286712" y="1702401"/>
                  </a:cubicBezTo>
                  <a:cubicBezTo>
                    <a:pt x="285271" y="1698943"/>
                    <a:pt x="281814" y="1701248"/>
                    <a:pt x="279508" y="1700096"/>
                  </a:cubicBezTo>
                  <a:cubicBezTo>
                    <a:pt x="275763" y="1698655"/>
                    <a:pt x="270576" y="1705282"/>
                    <a:pt x="268271" y="1698079"/>
                  </a:cubicBezTo>
                  <a:cubicBezTo>
                    <a:pt x="265966" y="1691452"/>
                    <a:pt x="267119" y="1685401"/>
                    <a:pt x="272881" y="1680791"/>
                  </a:cubicBezTo>
                  <a:cubicBezTo>
                    <a:pt x="276339" y="1677909"/>
                    <a:pt x="279797" y="1674740"/>
                    <a:pt x="283254" y="1671859"/>
                  </a:cubicBezTo>
                  <a:cubicBezTo>
                    <a:pt x="283254" y="1668401"/>
                    <a:pt x="281525" y="1667248"/>
                    <a:pt x="278356" y="1666960"/>
                  </a:cubicBezTo>
                  <a:cubicBezTo>
                    <a:pt x="274898" y="1666384"/>
                    <a:pt x="270000" y="1669842"/>
                    <a:pt x="269136" y="1664367"/>
                  </a:cubicBezTo>
                  <a:cubicBezTo>
                    <a:pt x="268847" y="1661485"/>
                    <a:pt x="273169" y="1662350"/>
                    <a:pt x="275763" y="1662350"/>
                  </a:cubicBezTo>
                  <a:cubicBezTo>
                    <a:pt x="276915" y="1660045"/>
                    <a:pt x="273458" y="1657163"/>
                    <a:pt x="277203" y="1655146"/>
                  </a:cubicBezTo>
                  <a:cubicBezTo>
                    <a:pt x="287864" y="1649672"/>
                    <a:pt x="298237" y="1643909"/>
                    <a:pt x="308610" y="1637858"/>
                  </a:cubicBezTo>
                  <a:cubicBezTo>
                    <a:pt x="312932" y="1635553"/>
                    <a:pt x="323305" y="1634977"/>
                    <a:pt x="314085" y="1625757"/>
                  </a:cubicBezTo>
                  <a:cubicBezTo>
                    <a:pt x="312644" y="1624316"/>
                    <a:pt x="311780" y="1618553"/>
                    <a:pt x="316678" y="1617112"/>
                  </a:cubicBezTo>
                  <a:cubicBezTo>
                    <a:pt x="328780" y="1613366"/>
                    <a:pt x="336560" y="1603570"/>
                    <a:pt x="345780" y="1596078"/>
                  </a:cubicBezTo>
                  <a:cubicBezTo>
                    <a:pt x="352407" y="1590604"/>
                    <a:pt x="360475" y="1593485"/>
                    <a:pt x="366814" y="1588875"/>
                  </a:cubicBezTo>
                  <a:cubicBezTo>
                    <a:pt x="366814" y="1588299"/>
                    <a:pt x="366814" y="1587434"/>
                    <a:pt x="366814" y="1586570"/>
                  </a:cubicBezTo>
                  <a:cubicBezTo>
                    <a:pt x="361051" y="1585129"/>
                    <a:pt x="352407" y="1585417"/>
                    <a:pt x="351543" y="1579655"/>
                  </a:cubicBezTo>
                  <a:cubicBezTo>
                    <a:pt x="350678" y="1575044"/>
                    <a:pt x="359611" y="1578214"/>
                    <a:pt x="363933" y="1575332"/>
                  </a:cubicBezTo>
                  <a:cubicBezTo>
                    <a:pt x="366526" y="1573604"/>
                    <a:pt x="366814" y="1571298"/>
                    <a:pt x="368543" y="1569570"/>
                  </a:cubicBezTo>
                  <a:cubicBezTo>
                    <a:pt x="367967" y="1564959"/>
                    <a:pt x="371424" y="1561790"/>
                    <a:pt x="370560" y="1556315"/>
                  </a:cubicBezTo>
                  <a:cubicBezTo>
                    <a:pt x="369119" y="1547959"/>
                    <a:pt x="377475" y="1554875"/>
                    <a:pt x="380933" y="1552858"/>
                  </a:cubicBezTo>
                  <a:cubicBezTo>
                    <a:pt x="381221" y="1549112"/>
                    <a:pt x="386696" y="1552281"/>
                    <a:pt x="386407" y="1549112"/>
                  </a:cubicBezTo>
                  <a:cubicBezTo>
                    <a:pt x="386119" y="1545078"/>
                    <a:pt x="383238" y="1545078"/>
                    <a:pt x="379780" y="1545654"/>
                  </a:cubicBezTo>
                  <a:cubicBezTo>
                    <a:pt x="376899" y="1546231"/>
                    <a:pt x="378916" y="1542773"/>
                    <a:pt x="378340" y="1541332"/>
                  </a:cubicBezTo>
                  <a:cubicBezTo>
                    <a:pt x="374306" y="1541332"/>
                    <a:pt x="370560" y="1541332"/>
                    <a:pt x="368543" y="1536722"/>
                  </a:cubicBezTo>
                  <a:cubicBezTo>
                    <a:pt x="365662" y="1536434"/>
                    <a:pt x="362492" y="1535281"/>
                    <a:pt x="366238" y="1532400"/>
                  </a:cubicBezTo>
                  <a:cubicBezTo>
                    <a:pt x="371712" y="1528366"/>
                    <a:pt x="377475" y="1522891"/>
                    <a:pt x="385543" y="1524332"/>
                  </a:cubicBezTo>
                  <a:cubicBezTo>
                    <a:pt x="391594" y="1525485"/>
                    <a:pt x="394763" y="1521451"/>
                    <a:pt x="395340" y="1517129"/>
                  </a:cubicBezTo>
                  <a:cubicBezTo>
                    <a:pt x="396204" y="1511654"/>
                    <a:pt x="390730" y="1513095"/>
                    <a:pt x="387848" y="1513095"/>
                  </a:cubicBezTo>
                  <a:cubicBezTo>
                    <a:pt x="382950" y="1513095"/>
                    <a:pt x="380645" y="1508773"/>
                    <a:pt x="376323" y="1507620"/>
                  </a:cubicBezTo>
                  <a:cubicBezTo>
                    <a:pt x="382662" y="1504163"/>
                    <a:pt x="389289" y="1502434"/>
                    <a:pt x="392746" y="1496095"/>
                  </a:cubicBezTo>
                  <a:cubicBezTo>
                    <a:pt x="393611" y="1491773"/>
                    <a:pt x="398797" y="1494654"/>
                    <a:pt x="399950" y="1491196"/>
                  </a:cubicBezTo>
                  <a:cubicBezTo>
                    <a:pt x="397069" y="1485722"/>
                    <a:pt x="400814" y="1484569"/>
                    <a:pt x="404560" y="1482840"/>
                  </a:cubicBezTo>
                  <a:cubicBezTo>
                    <a:pt x="408306" y="1481112"/>
                    <a:pt x="412340" y="1477942"/>
                    <a:pt x="411187" y="1473908"/>
                  </a:cubicBezTo>
                  <a:cubicBezTo>
                    <a:pt x="409747" y="1468433"/>
                    <a:pt x="405424" y="1473908"/>
                    <a:pt x="402543" y="1473044"/>
                  </a:cubicBezTo>
                  <a:cubicBezTo>
                    <a:pt x="399374" y="1472179"/>
                    <a:pt x="395052" y="1473908"/>
                    <a:pt x="393899" y="1469010"/>
                  </a:cubicBezTo>
                  <a:cubicBezTo>
                    <a:pt x="393611" y="1468722"/>
                    <a:pt x="393899" y="1468433"/>
                    <a:pt x="394187" y="1468145"/>
                  </a:cubicBezTo>
                  <a:cubicBezTo>
                    <a:pt x="394475" y="1467857"/>
                    <a:pt x="395052" y="1467857"/>
                    <a:pt x="395340" y="1467569"/>
                  </a:cubicBezTo>
                  <a:cubicBezTo>
                    <a:pt x="394763" y="1460366"/>
                    <a:pt x="394187" y="1453162"/>
                    <a:pt x="404560" y="1453162"/>
                  </a:cubicBezTo>
                  <a:cubicBezTo>
                    <a:pt x="410323" y="1449993"/>
                    <a:pt x="416374" y="1456908"/>
                    <a:pt x="422713" y="1452874"/>
                  </a:cubicBezTo>
                  <a:cubicBezTo>
                    <a:pt x="426459" y="1450569"/>
                    <a:pt x="430204" y="1448264"/>
                    <a:pt x="432221" y="1444518"/>
                  </a:cubicBezTo>
                  <a:cubicBezTo>
                    <a:pt x="433086" y="1442789"/>
                    <a:pt x="430781" y="1437891"/>
                    <a:pt x="429340" y="1440484"/>
                  </a:cubicBezTo>
                  <a:cubicBezTo>
                    <a:pt x="423865" y="1448840"/>
                    <a:pt x="415797" y="1443942"/>
                    <a:pt x="409458" y="1445959"/>
                  </a:cubicBezTo>
                  <a:cubicBezTo>
                    <a:pt x="403696" y="1447688"/>
                    <a:pt x="397933" y="1449128"/>
                    <a:pt x="392170" y="1450281"/>
                  </a:cubicBezTo>
                  <a:cubicBezTo>
                    <a:pt x="388713" y="1451145"/>
                    <a:pt x="385255" y="1451145"/>
                    <a:pt x="387848" y="1445671"/>
                  </a:cubicBezTo>
                  <a:cubicBezTo>
                    <a:pt x="391018" y="1442501"/>
                    <a:pt x="394187" y="1439620"/>
                    <a:pt x="397357" y="1436450"/>
                  </a:cubicBezTo>
                  <a:cubicBezTo>
                    <a:pt x="410323" y="1427518"/>
                    <a:pt x="426459" y="1426653"/>
                    <a:pt x="440865" y="1422620"/>
                  </a:cubicBezTo>
                  <a:cubicBezTo>
                    <a:pt x="445187" y="1421467"/>
                    <a:pt x="449510" y="1420315"/>
                    <a:pt x="453543" y="1418874"/>
                  </a:cubicBezTo>
                  <a:cubicBezTo>
                    <a:pt x="454120" y="1418009"/>
                    <a:pt x="454984" y="1417433"/>
                    <a:pt x="455560" y="1416569"/>
                  </a:cubicBezTo>
                  <a:cubicBezTo>
                    <a:pt x="456137" y="1411959"/>
                    <a:pt x="458154" y="1409077"/>
                    <a:pt x="461035" y="1407060"/>
                  </a:cubicBezTo>
                  <a:cubicBezTo>
                    <a:pt x="459594" y="1407637"/>
                    <a:pt x="458442" y="1407925"/>
                    <a:pt x="457001" y="1408213"/>
                  </a:cubicBezTo>
                  <a:cubicBezTo>
                    <a:pt x="454120" y="1411094"/>
                    <a:pt x="450662" y="1410806"/>
                    <a:pt x="446916" y="1409653"/>
                  </a:cubicBezTo>
                  <a:cubicBezTo>
                    <a:pt x="448645" y="1406196"/>
                    <a:pt x="451526" y="1405908"/>
                    <a:pt x="454696" y="1405620"/>
                  </a:cubicBezTo>
                  <a:cubicBezTo>
                    <a:pt x="460171" y="1404179"/>
                    <a:pt x="465645" y="1402450"/>
                    <a:pt x="473425" y="1400145"/>
                  </a:cubicBezTo>
                  <a:cubicBezTo>
                    <a:pt x="472849" y="1401009"/>
                    <a:pt x="471984" y="1401586"/>
                    <a:pt x="471408" y="1402162"/>
                  </a:cubicBezTo>
                  <a:cubicBezTo>
                    <a:pt x="471408" y="1402162"/>
                    <a:pt x="471696" y="1402162"/>
                    <a:pt x="471696" y="1402162"/>
                  </a:cubicBezTo>
                  <a:cubicBezTo>
                    <a:pt x="482933" y="1394670"/>
                    <a:pt x="496188" y="1391501"/>
                    <a:pt x="509154" y="1387755"/>
                  </a:cubicBezTo>
                  <a:cubicBezTo>
                    <a:pt x="514052" y="1383433"/>
                    <a:pt x="521832" y="1387755"/>
                    <a:pt x="526442" y="1382280"/>
                  </a:cubicBezTo>
                  <a:cubicBezTo>
                    <a:pt x="528171" y="1380263"/>
                    <a:pt x="531052" y="1379975"/>
                    <a:pt x="532205" y="1382857"/>
                  </a:cubicBezTo>
                  <a:cubicBezTo>
                    <a:pt x="533358" y="1386026"/>
                    <a:pt x="531052" y="1388043"/>
                    <a:pt x="527883" y="1388043"/>
                  </a:cubicBezTo>
                  <a:cubicBezTo>
                    <a:pt x="524713" y="1388043"/>
                    <a:pt x="521832" y="1388331"/>
                    <a:pt x="519239" y="1390636"/>
                  </a:cubicBezTo>
                  <a:cubicBezTo>
                    <a:pt x="519527" y="1392653"/>
                    <a:pt x="519527" y="1394670"/>
                    <a:pt x="519239" y="1396399"/>
                  </a:cubicBezTo>
                  <a:cubicBezTo>
                    <a:pt x="522120" y="1395535"/>
                    <a:pt x="525002" y="1394670"/>
                    <a:pt x="527883" y="1393806"/>
                  </a:cubicBezTo>
                  <a:cubicBezTo>
                    <a:pt x="531052" y="1392941"/>
                    <a:pt x="533934" y="1392365"/>
                    <a:pt x="537103" y="1391501"/>
                  </a:cubicBezTo>
                  <a:cubicBezTo>
                    <a:pt x="536527" y="1391213"/>
                    <a:pt x="535951" y="1390636"/>
                    <a:pt x="535663" y="1390348"/>
                  </a:cubicBezTo>
                  <a:cubicBezTo>
                    <a:pt x="546036" y="1369890"/>
                    <a:pt x="567070" y="1372484"/>
                    <a:pt x="584070" y="1366721"/>
                  </a:cubicBezTo>
                  <a:cubicBezTo>
                    <a:pt x="595595" y="1362687"/>
                    <a:pt x="606544" y="1358365"/>
                    <a:pt x="617494" y="1353178"/>
                  </a:cubicBezTo>
                  <a:cubicBezTo>
                    <a:pt x="619222" y="1352314"/>
                    <a:pt x="620375" y="1349433"/>
                    <a:pt x="621816" y="1347704"/>
                  </a:cubicBezTo>
                  <a:cubicBezTo>
                    <a:pt x="624121" y="1346839"/>
                    <a:pt x="624985" y="1348280"/>
                    <a:pt x="625850" y="1350009"/>
                  </a:cubicBezTo>
                  <a:cubicBezTo>
                    <a:pt x="626426" y="1350873"/>
                    <a:pt x="627002" y="1351738"/>
                    <a:pt x="627290" y="1352314"/>
                  </a:cubicBezTo>
                  <a:cubicBezTo>
                    <a:pt x="629884" y="1351162"/>
                    <a:pt x="632477" y="1349721"/>
                    <a:pt x="635070" y="1348568"/>
                  </a:cubicBezTo>
                  <a:cubicBezTo>
                    <a:pt x="636799" y="1347704"/>
                    <a:pt x="639104" y="1344823"/>
                    <a:pt x="640256" y="1347992"/>
                  </a:cubicBezTo>
                  <a:cubicBezTo>
                    <a:pt x="641409" y="1351162"/>
                    <a:pt x="637951" y="1351450"/>
                    <a:pt x="635358" y="1352026"/>
                  </a:cubicBezTo>
                  <a:cubicBezTo>
                    <a:pt x="633053" y="1352890"/>
                    <a:pt x="630460" y="1353755"/>
                    <a:pt x="628155" y="1354619"/>
                  </a:cubicBezTo>
                  <a:cubicBezTo>
                    <a:pt x="629595" y="1360670"/>
                    <a:pt x="622968" y="1363263"/>
                    <a:pt x="619222" y="1367009"/>
                  </a:cubicBezTo>
                  <a:cubicBezTo>
                    <a:pt x="636511" y="1361246"/>
                    <a:pt x="654087" y="1355484"/>
                    <a:pt x="671952" y="1351450"/>
                  </a:cubicBezTo>
                  <a:cubicBezTo>
                    <a:pt x="672240" y="1351450"/>
                    <a:pt x="672816" y="1351162"/>
                    <a:pt x="673104" y="1351162"/>
                  </a:cubicBezTo>
                  <a:cubicBezTo>
                    <a:pt x="671663" y="1348280"/>
                    <a:pt x="665613" y="1346839"/>
                    <a:pt x="670223" y="1343094"/>
                  </a:cubicBezTo>
                  <a:cubicBezTo>
                    <a:pt x="674833" y="1339348"/>
                    <a:pt x="680308" y="1338195"/>
                    <a:pt x="685782" y="1341077"/>
                  </a:cubicBezTo>
                  <a:cubicBezTo>
                    <a:pt x="686358" y="1341365"/>
                    <a:pt x="687223" y="1341365"/>
                    <a:pt x="688087" y="1341653"/>
                  </a:cubicBezTo>
                  <a:cubicBezTo>
                    <a:pt x="690104" y="1340789"/>
                    <a:pt x="691833" y="1339924"/>
                    <a:pt x="693562" y="1339348"/>
                  </a:cubicBezTo>
                  <a:cubicBezTo>
                    <a:pt x="695003" y="1338772"/>
                    <a:pt x="697020" y="1337619"/>
                    <a:pt x="698748" y="1337331"/>
                  </a:cubicBezTo>
                  <a:cubicBezTo>
                    <a:pt x="700189" y="1337043"/>
                    <a:pt x="701342" y="1337619"/>
                    <a:pt x="702494" y="1339348"/>
                  </a:cubicBezTo>
                  <a:cubicBezTo>
                    <a:pt x="702782" y="1339924"/>
                    <a:pt x="703070" y="1340789"/>
                    <a:pt x="703359" y="1341365"/>
                  </a:cubicBezTo>
                  <a:cubicBezTo>
                    <a:pt x="705664" y="1340500"/>
                    <a:pt x="708257" y="1339924"/>
                    <a:pt x="710562" y="1339060"/>
                  </a:cubicBezTo>
                  <a:cubicBezTo>
                    <a:pt x="722664" y="1332144"/>
                    <a:pt x="733613" y="1323789"/>
                    <a:pt x="748020" y="1324941"/>
                  </a:cubicBezTo>
                  <a:cubicBezTo>
                    <a:pt x="759833" y="1318026"/>
                    <a:pt x="770783" y="1310246"/>
                    <a:pt x="782020" y="1303043"/>
                  </a:cubicBezTo>
                  <a:lnTo>
                    <a:pt x="797868" y="1297856"/>
                  </a:lnTo>
                  <a:cubicBezTo>
                    <a:pt x="797579" y="1297280"/>
                    <a:pt x="797579" y="1296415"/>
                    <a:pt x="797868" y="1295839"/>
                  </a:cubicBezTo>
                  <a:cubicBezTo>
                    <a:pt x="798732" y="1292093"/>
                    <a:pt x="802190" y="1294398"/>
                    <a:pt x="804495" y="1294687"/>
                  </a:cubicBezTo>
                  <a:cubicBezTo>
                    <a:pt x="805359" y="1294975"/>
                    <a:pt x="806512" y="1294975"/>
                    <a:pt x="807376" y="1294975"/>
                  </a:cubicBezTo>
                  <a:lnTo>
                    <a:pt x="817749" y="1291517"/>
                  </a:lnTo>
                  <a:cubicBezTo>
                    <a:pt x="817749" y="1291517"/>
                    <a:pt x="817461" y="1291229"/>
                    <a:pt x="817461" y="1290941"/>
                  </a:cubicBezTo>
                  <a:cubicBezTo>
                    <a:pt x="816020" y="1287195"/>
                    <a:pt x="819766" y="1285466"/>
                    <a:pt x="821495" y="1283161"/>
                  </a:cubicBezTo>
                  <a:cubicBezTo>
                    <a:pt x="826970" y="1278839"/>
                    <a:pt x="833885" y="1277110"/>
                    <a:pt x="840512" y="1274805"/>
                  </a:cubicBezTo>
                  <a:cubicBezTo>
                    <a:pt x="846275" y="1272788"/>
                    <a:pt x="849732" y="1274229"/>
                    <a:pt x="850309" y="1280568"/>
                  </a:cubicBezTo>
                  <a:cubicBezTo>
                    <a:pt x="850309" y="1281720"/>
                    <a:pt x="850020" y="1282297"/>
                    <a:pt x="850020" y="1283161"/>
                  </a:cubicBezTo>
                  <a:cubicBezTo>
                    <a:pt x="851749" y="1286331"/>
                    <a:pt x="853478" y="1289500"/>
                    <a:pt x="856071" y="1292093"/>
                  </a:cubicBezTo>
                  <a:cubicBezTo>
                    <a:pt x="881427" y="1283161"/>
                    <a:pt x="906495" y="1275093"/>
                    <a:pt x="932716" y="1269042"/>
                  </a:cubicBezTo>
                  <a:cubicBezTo>
                    <a:pt x="954326" y="1264144"/>
                    <a:pt x="975648" y="1256652"/>
                    <a:pt x="996971" y="1250313"/>
                  </a:cubicBezTo>
                  <a:cubicBezTo>
                    <a:pt x="1009360" y="1246568"/>
                    <a:pt x="1020886" y="1240805"/>
                    <a:pt x="1033852" y="1238500"/>
                  </a:cubicBezTo>
                  <a:cubicBezTo>
                    <a:pt x="1039327" y="1237635"/>
                    <a:pt x="1043073" y="1234178"/>
                    <a:pt x="1046530" y="1230144"/>
                  </a:cubicBezTo>
                  <a:cubicBezTo>
                    <a:pt x="1045666" y="1228127"/>
                    <a:pt x="1044801" y="1225822"/>
                    <a:pt x="1043937" y="1223517"/>
                  </a:cubicBezTo>
                  <a:cubicBezTo>
                    <a:pt x="1042208" y="1224093"/>
                    <a:pt x="1040479" y="1224381"/>
                    <a:pt x="1038750" y="1224957"/>
                  </a:cubicBezTo>
                  <a:cubicBezTo>
                    <a:pt x="1037598" y="1220635"/>
                    <a:pt x="1042784" y="1221788"/>
                    <a:pt x="1043649" y="1219195"/>
                  </a:cubicBezTo>
                  <a:cubicBezTo>
                    <a:pt x="1073039" y="1205940"/>
                    <a:pt x="1105598" y="1201618"/>
                    <a:pt x="1134412" y="1186635"/>
                  </a:cubicBezTo>
                  <a:cubicBezTo>
                    <a:pt x="1137005" y="1185194"/>
                    <a:pt x="1140175" y="1184042"/>
                    <a:pt x="1143344" y="1184042"/>
                  </a:cubicBezTo>
                  <a:cubicBezTo>
                    <a:pt x="1164378" y="1183177"/>
                    <a:pt x="1182819" y="1173381"/>
                    <a:pt x="1202412" y="1167330"/>
                  </a:cubicBezTo>
                  <a:cubicBezTo>
                    <a:pt x="1218260" y="1162432"/>
                    <a:pt x="1234396" y="1157533"/>
                    <a:pt x="1250820" y="1154076"/>
                  </a:cubicBezTo>
                  <a:cubicBezTo>
                    <a:pt x="1261481" y="1152059"/>
                    <a:pt x="1270413" y="1144567"/>
                    <a:pt x="1279057" y="1137652"/>
                  </a:cubicBezTo>
                  <a:cubicBezTo>
                    <a:pt x="1268108" y="1133330"/>
                    <a:pt x="1258599" y="1141686"/>
                    <a:pt x="1247938" y="1140533"/>
                  </a:cubicBezTo>
                  <a:cubicBezTo>
                    <a:pt x="1246209" y="1140533"/>
                    <a:pt x="1244481" y="1142550"/>
                    <a:pt x="1242464" y="1141109"/>
                  </a:cubicBezTo>
                  <a:cubicBezTo>
                    <a:pt x="1245921" y="1135923"/>
                    <a:pt x="1276176" y="1126991"/>
                    <a:pt x="1293464" y="1125838"/>
                  </a:cubicBezTo>
                  <a:cubicBezTo>
                    <a:pt x="1299227" y="1124109"/>
                    <a:pt x="1304701" y="1122669"/>
                    <a:pt x="1310176" y="1120940"/>
                  </a:cubicBezTo>
                  <a:cubicBezTo>
                    <a:pt x="1322566" y="1116041"/>
                    <a:pt x="1334956" y="1112296"/>
                    <a:pt x="1347922" y="1109702"/>
                  </a:cubicBezTo>
                  <a:cubicBezTo>
                    <a:pt x="1350803" y="1109126"/>
                    <a:pt x="1353396" y="1108838"/>
                    <a:pt x="1355413" y="1111431"/>
                  </a:cubicBezTo>
                  <a:cubicBezTo>
                    <a:pt x="1359447" y="1114889"/>
                    <a:pt x="1361176" y="1107974"/>
                    <a:pt x="1364922" y="1109414"/>
                  </a:cubicBezTo>
                  <a:cubicBezTo>
                    <a:pt x="1364058" y="1107109"/>
                    <a:pt x="1363481" y="1105380"/>
                    <a:pt x="1367227" y="1104516"/>
                  </a:cubicBezTo>
                  <a:cubicBezTo>
                    <a:pt x="1375007" y="1102499"/>
                    <a:pt x="1382786" y="1099906"/>
                    <a:pt x="1390566" y="1097313"/>
                  </a:cubicBezTo>
                  <a:cubicBezTo>
                    <a:pt x="1400075" y="1091262"/>
                    <a:pt x="1411312" y="1090109"/>
                    <a:pt x="1421973" y="1086651"/>
                  </a:cubicBezTo>
                  <a:cubicBezTo>
                    <a:pt x="1423702" y="1086075"/>
                    <a:pt x="1425143" y="1086075"/>
                    <a:pt x="1426583" y="1086651"/>
                  </a:cubicBezTo>
                  <a:cubicBezTo>
                    <a:pt x="1426871" y="1086651"/>
                    <a:pt x="1427160" y="1086363"/>
                    <a:pt x="1427448" y="1086363"/>
                  </a:cubicBezTo>
                  <a:cubicBezTo>
                    <a:pt x="1433211" y="1084346"/>
                    <a:pt x="1439261" y="1082041"/>
                    <a:pt x="1445024" y="1080024"/>
                  </a:cubicBezTo>
                  <a:cubicBezTo>
                    <a:pt x="1450787" y="1079160"/>
                    <a:pt x="1455397" y="1074550"/>
                    <a:pt x="1461448" y="1075126"/>
                  </a:cubicBezTo>
                  <a:cubicBezTo>
                    <a:pt x="1466346" y="1073397"/>
                    <a:pt x="1470957" y="1071956"/>
                    <a:pt x="1475567" y="1070228"/>
                  </a:cubicBezTo>
                  <a:cubicBezTo>
                    <a:pt x="1480177" y="1065041"/>
                    <a:pt x="1487092" y="1064753"/>
                    <a:pt x="1493143" y="1062736"/>
                  </a:cubicBezTo>
                  <a:cubicBezTo>
                    <a:pt x="1493143" y="1061872"/>
                    <a:pt x="1493143" y="1061007"/>
                    <a:pt x="1493143" y="1060143"/>
                  </a:cubicBezTo>
                  <a:cubicBezTo>
                    <a:pt x="1494872" y="1060143"/>
                    <a:pt x="1496889" y="1060143"/>
                    <a:pt x="1498906" y="1060143"/>
                  </a:cubicBezTo>
                  <a:cubicBezTo>
                    <a:pt x="1500347" y="1059278"/>
                    <a:pt x="1501787" y="1058990"/>
                    <a:pt x="1502940" y="1060143"/>
                  </a:cubicBezTo>
                  <a:cubicBezTo>
                    <a:pt x="1511296" y="1060143"/>
                    <a:pt x="1519940" y="1060143"/>
                    <a:pt x="1528584" y="1060143"/>
                  </a:cubicBezTo>
                  <a:cubicBezTo>
                    <a:pt x="1522533" y="1065329"/>
                    <a:pt x="1514753" y="1065041"/>
                    <a:pt x="1507838" y="1067058"/>
                  </a:cubicBezTo>
                  <a:cubicBezTo>
                    <a:pt x="1507550" y="1067058"/>
                    <a:pt x="1507550" y="1067346"/>
                    <a:pt x="1507262" y="1067634"/>
                  </a:cubicBezTo>
                  <a:cubicBezTo>
                    <a:pt x="1508126" y="1068211"/>
                    <a:pt x="1508991" y="1068787"/>
                    <a:pt x="1509855" y="1069363"/>
                  </a:cubicBezTo>
                  <a:cubicBezTo>
                    <a:pt x="1511872" y="1069363"/>
                    <a:pt x="1513889" y="1069363"/>
                    <a:pt x="1515618" y="1069363"/>
                  </a:cubicBezTo>
                  <a:cubicBezTo>
                    <a:pt x="1528584" y="1064753"/>
                    <a:pt x="1541550" y="1060143"/>
                    <a:pt x="1554516" y="1055244"/>
                  </a:cubicBezTo>
                  <a:cubicBezTo>
                    <a:pt x="1555093" y="1054956"/>
                    <a:pt x="1555669" y="1054956"/>
                    <a:pt x="1556245" y="1054668"/>
                  </a:cubicBezTo>
                  <a:cubicBezTo>
                    <a:pt x="1557974" y="1054092"/>
                    <a:pt x="1559415" y="1053516"/>
                    <a:pt x="1561144" y="1052939"/>
                  </a:cubicBezTo>
                  <a:cubicBezTo>
                    <a:pt x="1601483" y="1037092"/>
                    <a:pt x="1643551" y="1026143"/>
                    <a:pt x="1684466" y="1012024"/>
                  </a:cubicBezTo>
                  <a:cubicBezTo>
                    <a:pt x="1702043" y="1005973"/>
                    <a:pt x="1719043" y="999634"/>
                    <a:pt x="1736619" y="993871"/>
                  </a:cubicBezTo>
                  <a:cubicBezTo>
                    <a:pt x="1732009" y="994159"/>
                    <a:pt x="1727687" y="994159"/>
                    <a:pt x="1723077" y="994159"/>
                  </a:cubicBezTo>
                  <a:cubicBezTo>
                    <a:pt x="1721348" y="995024"/>
                    <a:pt x="1719331" y="995600"/>
                    <a:pt x="1717602" y="996464"/>
                  </a:cubicBezTo>
                  <a:cubicBezTo>
                    <a:pt x="1717314" y="995600"/>
                    <a:pt x="1716738" y="995024"/>
                    <a:pt x="1716450" y="994447"/>
                  </a:cubicBezTo>
                  <a:cubicBezTo>
                    <a:pt x="1716738" y="994159"/>
                    <a:pt x="1716738" y="994159"/>
                    <a:pt x="1717026" y="993871"/>
                  </a:cubicBezTo>
                  <a:cubicBezTo>
                    <a:pt x="1714433" y="993871"/>
                    <a:pt x="1712128" y="993583"/>
                    <a:pt x="1709534" y="993583"/>
                  </a:cubicBezTo>
                  <a:cubicBezTo>
                    <a:pt x="1708094" y="994447"/>
                    <a:pt x="1706653" y="994736"/>
                    <a:pt x="1704636" y="993295"/>
                  </a:cubicBezTo>
                  <a:cubicBezTo>
                    <a:pt x="1704348" y="993295"/>
                    <a:pt x="1704348" y="993007"/>
                    <a:pt x="1704060" y="992719"/>
                  </a:cubicBezTo>
                  <a:cubicBezTo>
                    <a:pt x="1700026" y="994447"/>
                    <a:pt x="1696280" y="995888"/>
                    <a:pt x="1692246" y="997329"/>
                  </a:cubicBezTo>
                  <a:cubicBezTo>
                    <a:pt x="1691958" y="999058"/>
                    <a:pt x="1691382" y="1000786"/>
                    <a:pt x="1689941" y="1002515"/>
                  </a:cubicBezTo>
                  <a:cubicBezTo>
                    <a:pt x="1684178" y="1002227"/>
                    <a:pt x="1678992" y="1004820"/>
                    <a:pt x="1673229" y="1005397"/>
                  </a:cubicBezTo>
                  <a:cubicBezTo>
                    <a:pt x="1672941" y="1005397"/>
                    <a:pt x="1672653" y="1005397"/>
                    <a:pt x="1672653" y="1005397"/>
                  </a:cubicBezTo>
                  <a:cubicBezTo>
                    <a:pt x="1672653" y="1005397"/>
                    <a:pt x="1672653" y="1005397"/>
                    <a:pt x="1672364" y="1005685"/>
                  </a:cubicBezTo>
                  <a:cubicBezTo>
                    <a:pt x="1670636" y="1007126"/>
                    <a:pt x="1673517" y="1006549"/>
                    <a:pt x="1673229" y="1007414"/>
                  </a:cubicBezTo>
                  <a:cubicBezTo>
                    <a:pt x="1669483" y="1010295"/>
                    <a:pt x="1664297" y="1011159"/>
                    <a:pt x="1661704" y="1009142"/>
                  </a:cubicBezTo>
                  <a:cubicBezTo>
                    <a:pt x="1654212" y="1012600"/>
                    <a:pt x="1647008" y="1016634"/>
                    <a:pt x="1638653" y="1016922"/>
                  </a:cubicBezTo>
                  <a:cubicBezTo>
                    <a:pt x="1636347" y="1018075"/>
                    <a:pt x="1635483" y="1016922"/>
                    <a:pt x="1635771" y="1014617"/>
                  </a:cubicBezTo>
                  <a:cubicBezTo>
                    <a:pt x="1644415" y="1010007"/>
                    <a:pt x="1653059" y="1005397"/>
                    <a:pt x="1661992" y="1001075"/>
                  </a:cubicBezTo>
                  <a:cubicBezTo>
                    <a:pt x="1664009" y="999346"/>
                    <a:pt x="1666890" y="997905"/>
                    <a:pt x="1668907" y="997041"/>
                  </a:cubicBezTo>
                  <a:cubicBezTo>
                    <a:pt x="1671788" y="995888"/>
                    <a:pt x="1674670" y="995024"/>
                    <a:pt x="1677551" y="994159"/>
                  </a:cubicBezTo>
                  <a:cubicBezTo>
                    <a:pt x="1679568" y="993295"/>
                    <a:pt x="1681297" y="992430"/>
                    <a:pt x="1683314" y="991854"/>
                  </a:cubicBezTo>
                  <a:cubicBezTo>
                    <a:pt x="1683890" y="991566"/>
                    <a:pt x="1684178" y="991566"/>
                    <a:pt x="1684466" y="991278"/>
                  </a:cubicBezTo>
                  <a:cubicBezTo>
                    <a:pt x="1689653" y="986091"/>
                    <a:pt x="1695415" y="983210"/>
                    <a:pt x="1703483" y="984651"/>
                  </a:cubicBezTo>
                  <a:cubicBezTo>
                    <a:pt x="1706941" y="985227"/>
                    <a:pt x="1713280" y="984075"/>
                    <a:pt x="1712704" y="975718"/>
                  </a:cubicBezTo>
                  <a:cubicBezTo>
                    <a:pt x="1712416" y="968803"/>
                    <a:pt x="1734602" y="961024"/>
                    <a:pt x="1741806" y="965634"/>
                  </a:cubicBezTo>
                  <a:cubicBezTo>
                    <a:pt x="1747280" y="969380"/>
                    <a:pt x="1751314" y="967651"/>
                    <a:pt x="1756213" y="965922"/>
                  </a:cubicBezTo>
                  <a:cubicBezTo>
                    <a:pt x="1751314" y="958142"/>
                    <a:pt x="1753619" y="954396"/>
                    <a:pt x="1762552" y="954108"/>
                  </a:cubicBezTo>
                  <a:cubicBezTo>
                    <a:pt x="1764568" y="954108"/>
                    <a:pt x="1766874" y="953820"/>
                    <a:pt x="1768026" y="952667"/>
                  </a:cubicBezTo>
                  <a:cubicBezTo>
                    <a:pt x="1770331" y="950074"/>
                    <a:pt x="1772060" y="945176"/>
                    <a:pt x="1775518" y="950074"/>
                  </a:cubicBezTo>
                  <a:cubicBezTo>
                    <a:pt x="1778399" y="954396"/>
                    <a:pt x="1776094" y="958142"/>
                    <a:pt x="1770619" y="959583"/>
                  </a:cubicBezTo>
                  <a:cubicBezTo>
                    <a:pt x="1769179" y="959871"/>
                    <a:pt x="1768026" y="961024"/>
                    <a:pt x="1766585" y="961600"/>
                  </a:cubicBezTo>
                  <a:cubicBezTo>
                    <a:pt x="1768026" y="963040"/>
                    <a:pt x="1769755" y="964193"/>
                    <a:pt x="1771196" y="965634"/>
                  </a:cubicBezTo>
                  <a:cubicBezTo>
                    <a:pt x="1772636" y="966498"/>
                    <a:pt x="1774365" y="967651"/>
                    <a:pt x="1775806" y="968515"/>
                  </a:cubicBezTo>
                  <a:cubicBezTo>
                    <a:pt x="1776382" y="969091"/>
                    <a:pt x="1776670" y="969380"/>
                    <a:pt x="1776382" y="969956"/>
                  </a:cubicBezTo>
                  <a:cubicBezTo>
                    <a:pt x="1776094" y="970244"/>
                    <a:pt x="1776094" y="970532"/>
                    <a:pt x="1775806" y="970532"/>
                  </a:cubicBezTo>
                  <a:cubicBezTo>
                    <a:pt x="1766297" y="972549"/>
                    <a:pt x="1757077" y="974854"/>
                    <a:pt x="1747856" y="977735"/>
                  </a:cubicBezTo>
                  <a:cubicBezTo>
                    <a:pt x="1746992" y="978888"/>
                    <a:pt x="1746416" y="979464"/>
                    <a:pt x="1744975" y="978888"/>
                  </a:cubicBezTo>
                  <a:cubicBezTo>
                    <a:pt x="1744975" y="978888"/>
                    <a:pt x="1744687" y="978600"/>
                    <a:pt x="1744687" y="978600"/>
                  </a:cubicBezTo>
                  <a:cubicBezTo>
                    <a:pt x="1741806" y="979464"/>
                    <a:pt x="1739212" y="980329"/>
                    <a:pt x="1736331" y="981193"/>
                  </a:cubicBezTo>
                  <a:cubicBezTo>
                    <a:pt x="1736619" y="981481"/>
                    <a:pt x="1736619" y="981481"/>
                    <a:pt x="1736907" y="981769"/>
                  </a:cubicBezTo>
                  <a:cubicBezTo>
                    <a:pt x="1747568" y="978600"/>
                    <a:pt x="1756789" y="975142"/>
                    <a:pt x="1766585" y="980905"/>
                  </a:cubicBezTo>
                  <a:cubicBezTo>
                    <a:pt x="1771772" y="978888"/>
                    <a:pt x="1776958" y="977159"/>
                    <a:pt x="1780992" y="973413"/>
                  </a:cubicBezTo>
                  <a:cubicBezTo>
                    <a:pt x="1785314" y="969380"/>
                    <a:pt x="1790789" y="971685"/>
                    <a:pt x="1795687" y="971396"/>
                  </a:cubicBezTo>
                  <a:cubicBezTo>
                    <a:pt x="1795687" y="971396"/>
                    <a:pt x="1795975" y="971396"/>
                    <a:pt x="1795975" y="971396"/>
                  </a:cubicBezTo>
                  <a:cubicBezTo>
                    <a:pt x="1808654" y="965922"/>
                    <a:pt x="1821043" y="960735"/>
                    <a:pt x="1834586" y="957854"/>
                  </a:cubicBezTo>
                  <a:cubicBezTo>
                    <a:pt x="1855908" y="953532"/>
                    <a:pt x="1876078" y="945176"/>
                    <a:pt x="1897112" y="939701"/>
                  </a:cubicBezTo>
                  <a:cubicBezTo>
                    <a:pt x="1899705" y="937684"/>
                    <a:pt x="1902586" y="936532"/>
                    <a:pt x="1905468" y="935956"/>
                  </a:cubicBezTo>
                  <a:cubicBezTo>
                    <a:pt x="1902586" y="936532"/>
                    <a:pt x="1899993" y="936820"/>
                    <a:pt x="1897112" y="937108"/>
                  </a:cubicBezTo>
                  <a:cubicBezTo>
                    <a:pt x="1894518" y="935091"/>
                    <a:pt x="1892790" y="931633"/>
                    <a:pt x="1896824" y="931057"/>
                  </a:cubicBezTo>
                  <a:cubicBezTo>
                    <a:pt x="1906908" y="929328"/>
                    <a:pt x="1913535" y="920396"/>
                    <a:pt x="1924485" y="920684"/>
                  </a:cubicBezTo>
                  <a:cubicBezTo>
                    <a:pt x="1938892" y="921261"/>
                    <a:pt x="1950417" y="911176"/>
                    <a:pt x="1963960" y="907718"/>
                  </a:cubicBezTo>
                  <a:cubicBezTo>
                    <a:pt x="1979807" y="903972"/>
                    <a:pt x="1994790" y="896769"/>
                    <a:pt x="2011214" y="897057"/>
                  </a:cubicBezTo>
                  <a:cubicBezTo>
                    <a:pt x="2014672" y="894176"/>
                    <a:pt x="2020435" y="895616"/>
                    <a:pt x="2026197" y="892735"/>
                  </a:cubicBezTo>
                  <a:cubicBezTo>
                    <a:pt x="2022163" y="898786"/>
                    <a:pt x="2017553" y="899362"/>
                    <a:pt x="2013519" y="899938"/>
                  </a:cubicBezTo>
                  <a:cubicBezTo>
                    <a:pt x="2013807" y="901667"/>
                    <a:pt x="2013519" y="902820"/>
                    <a:pt x="2011790" y="905125"/>
                  </a:cubicBezTo>
                  <a:cubicBezTo>
                    <a:pt x="2012943" y="904837"/>
                    <a:pt x="2013807" y="904549"/>
                    <a:pt x="2014960" y="904260"/>
                  </a:cubicBezTo>
                  <a:cubicBezTo>
                    <a:pt x="2017553" y="902820"/>
                    <a:pt x="2020435" y="902532"/>
                    <a:pt x="2022740" y="901379"/>
                  </a:cubicBezTo>
                  <a:cubicBezTo>
                    <a:pt x="2033112" y="895040"/>
                    <a:pt x="2044638" y="893311"/>
                    <a:pt x="2056452" y="894464"/>
                  </a:cubicBezTo>
                  <a:cubicBezTo>
                    <a:pt x="2056452" y="897345"/>
                    <a:pt x="2056452" y="900515"/>
                    <a:pt x="2056452" y="903396"/>
                  </a:cubicBezTo>
                  <a:cubicBezTo>
                    <a:pt x="2050689" y="905125"/>
                    <a:pt x="2044638" y="906854"/>
                    <a:pt x="2038875" y="908294"/>
                  </a:cubicBezTo>
                  <a:cubicBezTo>
                    <a:pt x="2039163" y="908582"/>
                    <a:pt x="2039740" y="908871"/>
                    <a:pt x="2040028" y="909159"/>
                  </a:cubicBezTo>
                  <a:cubicBezTo>
                    <a:pt x="2048096" y="908294"/>
                    <a:pt x="2056163" y="907718"/>
                    <a:pt x="2061350" y="899938"/>
                  </a:cubicBezTo>
                  <a:cubicBezTo>
                    <a:pt x="2061350" y="897633"/>
                    <a:pt x="2061926" y="895328"/>
                    <a:pt x="2061062" y="893311"/>
                  </a:cubicBezTo>
                  <a:cubicBezTo>
                    <a:pt x="2058180" y="885532"/>
                    <a:pt x="2063079" y="889854"/>
                    <a:pt x="2065672" y="890142"/>
                  </a:cubicBezTo>
                  <a:cubicBezTo>
                    <a:pt x="2076333" y="886972"/>
                    <a:pt x="2086706" y="883803"/>
                    <a:pt x="2097079" y="880633"/>
                  </a:cubicBezTo>
                  <a:cubicBezTo>
                    <a:pt x="2109181" y="873718"/>
                    <a:pt x="2116672" y="874582"/>
                    <a:pt x="2120994" y="883515"/>
                  </a:cubicBezTo>
                  <a:cubicBezTo>
                    <a:pt x="2128486" y="881209"/>
                    <a:pt x="2135690" y="878328"/>
                    <a:pt x="2143181" y="876023"/>
                  </a:cubicBezTo>
                  <a:cubicBezTo>
                    <a:pt x="2157300" y="871701"/>
                    <a:pt x="2172571" y="870548"/>
                    <a:pt x="2181503" y="856430"/>
                  </a:cubicBezTo>
                  <a:cubicBezTo>
                    <a:pt x="2183808" y="852972"/>
                    <a:pt x="2188419" y="852108"/>
                    <a:pt x="2193029" y="852972"/>
                  </a:cubicBezTo>
                  <a:cubicBezTo>
                    <a:pt x="2195046" y="857294"/>
                    <a:pt x="2185825" y="858158"/>
                    <a:pt x="2189859" y="862481"/>
                  </a:cubicBezTo>
                  <a:cubicBezTo>
                    <a:pt x="2190436" y="863057"/>
                    <a:pt x="2191300" y="863345"/>
                    <a:pt x="2191876" y="863633"/>
                  </a:cubicBezTo>
                  <a:lnTo>
                    <a:pt x="2203114" y="859887"/>
                  </a:lnTo>
                  <a:cubicBezTo>
                    <a:pt x="2212046" y="856141"/>
                    <a:pt x="2220978" y="852108"/>
                    <a:pt x="2229622" y="848362"/>
                  </a:cubicBezTo>
                  <a:cubicBezTo>
                    <a:pt x="2236538" y="845480"/>
                    <a:pt x="2246334" y="844904"/>
                    <a:pt x="2254402" y="842599"/>
                  </a:cubicBezTo>
                  <a:cubicBezTo>
                    <a:pt x="2256131" y="842311"/>
                    <a:pt x="2257572" y="841735"/>
                    <a:pt x="2259300" y="841447"/>
                  </a:cubicBezTo>
                  <a:lnTo>
                    <a:pt x="2281775" y="833955"/>
                  </a:lnTo>
                  <a:lnTo>
                    <a:pt x="2281891" y="833878"/>
                  </a:lnTo>
                  <a:lnTo>
                    <a:pt x="2273130" y="829921"/>
                  </a:lnTo>
                  <a:cubicBezTo>
                    <a:pt x="2278893" y="826463"/>
                    <a:pt x="2284079" y="823006"/>
                    <a:pt x="2289842" y="819836"/>
                  </a:cubicBezTo>
                  <a:cubicBezTo>
                    <a:pt x="2292147" y="818396"/>
                    <a:pt x="2295317" y="816090"/>
                    <a:pt x="2297334" y="818972"/>
                  </a:cubicBezTo>
                  <a:cubicBezTo>
                    <a:pt x="2299639" y="822718"/>
                    <a:pt x="2295605" y="824446"/>
                    <a:pt x="2293012" y="825887"/>
                  </a:cubicBezTo>
                  <a:lnTo>
                    <a:pt x="2282497" y="833635"/>
                  </a:lnTo>
                  <a:lnTo>
                    <a:pt x="2284945" y="833090"/>
                  </a:lnTo>
                  <a:lnTo>
                    <a:pt x="2310877" y="824446"/>
                  </a:lnTo>
                  <a:cubicBezTo>
                    <a:pt x="2309724" y="824158"/>
                    <a:pt x="2308860" y="824158"/>
                    <a:pt x="2307707" y="823870"/>
                  </a:cubicBezTo>
                  <a:cubicBezTo>
                    <a:pt x="2305691" y="823294"/>
                    <a:pt x="2303962" y="822718"/>
                    <a:pt x="2304538" y="820124"/>
                  </a:cubicBezTo>
                  <a:cubicBezTo>
                    <a:pt x="2305691" y="815514"/>
                    <a:pt x="2310301" y="817531"/>
                    <a:pt x="2312894" y="816090"/>
                  </a:cubicBezTo>
                  <a:cubicBezTo>
                    <a:pt x="2314335" y="814650"/>
                    <a:pt x="2315775" y="813209"/>
                    <a:pt x="2316928" y="811768"/>
                  </a:cubicBezTo>
                  <a:cubicBezTo>
                    <a:pt x="2322691" y="803701"/>
                    <a:pt x="2323843" y="809463"/>
                    <a:pt x="2325572" y="814362"/>
                  </a:cubicBezTo>
                  <a:cubicBezTo>
                    <a:pt x="2326725" y="815514"/>
                    <a:pt x="2328165" y="816955"/>
                    <a:pt x="2329318" y="818107"/>
                  </a:cubicBezTo>
                  <a:lnTo>
                    <a:pt x="2369945" y="804853"/>
                  </a:lnTo>
                  <a:cubicBezTo>
                    <a:pt x="2369657" y="802260"/>
                    <a:pt x="2369081" y="799955"/>
                    <a:pt x="2365335" y="799667"/>
                  </a:cubicBezTo>
                  <a:cubicBezTo>
                    <a:pt x="2356979" y="802260"/>
                    <a:pt x="2349776" y="808599"/>
                    <a:pt x="2339691" y="804565"/>
                  </a:cubicBezTo>
                  <a:cubicBezTo>
                    <a:pt x="2348335" y="800819"/>
                    <a:pt x="2356691" y="797361"/>
                    <a:pt x="2365335" y="793616"/>
                  </a:cubicBezTo>
                  <a:cubicBezTo>
                    <a:pt x="2369945" y="791311"/>
                    <a:pt x="2367640" y="787277"/>
                    <a:pt x="2367928" y="783819"/>
                  </a:cubicBezTo>
                  <a:cubicBezTo>
                    <a:pt x="2367640" y="783531"/>
                    <a:pt x="2367352" y="782955"/>
                    <a:pt x="2367352" y="782378"/>
                  </a:cubicBezTo>
                  <a:cubicBezTo>
                    <a:pt x="2359572" y="785548"/>
                    <a:pt x="2349776" y="784107"/>
                    <a:pt x="2345454" y="793904"/>
                  </a:cubicBezTo>
                  <a:cubicBezTo>
                    <a:pt x="2333064" y="789005"/>
                    <a:pt x="2324996" y="803124"/>
                    <a:pt x="2313470" y="800819"/>
                  </a:cubicBezTo>
                  <a:cubicBezTo>
                    <a:pt x="2309724" y="803989"/>
                    <a:pt x="2305402" y="803412"/>
                    <a:pt x="2301369" y="803412"/>
                  </a:cubicBezTo>
                  <a:cubicBezTo>
                    <a:pt x="2298487" y="806006"/>
                    <a:pt x="2295318" y="807734"/>
                    <a:pt x="2291572" y="808023"/>
                  </a:cubicBezTo>
                  <a:cubicBezTo>
                    <a:pt x="2277453" y="808023"/>
                    <a:pt x="2267656" y="820989"/>
                    <a:pt x="2251809" y="821853"/>
                  </a:cubicBezTo>
                  <a:cubicBezTo>
                    <a:pt x="2255267" y="818107"/>
                    <a:pt x="2257860" y="815514"/>
                    <a:pt x="2260453" y="812633"/>
                  </a:cubicBezTo>
                  <a:cubicBezTo>
                    <a:pt x="2256995" y="809463"/>
                    <a:pt x="2254402" y="806006"/>
                    <a:pt x="2261317" y="803989"/>
                  </a:cubicBezTo>
                  <a:cubicBezTo>
                    <a:pt x="2267368" y="802260"/>
                    <a:pt x="2272555" y="799378"/>
                    <a:pt x="2277453" y="794768"/>
                  </a:cubicBezTo>
                  <a:cubicBezTo>
                    <a:pt x="2280911" y="796785"/>
                    <a:pt x="2275724" y="805717"/>
                    <a:pt x="2284080" y="803124"/>
                  </a:cubicBezTo>
                  <a:cubicBezTo>
                    <a:pt x="2288690" y="801972"/>
                    <a:pt x="2293301" y="801107"/>
                    <a:pt x="2297911" y="800243"/>
                  </a:cubicBezTo>
                  <a:cubicBezTo>
                    <a:pt x="2303097" y="794768"/>
                    <a:pt x="2310301" y="794192"/>
                    <a:pt x="2317216" y="793328"/>
                  </a:cubicBezTo>
                  <a:cubicBezTo>
                    <a:pt x="2333640" y="786988"/>
                    <a:pt x="2348335" y="775175"/>
                    <a:pt x="2366776" y="774022"/>
                  </a:cubicBezTo>
                  <a:cubicBezTo>
                    <a:pt x="2366776" y="774022"/>
                    <a:pt x="2366776" y="773734"/>
                    <a:pt x="2366776" y="773734"/>
                  </a:cubicBezTo>
                  <a:cubicBezTo>
                    <a:pt x="2380030" y="771429"/>
                    <a:pt x="2393284" y="769700"/>
                    <a:pt x="2405098" y="761344"/>
                  </a:cubicBezTo>
                  <a:cubicBezTo>
                    <a:pt x="2411725" y="756734"/>
                    <a:pt x="2421522" y="752988"/>
                    <a:pt x="2431030" y="757310"/>
                  </a:cubicBezTo>
                  <a:cubicBezTo>
                    <a:pt x="2433047" y="758175"/>
                    <a:pt x="2435929" y="757599"/>
                    <a:pt x="2437946" y="756734"/>
                  </a:cubicBezTo>
                  <a:cubicBezTo>
                    <a:pt x="2454369" y="748666"/>
                    <a:pt x="2473963" y="746073"/>
                    <a:pt x="2487793" y="732531"/>
                  </a:cubicBezTo>
                  <a:cubicBezTo>
                    <a:pt x="2490963" y="729649"/>
                    <a:pt x="2495573" y="727632"/>
                    <a:pt x="2499607" y="730802"/>
                  </a:cubicBezTo>
                  <a:cubicBezTo>
                    <a:pt x="2503641" y="733971"/>
                    <a:pt x="2498454" y="737141"/>
                    <a:pt x="2498743" y="740310"/>
                  </a:cubicBezTo>
                  <a:cubicBezTo>
                    <a:pt x="2499031" y="744344"/>
                    <a:pt x="2493556" y="746361"/>
                    <a:pt x="2495573" y="750683"/>
                  </a:cubicBezTo>
                  <a:cubicBezTo>
                    <a:pt x="2508827" y="747802"/>
                    <a:pt x="2517472" y="733971"/>
                    <a:pt x="2532743" y="735988"/>
                  </a:cubicBezTo>
                  <a:cubicBezTo>
                    <a:pt x="2536777" y="736276"/>
                    <a:pt x="2537641" y="731954"/>
                    <a:pt x="2538217" y="728208"/>
                  </a:cubicBezTo>
                  <a:cubicBezTo>
                    <a:pt x="2539370" y="720717"/>
                    <a:pt x="2543692" y="719276"/>
                    <a:pt x="2548014" y="725615"/>
                  </a:cubicBezTo>
                  <a:cubicBezTo>
                    <a:pt x="2553200" y="733107"/>
                    <a:pt x="2555506" y="730514"/>
                    <a:pt x="2558099" y="724175"/>
                  </a:cubicBezTo>
                  <a:cubicBezTo>
                    <a:pt x="2558675" y="725615"/>
                    <a:pt x="2559251" y="727056"/>
                    <a:pt x="2559828" y="728497"/>
                  </a:cubicBezTo>
                  <a:cubicBezTo>
                    <a:pt x="2573946" y="726192"/>
                    <a:pt x="2588353" y="723886"/>
                    <a:pt x="2602472" y="721581"/>
                  </a:cubicBezTo>
                  <a:cubicBezTo>
                    <a:pt x="2608811" y="720429"/>
                    <a:pt x="2615438" y="718988"/>
                    <a:pt x="2621777" y="717547"/>
                  </a:cubicBezTo>
                  <a:cubicBezTo>
                    <a:pt x="2642523" y="711497"/>
                    <a:pt x="2663557" y="705157"/>
                    <a:pt x="2684303" y="698818"/>
                  </a:cubicBezTo>
                  <a:cubicBezTo>
                    <a:pt x="2684303" y="698530"/>
                    <a:pt x="2684591" y="697954"/>
                    <a:pt x="2684591" y="697378"/>
                  </a:cubicBezTo>
                  <a:cubicBezTo>
                    <a:pt x="2697269" y="688157"/>
                    <a:pt x="2710524" y="679801"/>
                    <a:pt x="2726371" y="677208"/>
                  </a:cubicBezTo>
                  <a:cubicBezTo>
                    <a:pt x="2734151" y="678649"/>
                    <a:pt x="2741930" y="675191"/>
                    <a:pt x="2747693" y="671734"/>
                  </a:cubicBezTo>
                  <a:cubicBezTo>
                    <a:pt x="2756049" y="666547"/>
                    <a:pt x="2764981" y="665106"/>
                    <a:pt x="2774202" y="663954"/>
                  </a:cubicBezTo>
                  <a:cubicBezTo>
                    <a:pt x="2790626" y="661937"/>
                    <a:pt x="2805321" y="654157"/>
                    <a:pt x="2820880" y="649259"/>
                  </a:cubicBezTo>
                  <a:cubicBezTo>
                    <a:pt x="2835575" y="644649"/>
                    <a:pt x="2849982" y="638598"/>
                    <a:pt x="2865541" y="636869"/>
                  </a:cubicBezTo>
                  <a:cubicBezTo>
                    <a:pt x="2874186" y="636005"/>
                    <a:pt x="2880236" y="630242"/>
                    <a:pt x="2887152" y="626208"/>
                  </a:cubicBezTo>
                  <a:cubicBezTo>
                    <a:pt x="2896084" y="620733"/>
                    <a:pt x="2906745" y="620157"/>
                    <a:pt x="2916542" y="617276"/>
                  </a:cubicBezTo>
                  <a:cubicBezTo>
                    <a:pt x="2943050" y="609208"/>
                    <a:pt x="2969847" y="601716"/>
                    <a:pt x="2996356" y="593936"/>
                  </a:cubicBezTo>
                  <a:cubicBezTo>
                    <a:pt x="3000966" y="592496"/>
                    <a:pt x="3005000" y="590767"/>
                    <a:pt x="3006729" y="585869"/>
                  </a:cubicBezTo>
                  <a:cubicBezTo>
                    <a:pt x="3007017" y="585580"/>
                    <a:pt x="3004424" y="584428"/>
                    <a:pt x="3002983" y="583852"/>
                  </a:cubicBezTo>
                  <a:cubicBezTo>
                    <a:pt x="2994339" y="590479"/>
                    <a:pt x="2983390" y="588750"/>
                    <a:pt x="2973881" y="591631"/>
                  </a:cubicBezTo>
                  <a:cubicBezTo>
                    <a:pt x="2970711" y="592496"/>
                    <a:pt x="2967830" y="593360"/>
                    <a:pt x="2964661" y="594225"/>
                  </a:cubicBezTo>
                  <a:cubicBezTo>
                    <a:pt x="2945067" y="601428"/>
                    <a:pt x="2925186" y="607479"/>
                    <a:pt x="2905016" y="612954"/>
                  </a:cubicBezTo>
                  <a:cubicBezTo>
                    <a:pt x="2894355" y="616699"/>
                    <a:pt x="2883694" y="621021"/>
                    <a:pt x="2871880" y="619869"/>
                  </a:cubicBezTo>
                  <a:cubicBezTo>
                    <a:pt x="2868711" y="619581"/>
                    <a:pt x="2864677" y="624479"/>
                    <a:pt x="2862948" y="619869"/>
                  </a:cubicBezTo>
                  <a:cubicBezTo>
                    <a:pt x="2860931" y="615259"/>
                    <a:pt x="2866694" y="615259"/>
                    <a:pt x="2869575" y="614394"/>
                  </a:cubicBezTo>
                  <a:cubicBezTo>
                    <a:pt x="2873609" y="613242"/>
                    <a:pt x="2877355" y="610937"/>
                    <a:pt x="2881677" y="612665"/>
                  </a:cubicBezTo>
                  <a:cubicBezTo>
                    <a:pt x="2888880" y="614394"/>
                    <a:pt x="2895508" y="609784"/>
                    <a:pt x="2902711" y="610360"/>
                  </a:cubicBezTo>
                  <a:cubicBezTo>
                    <a:pt x="2922305" y="605750"/>
                    <a:pt x="2939881" y="595377"/>
                    <a:pt x="2959762" y="591343"/>
                  </a:cubicBezTo>
                  <a:cubicBezTo>
                    <a:pt x="2962932" y="590479"/>
                    <a:pt x="2965813" y="589614"/>
                    <a:pt x="2968983" y="588750"/>
                  </a:cubicBezTo>
                  <a:cubicBezTo>
                    <a:pt x="2980220" y="585869"/>
                    <a:pt x="2991458" y="582699"/>
                    <a:pt x="3002695" y="579530"/>
                  </a:cubicBezTo>
                  <a:cubicBezTo>
                    <a:pt x="3015373" y="573479"/>
                    <a:pt x="3029491" y="571750"/>
                    <a:pt x="3042746" y="567428"/>
                  </a:cubicBezTo>
                  <a:cubicBezTo>
                    <a:pt x="3044186" y="566852"/>
                    <a:pt x="3046204" y="566563"/>
                    <a:pt x="3047356" y="567428"/>
                  </a:cubicBezTo>
                  <a:cubicBezTo>
                    <a:pt x="3055424" y="573191"/>
                    <a:pt x="3063204" y="574919"/>
                    <a:pt x="3070695" y="574919"/>
                  </a:cubicBezTo>
                  <a:lnTo>
                    <a:pt x="3165493" y="543801"/>
                  </a:lnTo>
                  <a:cubicBezTo>
                    <a:pt x="3184221" y="537750"/>
                    <a:pt x="3203238" y="534580"/>
                    <a:pt x="3222255" y="534004"/>
                  </a:cubicBezTo>
                  <a:cubicBezTo>
                    <a:pt x="3226001" y="533139"/>
                    <a:pt x="3229459" y="532563"/>
                    <a:pt x="3233205" y="531987"/>
                  </a:cubicBezTo>
                  <a:cubicBezTo>
                    <a:pt x="3233493" y="531411"/>
                    <a:pt x="3233493" y="530546"/>
                    <a:pt x="3233493" y="529970"/>
                  </a:cubicBezTo>
                  <a:cubicBezTo>
                    <a:pt x="3233493" y="529106"/>
                    <a:pt x="3233493" y="528529"/>
                    <a:pt x="3233493" y="527665"/>
                  </a:cubicBezTo>
                  <a:cubicBezTo>
                    <a:pt x="3228306" y="523919"/>
                    <a:pt x="3223696" y="527089"/>
                    <a:pt x="3218798" y="528241"/>
                  </a:cubicBezTo>
                  <a:cubicBezTo>
                    <a:pt x="3210442" y="530258"/>
                    <a:pt x="3202950" y="536021"/>
                    <a:pt x="3193730" y="532851"/>
                  </a:cubicBezTo>
                  <a:cubicBezTo>
                    <a:pt x="3176153" y="538902"/>
                    <a:pt x="3159730" y="547258"/>
                    <a:pt x="3141001" y="549275"/>
                  </a:cubicBezTo>
                  <a:cubicBezTo>
                    <a:pt x="3126882" y="553309"/>
                    <a:pt x="3112475" y="557055"/>
                    <a:pt x="3098068" y="561089"/>
                  </a:cubicBezTo>
                  <a:cubicBezTo>
                    <a:pt x="3096916" y="561665"/>
                    <a:pt x="3095475" y="561953"/>
                    <a:pt x="3094610" y="561665"/>
                  </a:cubicBezTo>
                  <a:cubicBezTo>
                    <a:pt x="3086831" y="563682"/>
                    <a:pt x="3079627" y="568292"/>
                    <a:pt x="3070695" y="566275"/>
                  </a:cubicBezTo>
                  <a:cubicBezTo>
                    <a:pt x="3079051" y="560801"/>
                    <a:pt x="3088272" y="557343"/>
                    <a:pt x="3098068" y="556190"/>
                  </a:cubicBezTo>
                  <a:cubicBezTo>
                    <a:pt x="3110170" y="553309"/>
                    <a:pt x="3121407" y="547546"/>
                    <a:pt x="3133797" y="546682"/>
                  </a:cubicBezTo>
                  <a:cubicBezTo>
                    <a:pt x="3147052" y="542072"/>
                    <a:pt x="3160594" y="537173"/>
                    <a:pt x="3174137" y="532563"/>
                  </a:cubicBezTo>
                  <a:cubicBezTo>
                    <a:pt x="3173848" y="531987"/>
                    <a:pt x="3173848" y="531123"/>
                    <a:pt x="3173848" y="530258"/>
                  </a:cubicBezTo>
                  <a:cubicBezTo>
                    <a:pt x="3164628" y="527953"/>
                    <a:pt x="3156560" y="532275"/>
                    <a:pt x="3148204" y="534580"/>
                  </a:cubicBezTo>
                  <a:cubicBezTo>
                    <a:pt x="3142730" y="536021"/>
                    <a:pt x="3136967" y="537750"/>
                    <a:pt x="3131204" y="537173"/>
                  </a:cubicBezTo>
                  <a:cubicBezTo>
                    <a:pt x="3128323" y="537750"/>
                    <a:pt x="3123424" y="542072"/>
                    <a:pt x="3123136" y="536597"/>
                  </a:cubicBezTo>
                  <a:cubicBezTo>
                    <a:pt x="3122848" y="530834"/>
                    <a:pt x="3129475" y="532851"/>
                    <a:pt x="3133509" y="532275"/>
                  </a:cubicBezTo>
                  <a:cubicBezTo>
                    <a:pt x="3148204" y="526512"/>
                    <a:pt x="3164916" y="526224"/>
                    <a:pt x="3178459" y="516716"/>
                  </a:cubicBezTo>
                  <a:cubicBezTo>
                    <a:pt x="3181916" y="514122"/>
                    <a:pt x="3183357" y="519309"/>
                    <a:pt x="3185950" y="520750"/>
                  </a:cubicBezTo>
                  <a:cubicBezTo>
                    <a:pt x="3191136" y="517868"/>
                    <a:pt x="3193154" y="521614"/>
                    <a:pt x="3195170" y="525360"/>
                  </a:cubicBezTo>
                  <a:cubicBezTo>
                    <a:pt x="3208713" y="522190"/>
                    <a:pt x="3221967" y="518733"/>
                    <a:pt x="3235510" y="515563"/>
                  </a:cubicBezTo>
                  <a:cubicBezTo>
                    <a:pt x="3253374" y="511241"/>
                    <a:pt x="3270374" y="502885"/>
                    <a:pt x="3289103" y="502309"/>
                  </a:cubicBezTo>
                  <a:cubicBezTo>
                    <a:pt x="3291120" y="502309"/>
                    <a:pt x="3293714" y="501733"/>
                    <a:pt x="3294578" y="500292"/>
                  </a:cubicBezTo>
                  <a:cubicBezTo>
                    <a:pt x="3306968" y="483580"/>
                    <a:pt x="3327138" y="492800"/>
                    <a:pt x="3342409" y="485597"/>
                  </a:cubicBezTo>
                  <a:cubicBezTo>
                    <a:pt x="3345578" y="484156"/>
                    <a:pt x="3349324" y="483868"/>
                    <a:pt x="3352493" y="482715"/>
                  </a:cubicBezTo>
                  <a:cubicBezTo>
                    <a:pt x="3355375" y="481563"/>
                    <a:pt x="3357968" y="480410"/>
                    <a:pt x="3359697" y="483868"/>
                  </a:cubicBezTo>
                  <a:cubicBezTo>
                    <a:pt x="3362290" y="488766"/>
                    <a:pt x="3355951" y="487614"/>
                    <a:pt x="3355087" y="490207"/>
                  </a:cubicBezTo>
                  <a:cubicBezTo>
                    <a:pt x="3355951" y="491071"/>
                    <a:pt x="3356815" y="491936"/>
                    <a:pt x="3357680" y="492800"/>
                  </a:cubicBezTo>
                  <a:cubicBezTo>
                    <a:pt x="3364595" y="490783"/>
                    <a:pt x="3371511" y="489054"/>
                    <a:pt x="3378426" y="487037"/>
                  </a:cubicBezTo>
                  <a:cubicBezTo>
                    <a:pt x="3378714" y="485309"/>
                    <a:pt x="3378714" y="483868"/>
                    <a:pt x="3378714" y="482427"/>
                  </a:cubicBezTo>
                  <a:cubicBezTo>
                    <a:pt x="3386494" y="471190"/>
                    <a:pt x="3399460" y="470902"/>
                    <a:pt x="3410409" y="466580"/>
                  </a:cubicBezTo>
                  <a:cubicBezTo>
                    <a:pt x="3422223" y="461970"/>
                    <a:pt x="3435189" y="459664"/>
                    <a:pt x="3447579" y="456495"/>
                  </a:cubicBezTo>
                  <a:cubicBezTo>
                    <a:pt x="3450749" y="455342"/>
                    <a:pt x="3454494" y="455919"/>
                    <a:pt x="3457375" y="453325"/>
                  </a:cubicBezTo>
                  <a:cubicBezTo>
                    <a:pt x="3473511" y="438054"/>
                    <a:pt x="3493393" y="437766"/>
                    <a:pt x="3513562" y="437478"/>
                  </a:cubicBezTo>
                  <a:cubicBezTo>
                    <a:pt x="3515579" y="437478"/>
                    <a:pt x="3517308" y="437190"/>
                    <a:pt x="3519037" y="437190"/>
                  </a:cubicBezTo>
                  <a:cubicBezTo>
                    <a:pt x="3529698" y="432868"/>
                    <a:pt x="3534884" y="420190"/>
                    <a:pt x="3547275" y="418173"/>
                  </a:cubicBezTo>
                  <a:cubicBezTo>
                    <a:pt x="3543241" y="425952"/>
                    <a:pt x="3546410" y="426529"/>
                    <a:pt x="3553325" y="424512"/>
                  </a:cubicBezTo>
                  <a:cubicBezTo>
                    <a:pt x="3561681" y="422207"/>
                    <a:pt x="3563410" y="425376"/>
                    <a:pt x="3559088" y="432580"/>
                  </a:cubicBezTo>
                  <a:cubicBezTo>
                    <a:pt x="3559952" y="432868"/>
                    <a:pt x="3560817" y="432868"/>
                    <a:pt x="3561681" y="433156"/>
                  </a:cubicBezTo>
                  <a:cubicBezTo>
                    <a:pt x="3566292" y="432003"/>
                    <a:pt x="3570902" y="430851"/>
                    <a:pt x="3575512" y="429698"/>
                  </a:cubicBezTo>
                  <a:cubicBezTo>
                    <a:pt x="3574648" y="428546"/>
                    <a:pt x="3574071" y="427105"/>
                    <a:pt x="3573207" y="425952"/>
                  </a:cubicBezTo>
                  <a:cubicBezTo>
                    <a:pt x="3569173" y="422495"/>
                    <a:pt x="3571190" y="420190"/>
                    <a:pt x="3574936" y="419613"/>
                  </a:cubicBezTo>
                  <a:cubicBezTo>
                    <a:pt x="3586173" y="417308"/>
                    <a:pt x="3595969" y="410393"/>
                    <a:pt x="3606631" y="407800"/>
                  </a:cubicBezTo>
                  <a:cubicBezTo>
                    <a:pt x="3614987" y="405783"/>
                    <a:pt x="3622478" y="398867"/>
                    <a:pt x="3631987" y="401173"/>
                  </a:cubicBezTo>
                  <a:cubicBezTo>
                    <a:pt x="3636021" y="402037"/>
                    <a:pt x="3639767" y="400020"/>
                    <a:pt x="3642936" y="397715"/>
                  </a:cubicBezTo>
                  <a:cubicBezTo>
                    <a:pt x="3648699" y="393105"/>
                    <a:pt x="3655326" y="391664"/>
                    <a:pt x="3662818" y="392240"/>
                  </a:cubicBezTo>
                  <a:cubicBezTo>
                    <a:pt x="3671462" y="393105"/>
                    <a:pt x="3678377" y="390223"/>
                    <a:pt x="3680106" y="380427"/>
                  </a:cubicBezTo>
                  <a:cubicBezTo>
                    <a:pt x="3680682" y="376681"/>
                    <a:pt x="3681546" y="374664"/>
                    <a:pt x="3686157" y="377833"/>
                  </a:cubicBezTo>
                  <a:cubicBezTo>
                    <a:pt x="3691631" y="381579"/>
                    <a:pt x="3699123" y="380427"/>
                    <a:pt x="3705174" y="378698"/>
                  </a:cubicBezTo>
                  <a:cubicBezTo>
                    <a:pt x="3727648" y="372071"/>
                    <a:pt x="3750123" y="364579"/>
                    <a:pt x="3772598" y="357664"/>
                  </a:cubicBezTo>
                  <a:cubicBezTo>
                    <a:pt x="3784699" y="353918"/>
                    <a:pt x="3791903" y="347291"/>
                    <a:pt x="3799395" y="338935"/>
                  </a:cubicBezTo>
                  <a:cubicBezTo>
                    <a:pt x="3801988" y="336054"/>
                    <a:pt x="3804869" y="334613"/>
                    <a:pt x="3808327" y="333460"/>
                  </a:cubicBezTo>
                  <a:cubicBezTo>
                    <a:pt x="3810056" y="332596"/>
                    <a:pt x="3812361" y="331731"/>
                    <a:pt x="3813513" y="333748"/>
                  </a:cubicBezTo>
                  <a:cubicBezTo>
                    <a:pt x="3814954" y="336342"/>
                    <a:pt x="3811208" y="337206"/>
                    <a:pt x="3810632" y="339511"/>
                  </a:cubicBezTo>
                  <a:cubicBezTo>
                    <a:pt x="3810920" y="341816"/>
                    <a:pt x="3810632" y="344121"/>
                    <a:pt x="3813513" y="344986"/>
                  </a:cubicBezTo>
                  <a:cubicBezTo>
                    <a:pt x="3825327" y="345562"/>
                    <a:pt x="3833683" y="336342"/>
                    <a:pt x="3844056" y="332884"/>
                  </a:cubicBezTo>
                  <a:cubicBezTo>
                    <a:pt x="3849530" y="331155"/>
                    <a:pt x="3853276" y="325392"/>
                    <a:pt x="3860192" y="329714"/>
                  </a:cubicBezTo>
                  <a:cubicBezTo>
                    <a:pt x="3862497" y="331155"/>
                    <a:pt x="3866242" y="329714"/>
                    <a:pt x="3869412" y="329714"/>
                  </a:cubicBezTo>
                  <a:cubicBezTo>
                    <a:pt x="3873158" y="323664"/>
                    <a:pt x="3879785" y="328562"/>
                    <a:pt x="3884395" y="325681"/>
                  </a:cubicBezTo>
                  <a:cubicBezTo>
                    <a:pt x="3887565" y="322223"/>
                    <a:pt x="3891887" y="321647"/>
                    <a:pt x="3896209" y="321070"/>
                  </a:cubicBezTo>
                  <a:cubicBezTo>
                    <a:pt x="3899378" y="319630"/>
                    <a:pt x="3902260" y="318189"/>
                    <a:pt x="3905717" y="318765"/>
                  </a:cubicBezTo>
                  <a:cubicBezTo>
                    <a:pt x="3907446" y="316460"/>
                    <a:pt x="3910039" y="315884"/>
                    <a:pt x="3912633" y="315596"/>
                  </a:cubicBezTo>
                  <a:cubicBezTo>
                    <a:pt x="3922717" y="310697"/>
                    <a:pt x="3933955" y="309833"/>
                    <a:pt x="3944328" y="305223"/>
                  </a:cubicBezTo>
                  <a:cubicBezTo>
                    <a:pt x="3938277" y="315019"/>
                    <a:pt x="3927039" y="314731"/>
                    <a:pt x="3917531" y="317901"/>
                  </a:cubicBezTo>
                  <a:cubicBezTo>
                    <a:pt x="3913497" y="319053"/>
                    <a:pt x="3910039" y="321647"/>
                    <a:pt x="3905717" y="320494"/>
                  </a:cubicBezTo>
                  <a:cubicBezTo>
                    <a:pt x="3904276" y="323375"/>
                    <a:pt x="3901683" y="323375"/>
                    <a:pt x="3899090" y="323375"/>
                  </a:cubicBezTo>
                  <a:cubicBezTo>
                    <a:pt x="3895632" y="325969"/>
                    <a:pt x="3891599" y="327698"/>
                    <a:pt x="3887277" y="327986"/>
                  </a:cubicBezTo>
                  <a:cubicBezTo>
                    <a:pt x="3882666" y="331155"/>
                    <a:pt x="3877192" y="330579"/>
                    <a:pt x="3872293" y="332020"/>
                  </a:cubicBezTo>
                  <a:cubicBezTo>
                    <a:pt x="3869124" y="334613"/>
                    <a:pt x="3867107" y="338647"/>
                    <a:pt x="3873446" y="336918"/>
                  </a:cubicBezTo>
                  <a:cubicBezTo>
                    <a:pt x="3884395" y="334037"/>
                    <a:pt x="3895632" y="332884"/>
                    <a:pt x="3906294" y="328274"/>
                  </a:cubicBezTo>
                  <a:cubicBezTo>
                    <a:pt x="3922141" y="321359"/>
                    <a:pt x="3938565" y="314731"/>
                    <a:pt x="3956718" y="318477"/>
                  </a:cubicBezTo>
                  <a:cubicBezTo>
                    <a:pt x="3958734" y="318765"/>
                    <a:pt x="3961328" y="317613"/>
                    <a:pt x="3963345" y="316748"/>
                  </a:cubicBezTo>
                  <a:cubicBezTo>
                    <a:pt x="3997921" y="302053"/>
                    <a:pt x="4035091" y="295426"/>
                    <a:pt x="4069379" y="279867"/>
                  </a:cubicBezTo>
                  <a:cubicBezTo>
                    <a:pt x="4067651" y="279002"/>
                    <a:pt x="4065922" y="278138"/>
                    <a:pt x="4064193" y="277273"/>
                  </a:cubicBezTo>
                  <a:cubicBezTo>
                    <a:pt x="4062176" y="277562"/>
                    <a:pt x="4060447" y="277850"/>
                    <a:pt x="4058430" y="278138"/>
                  </a:cubicBezTo>
                  <a:cubicBezTo>
                    <a:pt x="4032210" y="287646"/>
                    <a:pt x="4005413" y="295426"/>
                    <a:pt x="3977751" y="299460"/>
                  </a:cubicBezTo>
                  <a:cubicBezTo>
                    <a:pt x="3971413" y="300613"/>
                    <a:pt x="3965938" y="306375"/>
                    <a:pt x="3958734" y="307816"/>
                  </a:cubicBezTo>
                  <a:cubicBezTo>
                    <a:pt x="3956718" y="308104"/>
                    <a:pt x="3954700" y="308969"/>
                    <a:pt x="3953548" y="306952"/>
                  </a:cubicBezTo>
                  <a:cubicBezTo>
                    <a:pt x="3952108" y="304070"/>
                    <a:pt x="3954700" y="302918"/>
                    <a:pt x="3956718" y="301765"/>
                  </a:cubicBezTo>
                  <a:cubicBezTo>
                    <a:pt x="3964785" y="297155"/>
                    <a:pt x="3972565" y="292545"/>
                    <a:pt x="3982650" y="293121"/>
                  </a:cubicBezTo>
                  <a:cubicBezTo>
                    <a:pt x="3988701" y="293409"/>
                    <a:pt x="3994752" y="290240"/>
                    <a:pt x="4000802" y="288223"/>
                  </a:cubicBezTo>
                  <a:cubicBezTo>
                    <a:pt x="4017227" y="282748"/>
                    <a:pt x="4033362" y="276409"/>
                    <a:pt x="4050650" y="275545"/>
                  </a:cubicBezTo>
                  <a:cubicBezTo>
                    <a:pt x="4071685" y="267765"/>
                    <a:pt x="4093295" y="260850"/>
                    <a:pt x="4114041" y="252494"/>
                  </a:cubicBezTo>
                  <a:cubicBezTo>
                    <a:pt x="4154380" y="236646"/>
                    <a:pt x="4196448" y="225697"/>
                    <a:pt x="4237364" y="211578"/>
                  </a:cubicBezTo>
                  <a:cubicBezTo>
                    <a:pt x="4262143" y="203222"/>
                    <a:pt x="4286347" y="193714"/>
                    <a:pt x="4311415" y="186510"/>
                  </a:cubicBezTo>
                  <a:cubicBezTo>
                    <a:pt x="4337635" y="179019"/>
                    <a:pt x="4360974" y="163459"/>
                    <a:pt x="4387483" y="157985"/>
                  </a:cubicBezTo>
                  <a:cubicBezTo>
                    <a:pt x="4408805" y="153663"/>
                    <a:pt x="4428975" y="145307"/>
                    <a:pt x="4450009" y="139832"/>
                  </a:cubicBezTo>
                  <a:cubicBezTo>
                    <a:pt x="4450009" y="138968"/>
                    <a:pt x="4450009" y="138391"/>
                    <a:pt x="4450009" y="137527"/>
                  </a:cubicBezTo>
                  <a:cubicBezTo>
                    <a:pt x="4447416" y="135510"/>
                    <a:pt x="4445687" y="132052"/>
                    <a:pt x="4449721" y="131476"/>
                  </a:cubicBezTo>
                  <a:cubicBezTo>
                    <a:pt x="4459806" y="129747"/>
                    <a:pt x="4466433" y="120815"/>
                    <a:pt x="4477382" y="121103"/>
                  </a:cubicBezTo>
                  <a:cubicBezTo>
                    <a:pt x="4491789" y="121679"/>
                    <a:pt x="4503314" y="111594"/>
                    <a:pt x="4516857" y="108137"/>
                  </a:cubicBezTo>
                  <a:cubicBezTo>
                    <a:pt x="4532993" y="104103"/>
                    <a:pt x="4548264" y="96899"/>
                    <a:pt x="4565552" y="97476"/>
                  </a:cubicBezTo>
                  <a:cubicBezTo>
                    <a:pt x="4569010" y="98916"/>
                    <a:pt x="4572179" y="100357"/>
                    <a:pt x="4575637" y="101798"/>
                  </a:cubicBezTo>
                  <a:cubicBezTo>
                    <a:pt x="4586010" y="95459"/>
                    <a:pt x="4597535" y="93730"/>
                    <a:pt x="4609349" y="94883"/>
                  </a:cubicBezTo>
                  <a:cubicBezTo>
                    <a:pt x="4611654" y="94018"/>
                    <a:pt x="4614247" y="93154"/>
                    <a:pt x="4616552" y="92289"/>
                  </a:cubicBezTo>
                  <a:cubicBezTo>
                    <a:pt x="4616552" y="94018"/>
                    <a:pt x="4616552" y="95747"/>
                    <a:pt x="4616552" y="97476"/>
                  </a:cubicBezTo>
                  <a:lnTo>
                    <a:pt x="4875011" y="8441"/>
                  </a:lnTo>
                  <a:cubicBezTo>
                    <a:pt x="4874147" y="8441"/>
                    <a:pt x="4872995" y="8441"/>
                    <a:pt x="4871842" y="8153"/>
                  </a:cubicBezTo>
                  <a:cubicBezTo>
                    <a:pt x="4875299" y="1814"/>
                    <a:pt x="4879910" y="-491"/>
                    <a:pt x="4887978" y="85"/>
                  </a:cubicBezTo>
                  <a:close/>
                </a:path>
              </a:pathLst>
            </a:custGeom>
            <a:solidFill>
              <a:schemeClr val="accent6">
                <a:alpha val="50000"/>
              </a:schemeClr>
            </a:solidFill>
            <a:ln w="2878"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670BF26-E593-4B65-BB0A-583034E7994D}"/>
                </a:ext>
              </a:extLst>
            </p:cNvPr>
            <p:cNvSpPr/>
            <p:nvPr/>
          </p:nvSpPr>
          <p:spPr>
            <a:xfrm>
              <a:off x="7078164" y="4374910"/>
              <a:ext cx="3550584" cy="1477406"/>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5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5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8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2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2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1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1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5" y="914055"/>
                  </a:moveTo>
                  <a:cubicBezTo>
                    <a:pt x="166338"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0" y="913046"/>
                    <a:pt x="161872" y="912758"/>
                    <a:pt x="164105"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5"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8" y="1240514"/>
                  </a:cubicBezTo>
                  <a:cubicBezTo>
                    <a:pt x="930551" y="1245413"/>
                    <a:pt x="927957" y="1250599"/>
                    <a:pt x="921906" y="1252040"/>
                  </a:cubicBezTo>
                  <a:cubicBezTo>
                    <a:pt x="895686"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2"/>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2"/>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3"/>
                    <a:pt x="3315320"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1"/>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1"/>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rtlCol="0" anchor="ctr"/>
            <a:lstStyle/>
            <a:p>
              <a:endParaRPr lang="en-US" dirty="0"/>
            </a:p>
          </p:txBody>
        </p:sp>
      </p:grpSp>
      <p:sp>
        <p:nvSpPr>
          <p:cNvPr id="258" name="Freeform: Shape 257">
            <a:extLst>
              <a:ext uri="{FF2B5EF4-FFF2-40B4-BE49-F238E27FC236}">
                <a16:creationId xmlns:a16="http://schemas.microsoft.com/office/drawing/2014/main" id="{40B2455C-5D51-44D0-9AA9-F2992D6AD758}"/>
              </a:ext>
            </a:extLst>
          </p:cNvPr>
          <p:cNvSpPr/>
          <p:nvPr/>
        </p:nvSpPr>
        <p:spPr>
          <a:xfrm>
            <a:off x="1930184" y="5401074"/>
            <a:ext cx="1126166" cy="1139345"/>
          </a:xfrm>
          <a:custGeom>
            <a:avLst/>
            <a:gdLst>
              <a:gd name="connsiteX0" fmla="*/ 547641 w 1126166"/>
              <a:gd name="connsiteY0" fmla="*/ 853297 h 1139345"/>
              <a:gd name="connsiteX1" fmla="*/ 555865 w 1126166"/>
              <a:gd name="connsiteY1" fmla="*/ 861521 h 1139345"/>
              <a:gd name="connsiteX2" fmla="*/ 547890 w 1126166"/>
              <a:gd name="connsiteY2" fmla="*/ 869994 h 1139345"/>
              <a:gd name="connsiteX3" fmla="*/ 539292 w 1126166"/>
              <a:gd name="connsiteY3" fmla="*/ 861521 h 1139345"/>
              <a:gd name="connsiteX4" fmla="*/ 547641 w 1126166"/>
              <a:gd name="connsiteY4" fmla="*/ 853297 h 1139345"/>
              <a:gd name="connsiteX5" fmla="*/ 742649 w 1126166"/>
              <a:gd name="connsiteY5" fmla="*/ 809062 h 1139345"/>
              <a:gd name="connsiteX6" fmla="*/ 768816 w 1126166"/>
              <a:gd name="connsiteY6" fmla="*/ 835105 h 1139345"/>
              <a:gd name="connsiteX7" fmla="*/ 742774 w 1126166"/>
              <a:gd name="connsiteY7" fmla="*/ 861645 h 1139345"/>
              <a:gd name="connsiteX8" fmla="*/ 716357 w 1126166"/>
              <a:gd name="connsiteY8" fmla="*/ 835478 h 1139345"/>
              <a:gd name="connsiteX9" fmla="*/ 742649 w 1126166"/>
              <a:gd name="connsiteY9" fmla="*/ 809062 h 1139345"/>
              <a:gd name="connsiteX10" fmla="*/ 398987 w 1126166"/>
              <a:gd name="connsiteY10" fmla="*/ 792988 h 1139345"/>
              <a:gd name="connsiteX11" fmla="*/ 428893 w 1126166"/>
              <a:gd name="connsiteY11" fmla="*/ 823018 h 1139345"/>
              <a:gd name="connsiteX12" fmla="*/ 399112 w 1126166"/>
              <a:gd name="connsiteY12" fmla="*/ 852923 h 1139345"/>
              <a:gd name="connsiteX13" fmla="*/ 368957 w 1126166"/>
              <a:gd name="connsiteY13" fmla="*/ 823142 h 1139345"/>
              <a:gd name="connsiteX14" fmla="*/ 398987 w 1126166"/>
              <a:gd name="connsiteY14" fmla="*/ 792988 h 1139345"/>
              <a:gd name="connsiteX15" fmla="*/ 631251 w 1126166"/>
              <a:gd name="connsiteY15" fmla="*/ 750249 h 1139345"/>
              <a:gd name="connsiteX16" fmla="*/ 647823 w 1126166"/>
              <a:gd name="connsiteY16" fmla="*/ 766821 h 1139345"/>
              <a:gd name="connsiteX17" fmla="*/ 630877 w 1126166"/>
              <a:gd name="connsiteY17" fmla="*/ 783892 h 1139345"/>
              <a:gd name="connsiteX18" fmla="*/ 614180 w 1126166"/>
              <a:gd name="connsiteY18" fmla="*/ 766821 h 1139345"/>
              <a:gd name="connsiteX19" fmla="*/ 631251 w 1126166"/>
              <a:gd name="connsiteY19" fmla="*/ 750249 h 1139345"/>
              <a:gd name="connsiteX20" fmla="*/ 295690 w 1126166"/>
              <a:gd name="connsiteY20" fmla="*/ 715110 h 1139345"/>
              <a:gd name="connsiteX21" fmla="*/ 304163 w 1126166"/>
              <a:gd name="connsiteY21" fmla="*/ 723209 h 1139345"/>
              <a:gd name="connsiteX22" fmla="*/ 296313 w 1126166"/>
              <a:gd name="connsiteY22" fmla="*/ 731807 h 1139345"/>
              <a:gd name="connsiteX23" fmla="*/ 287590 w 1126166"/>
              <a:gd name="connsiteY23" fmla="*/ 723459 h 1139345"/>
              <a:gd name="connsiteX24" fmla="*/ 295690 w 1126166"/>
              <a:gd name="connsiteY24" fmla="*/ 715110 h 1139345"/>
              <a:gd name="connsiteX25" fmla="*/ 824514 w 1126166"/>
              <a:gd name="connsiteY25" fmla="*/ 672744 h 1139345"/>
              <a:gd name="connsiteX26" fmla="*/ 851180 w 1126166"/>
              <a:gd name="connsiteY26" fmla="*/ 698786 h 1139345"/>
              <a:gd name="connsiteX27" fmla="*/ 825012 w 1126166"/>
              <a:gd name="connsiteY27" fmla="*/ 725452 h 1139345"/>
              <a:gd name="connsiteX28" fmla="*/ 798596 w 1126166"/>
              <a:gd name="connsiteY28" fmla="*/ 699534 h 1139345"/>
              <a:gd name="connsiteX29" fmla="*/ 824514 w 1126166"/>
              <a:gd name="connsiteY29" fmla="*/ 672744 h 1139345"/>
              <a:gd name="connsiteX30" fmla="*/ 504652 w 1126166"/>
              <a:gd name="connsiteY30" fmla="*/ 612684 h 1139345"/>
              <a:gd name="connsiteX31" fmla="*/ 547640 w 1126166"/>
              <a:gd name="connsiteY31" fmla="*/ 655923 h 1139345"/>
              <a:gd name="connsiteX32" fmla="*/ 504652 w 1126166"/>
              <a:gd name="connsiteY32" fmla="*/ 699161 h 1139345"/>
              <a:gd name="connsiteX33" fmla="*/ 461165 w 1126166"/>
              <a:gd name="connsiteY33" fmla="*/ 656172 h 1139345"/>
              <a:gd name="connsiteX34" fmla="*/ 504652 w 1126166"/>
              <a:gd name="connsiteY34" fmla="*/ 612684 h 1139345"/>
              <a:gd name="connsiteX35" fmla="*/ 356870 w 1126166"/>
              <a:gd name="connsiteY35" fmla="*/ 603339 h 1139345"/>
              <a:gd name="connsiteX36" fmla="*/ 383660 w 1126166"/>
              <a:gd name="connsiteY36" fmla="*/ 629381 h 1139345"/>
              <a:gd name="connsiteX37" fmla="*/ 357369 w 1126166"/>
              <a:gd name="connsiteY37" fmla="*/ 655798 h 1139345"/>
              <a:gd name="connsiteX38" fmla="*/ 331077 w 1126166"/>
              <a:gd name="connsiteY38" fmla="*/ 629506 h 1139345"/>
              <a:gd name="connsiteX39" fmla="*/ 356870 w 1126166"/>
              <a:gd name="connsiteY39" fmla="*/ 603339 h 1139345"/>
              <a:gd name="connsiteX40" fmla="*/ 882331 w 1126166"/>
              <a:gd name="connsiteY40" fmla="*/ 561223 h 1139345"/>
              <a:gd name="connsiteX41" fmla="*/ 890804 w 1126166"/>
              <a:gd name="connsiteY41" fmla="*/ 570070 h 1139345"/>
              <a:gd name="connsiteX42" fmla="*/ 882206 w 1126166"/>
              <a:gd name="connsiteY42" fmla="*/ 578294 h 1139345"/>
              <a:gd name="connsiteX43" fmla="*/ 873733 w 1126166"/>
              <a:gd name="connsiteY43" fmla="*/ 569447 h 1139345"/>
              <a:gd name="connsiteX44" fmla="*/ 882331 w 1126166"/>
              <a:gd name="connsiteY44" fmla="*/ 561223 h 1139345"/>
              <a:gd name="connsiteX45" fmla="*/ 692682 w 1126166"/>
              <a:gd name="connsiteY45" fmla="*/ 545646 h 1139345"/>
              <a:gd name="connsiteX46" fmla="*/ 759969 w 1126166"/>
              <a:gd name="connsiteY46" fmla="*/ 613058 h 1139345"/>
              <a:gd name="connsiteX47" fmla="*/ 692433 w 1126166"/>
              <a:gd name="connsiteY47" fmla="*/ 680096 h 1139345"/>
              <a:gd name="connsiteX48" fmla="*/ 625395 w 1126166"/>
              <a:gd name="connsiteY48" fmla="*/ 612684 h 1139345"/>
              <a:gd name="connsiteX49" fmla="*/ 692682 w 1126166"/>
              <a:gd name="connsiteY49" fmla="*/ 545646 h 1139345"/>
              <a:gd name="connsiteX50" fmla="*/ 250083 w 1126166"/>
              <a:gd name="connsiteY50" fmla="*/ 473376 h 1139345"/>
              <a:gd name="connsiteX51" fmla="*/ 267030 w 1126166"/>
              <a:gd name="connsiteY51" fmla="*/ 490073 h 1139345"/>
              <a:gd name="connsiteX52" fmla="*/ 250332 w 1126166"/>
              <a:gd name="connsiteY52" fmla="*/ 507144 h 1139345"/>
              <a:gd name="connsiteX53" fmla="*/ 233511 w 1126166"/>
              <a:gd name="connsiteY53" fmla="*/ 489949 h 1139345"/>
              <a:gd name="connsiteX54" fmla="*/ 250083 w 1126166"/>
              <a:gd name="connsiteY54" fmla="*/ 473376 h 1139345"/>
              <a:gd name="connsiteX55" fmla="*/ 825885 w 1126166"/>
              <a:gd name="connsiteY55" fmla="*/ 442224 h 1139345"/>
              <a:gd name="connsiteX56" fmla="*/ 867005 w 1126166"/>
              <a:gd name="connsiteY56" fmla="*/ 484839 h 1139345"/>
              <a:gd name="connsiteX57" fmla="*/ 823767 w 1126166"/>
              <a:gd name="connsiteY57" fmla="*/ 526083 h 1139345"/>
              <a:gd name="connsiteX58" fmla="*/ 782896 w 1126166"/>
              <a:gd name="connsiteY58" fmla="*/ 483593 h 1139345"/>
              <a:gd name="connsiteX59" fmla="*/ 825885 w 1126166"/>
              <a:gd name="connsiteY59" fmla="*/ 442224 h 1139345"/>
              <a:gd name="connsiteX60" fmla="*/ 374690 w 1126166"/>
              <a:gd name="connsiteY60" fmla="*/ 438486 h 1139345"/>
              <a:gd name="connsiteX61" fmla="*/ 383662 w 1126166"/>
              <a:gd name="connsiteY61" fmla="*/ 446710 h 1139345"/>
              <a:gd name="connsiteX62" fmla="*/ 374939 w 1126166"/>
              <a:gd name="connsiteY62" fmla="*/ 455183 h 1139345"/>
              <a:gd name="connsiteX63" fmla="*/ 366590 w 1126166"/>
              <a:gd name="connsiteY63" fmla="*/ 446959 h 1139345"/>
              <a:gd name="connsiteX64" fmla="*/ 374690 w 1126166"/>
              <a:gd name="connsiteY64" fmla="*/ 438486 h 1139345"/>
              <a:gd name="connsiteX65" fmla="*/ 487955 w 1126166"/>
              <a:gd name="connsiteY65" fmla="*/ 438361 h 1139345"/>
              <a:gd name="connsiteX66" fmla="*/ 504528 w 1126166"/>
              <a:gd name="connsiteY66" fmla="*/ 455058 h 1139345"/>
              <a:gd name="connsiteX67" fmla="*/ 487706 w 1126166"/>
              <a:gd name="connsiteY67" fmla="*/ 472129 h 1139345"/>
              <a:gd name="connsiteX68" fmla="*/ 470884 w 1126166"/>
              <a:gd name="connsiteY68" fmla="*/ 455058 h 1139345"/>
              <a:gd name="connsiteX69" fmla="*/ 487955 w 1126166"/>
              <a:gd name="connsiteY69" fmla="*/ 438361 h 1139345"/>
              <a:gd name="connsiteX70" fmla="*/ 649070 w 1126166"/>
              <a:gd name="connsiteY70" fmla="*/ 411945 h 1139345"/>
              <a:gd name="connsiteX71" fmla="*/ 675237 w 1126166"/>
              <a:gd name="connsiteY71" fmla="*/ 438735 h 1139345"/>
              <a:gd name="connsiteX72" fmla="*/ 649070 w 1126166"/>
              <a:gd name="connsiteY72" fmla="*/ 464903 h 1139345"/>
              <a:gd name="connsiteX73" fmla="*/ 622778 w 1126166"/>
              <a:gd name="connsiteY73" fmla="*/ 438361 h 1139345"/>
              <a:gd name="connsiteX74" fmla="*/ 649070 w 1126166"/>
              <a:gd name="connsiteY74" fmla="*/ 411945 h 1139345"/>
              <a:gd name="connsiteX75" fmla="*/ 734425 w 1126166"/>
              <a:gd name="connsiteY75" fmla="*/ 353630 h 1139345"/>
              <a:gd name="connsiteX76" fmla="*/ 742524 w 1126166"/>
              <a:gd name="connsiteY76" fmla="*/ 362104 h 1139345"/>
              <a:gd name="connsiteX77" fmla="*/ 733553 w 1126166"/>
              <a:gd name="connsiteY77" fmla="*/ 370452 h 1139345"/>
              <a:gd name="connsiteX78" fmla="*/ 725453 w 1126166"/>
              <a:gd name="connsiteY78" fmla="*/ 361854 h 1139345"/>
              <a:gd name="connsiteX79" fmla="*/ 734425 w 1126166"/>
              <a:gd name="connsiteY79" fmla="*/ 353630 h 1139345"/>
              <a:gd name="connsiteX80" fmla="*/ 397991 w 1126166"/>
              <a:gd name="connsiteY80" fmla="*/ 327089 h 1139345"/>
              <a:gd name="connsiteX81" fmla="*/ 440730 w 1126166"/>
              <a:gd name="connsiteY81" fmla="*/ 371323 h 1139345"/>
              <a:gd name="connsiteX82" fmla="*/ 396744 w 1126166"/>
              <a:gd name="connsiteY82" fmla="*/ 413439 h 1139345"/>
              <a:gd name="connsiteX83" fmla="*/ 354254 w 1126166"/>
              <a:gd name="connsiteY83" fmla="*/ 369703 h 1139345"/>
              <a:gd name="connsiteX84" fmla="*/ 397991 w 1126166"/>
              <a:gd name="connsiteY84" fmla="*/ 327089 h 1139345"/>
              <a:gd name="connsiteX85" fmla="*/ 588885 w 1126166"/>
              <a:gd name="connsiteY85" fmla="*/ 225660 h 1139345"/>
              <a:gd name="connsiteX86" fmla="*/ 630753 w 1126166"/>
              <a:gd name="connsiteY86" fmla="*/ 267403 h 1139345"/>
              <a:gd name="connsiteX87" fmla="*/ 589259 w 1126166"/>
              <a:gd name="connsiteY87" fmla="*/ 309395 h 1139345"/>
              <a:gd name="connsiteX88" fmla="*/ 547018 w 1126166"/>
              <a:gd name="connsiteY88" fmla="*/ 268026 h 1139345"/>
              <a:gd name="connsiteX89" fmla="*/ 588885 w 1126166"/>
              <a:gd name="connsiteY89" fmla="*/ 225660 h 1139345"/>
              <a:gd name="connsiteX90" fmla="*/ 564089 w 1126166"/>
              <a:gd name="connsiteY90" fmla="*/ 198123 h 1139345"/>
              <a:gd name="connsiteX91" fmla="*/ 191644 w 1126166"/>
              <a:gd name="connsiteY91" fmla="*/ 569571 h 1139345"/>
              <a:gd name="connsiteX92" fmla="*/ 562469 w 1126166"/>
              <a:gd name="connsiteY92" fmla="*/ 941269 h 1139345"/>
              <a:gd name="connsiteX93" fmla="*/ 934790 w 1126166"/>
              <a:gd name="connsiteY93" fmla="*/ 569820 h 1139345"/>
              <a:gd name="connsiteX94" fmla="*/ 564089 w 1126166"/>
              <a:gd name="connsiteY94" fmla="*/ 198123 h 1139345"/>
              <a:gd name="connsiteX95" fmla="*/ 560600 w 1126166"/>
              <a:gd name="connsiteY95" fmla="*/ 0 h 1139345"/>
              <a:gd name="connsiteX96" fmla="*/ 590506 w 1126166"/>
              <a:gd name="connsiteY96" fmla="*/ 4112 h 1139345"/>
              <a:gd name="connsiteX97" fmla="*/ 596611 w 1126166"/>
              <a:gd name="connsiteY97" fmla="*/ 9470 h 1139345"/>
              <a:gd name="connsiteX98" fmla="*/ 590506 w 1126166"/>
              <a:gd name="connsiteY98" fmla="*/ 15077 h 1139345"/>
              <a:gd name="connsiteX99" fmla="*/ 573933 w 1126166"/>
              <a:gd name="connsiteY99" fmla="*/ 19688 h 1139345"/>
              <a:gd name="connsiteX100" fmla="*/ 573933 w 1126166"/>
              <a:gd name="connsiteY100" fmla="*/ 177687 h 1139345"/>
              <a:gd name="connsiteX101" fmla="*/ 653306 w 1126166"/>
              <a:gd name="connsiteY101" fmla="*/ 187905 h 1139345"/>
              <a:gd name="connsiteX102" fmla="*/ 669256 w 1126166"/>
              <a:gd name="connsiteY102" fmla="*/ 127845 h 1139345"/>
              <a:gd name="connsiteX103" fmla="*/ 663898 w 1126166"/>
              <a:gd name="connsiteY103" fmla="*/ 125104 h 1139345"/>
              <a:gd name="connsiteX104" fmla="*/ 639974 w 1126166"/>
              <a:gd name="connsiteY104" fmla="*/ 106912 h 1139345"/>
              <a:gd name="connsiteX105" fmla="*/ 648820 w 1126166"/>
              <a:gd name="connsiteY105" fmla="*/ 74389 h 1139345"/>
              <a:gd name="connsiteX106" fmla="*/ 678103 w 1126166"/>
              <a:gd name="connsiteY106" fmla="*/ 70651 h 1139345"/>
              <a:gd name="connsiteX107" fmla="*/ 717977 w 1126166"/>
              <a:gd name="connsiteY107" fmla="*/ 83237 h 1139345"/>
              <a:gd name="connsiteX108" fmla="*/ 730562 w 1126166"/>
              <a:gd name="connsiteY108" fmla="*/ 93205 h 1139345"/>
              <a:gd name="connsiteX109" fmla="*/ 720220 w 1126166"/>
              <a:gd name="connsiteY109" fmla="*/ 131085 h 1139345"/>
              <a:gd name="connsiteX110" fmla="*/ 688570 w 1126166"/>
              <a:gd name="connsiteY110" fmla="*/ 134574 h 1139345"/>
              <a:gd name="connsiteX111" fmla="*/ 672745 w 1126166"/>
              <a:gd name="connsiteY111" fmla="*/ 193886 h 1139345"/>
              <a:gd name="connsiteX112" fmla="*/ 711497 w 1126166"/>
              <a:gd name="connsiteY112" fmla="*/ 208216 h 1139345"/>
              <a:gd name="connsiteX113" fmla="*/ 750000 w 1126166"/>
              <a:gd name="connsiteY113" fmla="*/ 225660 h 1139345"/>
              <a:gd name="connsiteX114" fmla="*/ 828626 w 1126166"/>
              <a:gd name="connsiteY114" fmla="*/ 89591 h 1139345"/>
              <a:gd name="connsiteX115" fmla="*/ 816664 w 1126166"/>
              <a:gd name="connsiteY115" fmla="*/ 75635 h 1139345"/>
              <a:gd name="connsiteX116" fmla="*/ 814297 w 1126166"/>
              <a:gd name="connsiteY116" fmla="*/ 68409 h 1139345"/>
              <a:gd name="connsiteX117" fmla="*/ 821524 w 1126166"/>
              <a:gd name="connsiteY117" fmla="*/ 66290 h 1139345"/>
              <a:gd name="connsiteX118" fmla="*/ 870494 w 1126166"/>
              <a:gd name="connsiteY118" fmla="*/ 94576 h 1139345"/>
              <a:gd name="connsiteX119" fmla="*/ 871615 w 1126166"/>
              <a:gd name="connsiteY119" fmla="*/ 101304 h 1139345"/>
              <a:gd name="connsiteX120" fmla="*/ 865011 w 1126166"/>
              <a:gd name="connsiteY120" fmla="*/ 103298 h 1139345"/>
              <a:gd name="connsiteX121" fmla="*/ 846943 w 1126166"/>
              <a:gd name="connsiteY121" fmla="*/ 98563 h 1139345"/>
              <a:gd name="connsiteX122" fmla="*/ 767819 w 1126166"/>
              <a:gd name="connsiteY122" fmla="*/ 235504 h 1139345"/>
              <a:gd name="connsiteX123" fmla="*/ 820402 w 1126166"/>
              <a:gd name="connsiteY123" fmla="*/ 274007 h 1139345"/>
              <a:gd name="connsiteX124" fmla="*/ 862145 w 1126166"/>
              <a:gd name="connsiteY124" fmla="*/ 228526 h 1139345"/>
              <a:gd name="connsiteX125" fmla="*/ 849684 w 1126166"/>
              <a:gd name="connsiteY125" fmla="*/ 206596 h 1139345"/>
              <a:gd name="connsiteX126" fmla="*/ 846071 w 1126166"/>
              <a:gd name="connsiteY126" fmla="*/ 187905 h 1139345"/>
              <a:gd name="connsiteX127" fmla="*/ 862394 w 1126166"/>
              <a:gd name="connsiteY127" fmla="*/ 170959 h 1139345"/>
              <a:gd name="connsiteX128" fmla="*/ 877098 w 1126166"/>
              <a:gd name="connsiteY128" fmla="*/ 172205 h 1139345"/>
              <a:gd name="connsiteX129" fmla="*/ 933544 w 1126166"/>
              <a:gd name="connsiteY129" fmla="*/ 228526 h 1139345"/>
              <a:gd name="connsiteX130" fmla="*/ 908124 w 1126166"/>
              <a:gd name="connsiteY130" fmla="*/ 254943 h 1139345"/>
              <a:gd name="connsiteX131" fmla="*/ 892175 w 1126166"/>
              <a:gd name="connsiteY131" fmla="*/ 249834 h 1139345"/>
              <a:gd name="connsiteX132" fmla="*/ 877471 w 1126166"/>
              <a:gd name="connsiteY132" fmla="*/ 241610 h 1139345"/>
              <a:gd name="connsiteX133" fmla="*/ 835355 w 1126166"/>
              <a:gd name="connsiteY133" fmla="*/ 287589 h 1139345"/>
              <a:gd name="connsiteX134" fmla="*/ 878344 w 1126166"/>
              <a:gd name="connsiteY134" fmla="*/ 336435 h 1139345"/>
              <a:gd name="connsiteX135" fmla="*/ 1008058 w 1126166"/>
              <a:gd name="connsiteY135" fmla="*/ 245597 h 1139345"/>
              <a:gd name="connsiteX136" fmla="*/ 1002326 w 1126166"/>
              <a:gd name="connsiteY136" fmla="*/ 230645 h 1139345"/>
              <a:gd name="connsiteX137" fmla="*/ 1002949 w 1126166"/>
              <a:gd name="connsiteY137" fmla="*/ 221175 h 1139345"/>
              <a:gd name="connsiteX138" fmla="*/ 1012544 w 1126166"/>
              <a:gd name="connsiteY138" fmla="*/ 223667 h 1139345"/>
              <a:gd name="connsiteX139" fmla="*/ 1042075 w 1126166"/>
              <a:gd name="connsiteY139" fmla="*/ 266406 h 1139345"/>
              <a:gd name="connsiteX140" fmla="*/ 1041452 w 1126166"/>
              <a:gd name="connsiteY140" fmla="*/ 275129 h 1139345"/>
              <a:gd name="connsiteX141" fmla="*/ 1032356 w 1126166"/>
              <a:gd name="connsiteY141" fmla="*/ 272886 h 1139345"/>
              <a:gd name="connsiteX142" fmla="*/ 1019771 w 1126166"/>
              <a:gd name="connsiteY142" fmla="*/ 262170 h 1139345"/>
              <a:gd name="connsiteX143" fmla="*/ 890057 w 1126166"/>
              <a:gd name="connsiteY143" fmla="*/ 353007 h 1139345"/>
              <a:gd name="connsiteX144" fmla="*/ 921457 w 1126166"/>
              <a:gd name="connsiteY144" fmla="*/ 410076 h 1139345"/>
              <a:gd name="connsiteX145" fmla="*/ 977530 w 1126166"/>
              <a:gd name="connsiteY145" fmla="*/ 386900 h 1139345"/>
              <a:gd name="connsiteX146" fmla="*/ 977156 w 1126166"/>
              <a:gd name="connsiteY146" fmla="*/ 353381 h 1139345"/>
              <a:gd name="connsiteX147" fmla="*/ 1010799 w 1126166"/>
              <a:gd name="connsiteY147" fmla="*/ 338304 h 1139345"/>
              <a:gd name="connsiteX148" fmla="*/ 1042698 w 1126166"/>
              <a:gd name="connsiteY148" fmla="*/ 390513 h 1139345"/>
              <a:gd name="connsiteX149" fmla="*/ 1042573 w 1126166"/>
              <a:gd name="connsiteY149" fmla="*/ 418799 h 1139345"/>
              <a:gd name="connsiteX150" fmla="*/ 1011921 w 1126166"/>
              <a:gd name="connsiteY150" fmla="*/ 432132 h 1139345"/>
              <a:gd name="connsiteX151" fmla="*/ 986875 w 1126166"/>
              <a:gd name="connsiteY151" fmla="*/ 405092 h 1139345"/>
              <a:gd name="connsiteX152" fmla="*/ 929183 w 1126166"/>
              <a:gd name="connsiteY152" fmla="*/ 429016 h 1139345"/>
              <a:gd name="connsiteX153" fmla="*/ 947375 w 1126166"/>
              <a:gd name="connsiteY153" fmla="*/ 491568 h 1139345"/>
              <a:gd name="connsiteX154" fmla="*/ 1103381 w 1126166"/>
              <a:gd name="connsiteY154" fmla="*/ 464030 h 1139345"/>
              <a:gd name="connsiteX155" fmla="*/ 1104502 w 1126166"/>
              <a:gd name="connsiteY155" fmla="*/ 447084 h 1139345"/>
              <a:gd name="connsiteX156" fmla="*/ 1109113 w 1126166"/>
              <a:gd name="connsiteY156" fmla="*/ 439733 h 1139345"/>
              <a:gd name="connsiteX157" fmla="*/ 1115966 w 1126166"/>
              <a:gd name="connsiteY157" fmla="*/ 445215 h 1139345"/>
              <a:gd name="connsiteX158" fmla="*/ 1125062 w 1126166"/>
              <a:gd name="connsiteY158" fmla="*/ 498172 h 1139345"/>
              <a:gd name="connsiteX159" fmla="*/ 1120701 w 1126166"/>
              <a:gd name="connsiteY159" fmla="*/ 505026 h 1139345"/>
              <a:gd name="connsiteX160" fmla="*/ 1114097 w 1126166"/>
              <a:gd name="connsiteY160" fmla="*/ 500166 h 1139345"/>
              <a:gd name="connsiteX161" fmla="*/ 1106621 w 1126166"/>
              <a:gd name="connsiteY161" fmla="*/ 484217 h 1139345"/>
              <a:gd name="connsiteX162" fmla="*/ 950864 w 1126166"/>
              <a:gd name="connsiteY162" fmla="*/ 511630 h 1139345"/>
              <a:gd name="connsiteX163" fmla="*/ 955101 w 1126166"/>
              <a:gd name="connsiteY163" fmla="*/ 576674 h 1139345"/>
              <a:gd name="connsiteX164" fmla="*/ 1017279 w 1126166"/>
              <a:gd name="connsiteY164" fmla="*/ 579415 h 1139345"/>
              <a:gd name="connsiteX165" fmla="*/ 1021764 w 1126166"/>
              <a:gd name="connsiteY165" fmla="*/ 564213 h 1139345"/>
              <a:gd name="connsiteX166" fmla="*/ 1032231 w 1126166"/>
              <a:gd name="connsiteY166" fmla="*/ 545398 h 1139345"/>
              <a:gd name="connsiteX167" fmla="*/ 1064753 w 1126166"/>
              <a:gd name="connsiteY167" fmla="*/ 546768 h 1139345"/>
              <a:gd name="connsiteX168" fmla="*/ 1076093 w 1126166"/>
              <a:gd name="connsiteY168" fmla="*/ 587390 h 1139345"/>
              <a:gd name="connsiteX169" fmla="*/ 1067744 w 1126166"/>
              <a:gd name="connsiteY169" fmla="*/ 625893 h 1139345"/>
              <a:gd name="connsiteX170" fmla="*/ 1060891 w 1126166"/>
              <a:gd name="connsiteY170" fmla="*/ 636235 h 1139345"/>
              <a:gd name="connsiteX171" fmla="*/ 1028119 w 1126166"/>
              <a:gd name="connsiteY171" fmla="*/ 634615 h 1139345"/>
              <a:gd name="connsiteX172" fmla="*/ 1017902 w 1126166"/>
              <a:gd name="connsiteY172" fmla="*/ 608323 h 1139345"/>
              <a:gd name="connsiteX173" fmla="*/ 1016531 w 1126166"/>
              <a:gd name="connsiteY173" fmla="*/ 599726 h 1139345"/>
              <a:gd name="connsiteX174" fmla="*/ 953979 w 1126166"/>
              <a:gd name="connsiteY174" fmla="*/ 596860 h 1139345"/>
              <a:gd name="connsiteX175" fmla="*/ 944136 w 1126166"/>
              <a:gd name="connsiteY175" fmla="*/ 661157 h 1139345"/>
              <a:gd name="connsiteX176" fmla="*/ 977281 w 1126166"/>
              <a:gd name="connsiteY176" fmla="*/ 670128 h 1139345"/>
              <a:gd name="connsiteX177" fmla="*/ 1091294 w 1126166"/>
              <a:gd name="connsiteY177" fmla="*/ 700656 h 1139345"/>
              <a:gd name="connsiteX178" fmla="*/ 1100141 w 1126166"/>
              <a:gd name="connsiteY178" fmla="*/ 696669 h 1139345"/>
              <a:gd name="connsiteX179" fmla="*/ 1106870 w 1126166"/>
              <a:gd name="connsiteY179" fmla="*/ 685579 h 1139345"/>
              <a:gd name="connsiteX180" fmla="*/ 1113100 w 1126166"/>
              <a:gd name="connsiteY180" fmla="*/ 682838 h 1139345"/>
              <a:gd name="connsiteX181" fmla="*/ 1116340 w 1126166"/>
              <a:gd name="connsiteY181" fmla="*/ 688071 h 1139345"/>
              <a:gd name="connsiteX182" fmla="*/ 1113973 w 1126166"/>
              <a:gd name="connsiteY182" fmla="*/ 715111 h 1139345"/>
              <a:gd name="connsiteX183" fmla="*/ 1103256 w 1126166"/>
              <a:gd name="connsiteY183" fmla="*/ 741278 h 1139345"/>
              <a:gd name="connsiteX184" fmla="*/ 1095531 w 1126166"/>
              <a:gd name="connsiteY184" fmla="*/ 746386 h 1139345"/>
              <a:gd name="connsiteX185" fmla="*/ 1091793 w 1126166"/>
              <a:gd name="connsiteY185" fmla="*/ 737789 h 1139345"/>
              <a:gd name="connsiteX186" fmla="*/ 1091668 w 1126166"/>
              <a:gd name="connsiteY186" fmla="*/ 721590 h 1139345"/>
              <a:gd name="connsiteX187" fmla="*/ 939276 w 1126166"/>
              <a:gd name="connsiteY187" fmla="*/ 680719 h 1139345"/>
              <a:gd name="connsiteX188" fmla="*/ 915601 w 1126166"/>
              <a:gd name="connsiteY188" fmla="*/ 741402 h 1139345"/>
              <a:gd name="connsiteX189" fmla="*/ 970427 w 1126166"/>
              <a:gd name="connsiteY189" fmla="*/ 769937 h 1139345"/>
              <a:gd name="connsiteX190" fmla="*/ 987747 w 1126166"/>
              <a:gd name="connsiteY190" fmla="*/ 752368 h 1139345"/>
              <a:gd name="connsiteX191" fmla="*/ 998837 w 1126166"/>
              <a:gd name="connsiteY191" fmla="*/ 745514 h 1139345"/>
              <a:gd name="connsiteX192" fmla="*/ 1028119 w 1126166"/>
              <a:gd name="connsiteY192" fmla="*/ 761837 h 1139345"/>
              <a:gd name="connsiteX193" fmla="*/ 989866 w 1126166"/>
              <a:gd name="connsiteY193" fmla="*/ 838595 h 1139345"/>
              <a:gd name="connsiteX194" fmla="*/ 956845 w 1126166"/>
              <a:gd name="connsiteY194" fmla="*/ 821773 h 1139345"/>
              <a:gd name="connsiteX195" fmla="*/ 957344 w 1126166"/>
              <a:gd name="connsiteY195" fmla="*/ 805075 h 1139345"/>
              <a:gd name="connsiteX196" fmla="*/ 961580 w 1126166"/>
              <a:gd name="connsiteY196" fmla="*/ 788254 h 1139345"/>
              <a:gd name="connsiteX197" fmla="*/ 906131 w 1126166"/>
              <a:gd name="connsiteY197" fmla="*/ 759345 h 1139345"/>
              <a:gd name="connsiteX198" fmla="*/ 869995 w 1126166"/>
              <a:gd name="connsiteY198" fmla="*/ 813424 h 1139345"/>
              <a:gd name="connsiteX199" fmla="*/ 991112 w 1126166"/>
              <a:gd name="connsiteY199" fmla="*/ 915102 h 1139345"/>
              <a:gd name="connsiteX200" fmla="*/ 1006313 w 1126166"/>
              <a:gd name="connsiteY200" fmla="*/ 904760 h 1139345"/>
              <a:gd name="connsiteX201" fmla="*/ 1013665 w 1126166"/>
              <a:gd name="connsiteY201" fmla="*/ 904511 h 1139345"/>
              <a:gd name="connsiteX202" fmla="*/ 1014288 w 1126166"/>
              <a:gd name="connsiteY202" fmla="*/ 911240 h 1139345"/>
              <a:gd name="connsiteX203" fmla="*/ 977903 w 1126166"/>
              <a:gd name="connsiteY203" fmla="*/ 954478 h 1139345"/>
              <a:gd name="connsiteX204" fmla="*/ 971175 w 1126166"/>
              <a:gd name="connsiteY204" fmla="*/ 954602 h 1139345"/>
              <a:gd name="connsiteX205" fmla="*/ 970303 w 1126166"/>
              <a:gd name="connsiteY205" fmla="*/ 947873 h 1139345"/>
              <a:gd name="connsiteX206" fmla="*/ 977903 w 1126166"/>
              <a:gd name="connsiteY206" fmla="*/ 930553 h 1139345"/>
              <a:gd name="connsiteX207" fmla="*/ 856787 w 1126166"/>
              <a:gd name="connsiteY207" fmla="*/ 828875 h 1139345"/>
              <a:gd name="connsiteX208" fmla="*/ 809811 w 1126166"/>
              <a:gd name="connsiteY208" fmla="*/ 873858 h 1139345"/>
              <a:gd name="connsiteX209" fmla="*/ 847691 w 1126166"/>
              <a:gd name="connsiteY209" fmla="*/ 923201 h 1139345"/>
              <a:gd name="connsiteX210" fmla="*/ 867005 w 1126166"/>
              <a:gd name="connsiteY210" fmla="*/ 915476 h 1139345"/>
              <a:gd name="connsiteX211" fmla="*/ 886567 w 1126166"/>
              <a:gd name="connsiteY211" fmla="*/ 913233 h 1139345"/>
              <a:gd name="connsiteX212" fmla="*/ 904013 w 1126166"/>
              <a:gd name="connsiteY212" fmla="*/ 934914 h 1139345"/>
              <a:gd name="connsiteX213" fmla="*/ 901520 w 1126166"/>
              <a:gd name="connsiteY213" fmla="*/ 944509 h 1139345"/>
              <a:gd name="connsiteX214" fmla="*/ 836726 w 1126166"/>
              <a:gd name="connsiteY214" fmla="*/ 992981 h 1139345"/>
              <a:gd name="connsiteX215" fmla="*/ 813674 w 1126166"/>
              <a:gd name="connsiteY215" fmla="*/ 963075 h 1139345"/>
              <a:gd name="connsiteX216" fmla="*/ 830620 w 1126166"/>
              <a:gd name="connsiteY216" fmla="*/ 934416 h 1139345"/>
              <a:gd name="connsiteX217" fmla="*/ 793612 w 1126166"/>
              <a:gd name="connsiteY217" fmla="*/ 886069 h 1139345"/>
              <a:gd name="connsiteX218" fmla="*/ 738038 w 1126166"/>
              <a:gd name="connsiteY218" fmla="*/ 919837 h 1139345"/>
              <a:gd name="connsiteX219" fmla="*/ 804951 w 1126166"/>
              <a:gd name="connsiteY219" fmla="*/ 1063258 h 1139345"/>
              <a:gd name="connsiteX220" fmla="*/ 822895 w 1126166"/>
              <a:gd name="connsiteY220" fmla="*/ 1060143 h 1139345"/>
              <a:gd name="connsiteX221" fmla="*/ 829623 w 1126166"/>
              <a:gd name="connsiteY221" fmla="*/ 1062884 h 1139345"/>
              <a:gd name="connsiteX222" fmla="*/ 827380 w 1126166"/>
              <a:gd name="connsiteY222" fmla="*/ 1069862 h 1139345"/>
              <a:gd name="connsiteX223" fmla="*/ 785139 w 1126166"/>
              <a:gd name="connsiteY223" fmla="*/ 1092291 h 1139345"/>
              <a:gd name="connsiteX224" fmla="*/ 775295 w 1126166"/>
              <a:gd name="connsiteY224" fmla="*/ 1093413 h 1139345"/>
              <a:gd name="connsiteX225" fmla="*/ 771432 w 1126166"/>
              <a:gd name="connsiteY225" fmla="*/ 1085188 h 1139345"/>
              <a:gd name="connsiteX226" fmla="*/ 786385 w 1126166"/>
              <a:gd name="connsiteY226" fmla="*/ 1071482 h 1139345"/>
              <a:gd name="connsiteX227" fmla="*/ 719597 w 1126166"/>
              <a:gd name="connsiteY227" fmla="*/ 928310 h 1139345"/>
              <a:gd name="connsiteX228" fmla="*/ 657917 w 1126166"/>
              <a:gd name="connsiteY228" fmla="*/ 949244 h 1139345"/>
              <a:gd name="connsiteX229" fmla="*/ 671125 w 1126166"/>
              <a:gd name="connsiteY229" fmla="*/ 1009179 h 1139345"/>
              <a:gd name="connsiteX230" fmla="*/ 699411 w 1126166"/>
              <a:gd name="connsiteY230" fmla="*/ 1012543 h 1139345"/>
              <a:gd name="connsiteX231" fmla="*/ 705267 w 1126166"/>
              <a:gd name="connsiteY231" fmla="*/ 1014413 h 1139345"/>
              <a:gd name="connsiteX232" fmla="*/ 713117 w 1126166"/>
              <a:gd name="connsiteY232" fmla="*/ 1049925 h 1139345"/>
              <a:gd name="connsiteX233" fmla="*/ 660534 w 1126166"/>
              <a:gd name="connsiteY233" fmla="*/ 1072105 h 1139345"/>
              <a:gd name="connsiteX234" fmla="*/ 631251 w 1126166"/>
              <a:gd name="connsiteY234" fmla="*/ 1068491 h 1139345"/>
              <a:gd name="connsiteX235" fmla="*/ 623152 w 1126166"/>
              <a:gd name="connsiteY235" fmla="*/ 1032356 h 1139345"/>
              <a:gd name="connsiteX236" fmla="*/ 651063 w 1126166"/>
              <a:gd name="connsiteY236" fmla="*/ 1013167 h 1139345"/>
              <a:gd name="connsiteX237" fmla="*/ 637855 w 1126166"/>
              <a:gd name="connsiteY237" fmla="*/ 953730 h 1139345"/>
              <a:gd name="connsiteX238" fmla="*/ 573808 w 1126166"/>
              <a:gd name="connsiteY238" fmla="*/ 960583 h 1139345"/>
              <a:gd name="connsiteX239" fmla="*/ 573808 w 1126166"/>
              <a:gd name="connsiteY239" fmla="*/ 1119081 h 1139345"/>
              <a:gd name="connsiteX240" fmla="*/ 591004 w 1126166"/>
              <a:gd name="connsiteY240" fmla="*/ 1123941 h 1139345"/>
              <a:gd name="connsiteX241" fmla="*/ 596611 w 1126166"/>
              <a:gd name="connsiteY241" fmla="*/ 1129174 h 1139345"/>
              <a:gd name="connsiteX242" fmla="*/ 591128 w 1126166"/>
              <a:gd name="connsiteY242" fmla="*/ 1134532 h 1139345"/>
              <a:gd name="connsiteX243" fmla="*/ 535056 w 1126166"/>
              <a:gd name="connsiteY243" fmla="*/ 1134532 h 1139345"/>
              <a:gd name="connsiteX244" fmla="*/ 530072 w 1126166"/>
              <a:gd name="connsiteY244" fmla="*/ 1129050 h 1139345"/>
              <a:gd name="connsiteX245" fmla="*/ 534932 w 1126166"/>
              <a:gd name="connsiteY245" fmla="*/ 1124190 h 1139345"/>
              <a:gd name="connsiteX246" fmla="*/ 552999 w 1126166"/>
              <a:gd name="connsiteY246" fmla="*/ 1119704 h 1139345"/>
              <a:gd name="connsiteX247" fmla="*/ 552999 w 1126166"/>
              <a:gd name="connsiteY247" fmla="*/ 961829 h 1139345"/>
              <a:gd name="connsiteX248" fmla="*/ 472753 w 1126166"/>
              <a:gd name="connsiteY248" fmla="*/ 951487 h 1139345"/>
              <a:gd name="connsiteX249" fmla="*/ 456929 w 1126166"/>
              <a:gd name="connsiteY249" fmla="*/ 1011297 h 1139345"/>
              <a:gd name="connsiteX250" fmla="*/ 470760 w 1126166"/>
              <a:gd name="connsiteY250" fmla="*/ 1018774 h 1139345"/>
              <a:gd name="connsiteX251" fmla="*/ 489201 w 1126166"/>
              <a:gd name="connsiteY251" fmla="*/ 1036842 h 1139345"/>
              <a:gd name="connsiteX252" fmla="*/ 482099 w 1126166"/>
              <a:gd name="connsiteY252" fmla="*/ 1062635 h 1139345"/>
              <a:gd name="connsiteX253" fmla="*/ 457801 w 1126166"/>
              <a:gd name="connsiteY253" fmla="*/ 1068990 h 1139345"/>
              <a:gd name="connsiteX254" fmla="*/ 403348 w 1126166"/>
              <a:gd name="connsiteY254" fmla="*/ 1052791 h 1139345"/>
              <a:gd name="connsiteX255" fmla="*/ 391884 w 1126166"/>
              <a:gd name="connsiteY255" fmla="*/ 1041577 h 1139345"/>
              <a:gd name="connsiteX256" fmla="*/ 399984 w 1126166"/>
              <a:gd name="connsiteY256" fmla="*/ 1010425 h 1139345"/>
              <a:gd name="connsiteX257" fmla="*/ 417927 w 1126166"/>
              <a:gd name="connsiteY257" fmla="*/ 1006064 h 1139345"/>
              <a:gd name="connsiteX258" fmla="*/ 437365 w 1126166"/>
              <a:gd name="connsiteY258" fmla="*/ 1005939 h 1139345"/>
              <a:gd name="connsiteX259" fmla="*/ 453190 w 1126166"/>
              <a:gd name="connsiteY259" fmla="*/ 946503 h 1139345"/>
              <a:gd name="connsiteX260" fmla="*/ 375935 w 1126166"/>
              <a:gd name="connsiteY260" fmla="*/ 914604 h 1139345"/>
              <a:gd name="connsiteX261" fmla="*/ 297185 w 1126166"/>
              <a:gd name="connsiteY261" fmla="*/ 1051047 h 1139345"/>
              <a:gd name="connsiteX262" fmla="*/ 310517 w 1126166"/>
              <a:gd name="connsiteY262" fmla="*/ 1065251 h 1139345"/>
              <a:gd name="connsiteX263" fmla="*/ 311763 w 1126166"/>
              <a:gd name="connsiteY263" fmla="*/ 1071357 h 1139345"/>
              <a:gd name="connsiteX264" fmla="*/ 305907 w 1126166"/>
              <a:gd name="connsiteY264" fmla="*/ 1073476 h 1139345"/>
              <a:gd name="connsiteX265" fmla="*/ 292699 w 1126166"/>
              <a:gd name="connsiteY265" fmla="*/ 1070485 h 1139345"/>
              <a:gd name="connsiteX266" fmla="*/ 257809 w 1126166"/>
              <a:gd name="connsiteY266" fmla="*/ 1047308 h 1139345"/>
              <a:gd name="connsiteX267" fmla="*/ 254569 w 1126166"/>
              <a:gd name="connsiteY267" fmla="*/ 1038462 h 1139345"/>
              <a:gd name="connsiteX268" fmla="*/ 263665 w 1126166"/>
              <a:gd name="connsiteY268" fmla="*/ 1036842 h 1139345"/>
              <a:gd name="connsiteX269" fmla="*/ 279491 w 1126166"/>
              <a:gd name="connsiteY269" fmla="*/ 1041078 h 1139345"/>
              <a:gd name="connsiteX270" fmla="*/ 358739 w 1126166"/>
              <a:gd name="connsiteY270" fmla="*/ 903887 h 1139345"/>
              <a:gd name="connsiteX271" fmla="*/ 306281 w 1126166"/>
              <a:gd name="connsiteY271" fmla="*/ 865384 h 1139345"/>
              <a:gd name="connsiteX272" fmla="*/ 264288 w 1126166"/>
              <a:gd name="connsiteY272" fmla="*/ 911115 h 1139345"/>
              <a:gd name="connsiteX273" fmla="*/ 276874 w 1126166"/>
              <a:gd name="connsiteY273" fmla="*/ 932921 h 1139345"/>
              <a:gd name="connsiteX274" fmla="*/ 280363 w 1126166"/>
              <a:gd name="connsiteY274" fmla="*/ 952733 h 1139345"/>
              <a:gd name="connsiteX275" fmla="*/ 264787 w 1126166"/>
              <a:gd name="connsiteY275" fmla="*/ 968433 h 1139345"/>
              <a:gd name="connsiteX276" fmla="*/ 248837 w 1126166"/>
              <a:gd name="connsiteY276" fmla="*/ 967062 h 1139345"/>
              <a:gd name="connsiteX277" fmla="*/ 192890 w 1126166"/>
              <a:gd name="connsiteY277" fmla="*/ 910990 h 1139345"/>
              <a:gd name="connsiteX278" fmla="*/ 217562 w 1126166"/>
              <a:gd name="connsiteY278" fmla="*/ 884823 h 1139345"/>
              <a:gd name="connsiteX279" fmla="*/ 250084 w 1126166"/>
              <a:gd name="connsiteY279" fmla="*/ 896536 h 1139345"/>
              <a:gd name="connsiteX280" fmla="*/ 291203 w 1126166"/>
              <a:gd name="connsiteY280" fmla="*/ 851678 h 1139345"/>
              <a:gd name="connsiteX281" fmla="*/ 248214 w 1126166"/>
              <a:gd name="connsiteY281" fmla="*/ 802708 h 1139345"/>
              <a:gd name="connsiteX282" fmla="*/ 118500 w 1126166"/>
              <a:gd name="connsiteY282" fmla="*/ 893545 h 1139345"/>
              <a:gd name="connsiteX283" fmla="*/ 124357 w 1126166"/>
              <a:gd name="connsiteY283" fmla="*/ 910616 h 1139345"/>
              <a:gd name="connsiteX284" fmla="*/ 123235 w 1126166"/>
              <a:gd name="connsiteY284" fmla="*/ 918217 h 1139345"/>
              <a:gd name="connsiteX285" fmla="*/ 115261 w 1126166"/>
              <a:gd name="connsiteY285" fmla="*/ 916598 h 1139345"/>
              <a:gd name="connsiteX286" fmla="*/ 83735 w 1126166"/>
              <a:gd name="connsiteY286" fmla="*/ 870992 h 1139345"/>
              <a:gd name="connsiteX287" fmla="*/ 85231 w 1126166"/>
              <a:gd name="connsiteY287" fmla="*/ 864388 h 1139345"/>
              <a:gd name="connsiteX288" fmla="*/ 91960 w 1126166"/>
              <a:gd name="connsiteY288" fmla="*/ 865135 h 1139345"/>
              <a:gd name="connsiteX289" fmla="*/ 106787 w 1126166"/>
              <a:gd name="connsiteY289" fmla="*/ 876973 h 1139345"/>
              <a:gd name="connsiteX290" fmla="*/ 236501 w 1126166"/>
              <a:gd name="connsiteY290" fmla="*/ 786136 h 1139345"/>
              <a:gd name="connsiteX291" fmla="*/ 205226 w 1126166"/>
              <a:gd name="connsiteY291" fmla="*/ 729191 h 1139345"/>
              <a:gd name="connsiteX292" fmla="*/ 148904 w 1126166"/>
              <a:gd name="connsiteY292" fmla="*/ 752492 h 1139345"/>
              <a:gd name="connsiteX293" fmla="*/ 149278 w 1126166"/>
              <a:gd name="connsiteY293" fmla="*/ 785886 h 1139345"/>
              <a:gd name="connsiteX294" fmla="*/ 114762 w 1126166"/>
              <a:gd name="connsiteY294" fmla="*/ 800714 h 1139345"/>
              <a:gd name="connsiteX295" fmla="*/ 83611 w 1126166"/>
              <a:gd name="connsiteY295" fmla="*/ 748754 h 1139345"/>
              <a:gd name="connsiteX296" fmla="*/ 83735 w 1126166"/>
              <a:gd name="connsiteY296" fmla="*/ 721091 h 1139345"/>
              <a:gd name="connsiteX297" fmla="*/ 114513 w 1126166"/>
              <a:gd name="connsiteY297" fmla="*/ 708133 h 1139345"/>
              <a:gd name="connsiteX298" fmla="*/ 135322 w 1126166"/>
              <a:gd name="connsiteY298" fmla="*/ 728319 h 1139345"/>
              <a:gd name="connsiteX299" fmla="*/ 139434 w 1126166"/>
              <a:gd name="connsiteY299" fmla="*/ 734673 h 1139345"/>
              <a:gd name="connsiteX300" fmla="*/ 197500 w 1126166"/>
              <a:gd name="connsiteY300" fmla="*/ 710625 h 1139345"/>
              <a:gd name="connsiteX301" fmla="*/ 179183 w 1126166"/>
              <a:gd name="connsiteY301" fmla="*/ 648073 h 1139345"/>
              <a:gd name="connsiteX302" fmla="*/ 23177 w 1126166"/>
              <a:gd name="connsiteY302" fmla="*/ 675611 h 1139345"/>
              <a:gd name="connsiteX303" fmla="*/ 21059 w 1126166"/>
              <a:gd name="connsiteY303" fmla="*/ 694800 h 1139345"/>
              <a:gd name="connsiteX304" fmla="*/ 17196 w 1126166"/>
              <a:gd name="connsiteY304" fmla="*/ 699660 h 1139345"/>
              <a:gd name="connsiteX305" fmla="*/ 11215 w 1126166"/>
              <a:gd name="connsiteY305" fmla="*/ 696295 h 1139345"/>
              <a:gd name="connsiteX306" fmla="*/ 1371 w 1126166"/>
              <a:gd name="connsiteY306" fmla="*/ 639973 h 1139345"/>
              <a:gd name="connsiteX307" fmla="*/ 5359 w 1126166"/>
              <a:gd name="connsiteY307" fmla="*/ 635114 h 1139345"/>
              <a:gd name="connsiteX308" fmla="*/ 11215 w 1126166"/>
              <a:gd name="connsiteY308" fmla="*/ 638478 h 1139345"/>
              <a:gd name="connsiteX309" fmla="*/ 19688 w 1126166"/>
              <a:gd name="connsiteY309" fmla="*/ 655549 h 1139345"/>
              <a:gd name="connsiteX310" fmla="*/ 175569 w 1126166"/>
              <a:gd name="connsiteY310" fmla="*/ 628136 h 1139345"/>
              <a:gd name="connsiteX311" fmla="*/ 171333 w 1126166"/>
              <a:gd name="connsiteY311" fmla="*/ 563217 h 1139345"/>
              <a:gd name="connsiteX312" fmla="*/ 108657 w 1126166"/>
              <a:gd name="connsiteY312" fmla="*/ 560475 h 1139345"/>
              <a:gd name="connsiteX313" fmla="*/ 105541 w 1126166"/>
              <a:gd name="connsiteY313" fmla="*/ 572063 h 1139345"/>
              <a:gd name="connsiteX314" fmla="*/ 95573 w 1126166"/>
              <a:gd name="connsiteY314" fmla="*/ 592499 h 1139345"/>
              <a:gd name="connsiteX315" fmla="*/ 59936 w 1126166"/>
              <a:gd name="connsiteY315" fmla="*/ 591253 h 1139345"/>
              <a:gd name="connsiteX316" fmla="*/ 49967 w 1126166"/>
              <a:gd name="connsiteY316" fmla="*/ 556363 h 1139345"/>
              <a:gd name="connsiteX317" fmla="*/ 56945 w 1126166"/>
              <a:gd name="connsiteY317" fmla="*/ 516988 h 1139345"/>
              <a:gd name="connsiteX318" fmla="*/ 65045 w 1126166"/>
              <a:gd name="connsiteY318" fmla="*/ 503780 h 1139345"/>
              <a:gd name="connsiteX319" fmla="*/ 98190 w 1126166"/>
              <a:gd name="connsiteY319" fmla="*/ 505649 h 1139345"/>
              <a:gd name="connsiteX320" fmla="*/ 108158 w 1126166"/>
              <a:gd name="connsiteY320" fmla="*/ 531442 h 1139345"/>
              <a:gd name="connsiteX321" fmla="*/ 109529 w 1126166"/>
              <a:gd name="connsiteY321" fmla="*/ 540040 h 1139345"/>
              <a:gd name="connsiteX322" fmla="*/ 172205 w 1126166"/>
              <a:gd name="connsiteY322" fmla="*/ 542906 h 1139345"/>
              <a:gd name="connsiteX323" fmla="*/ 182174 w 1126166"/>
              <a:gd name="connsiteY323" fmla="*/ 478485 h 1139345"/>
              <a:gd name="connsiteX324" fmla="*/ 29283 w 1126166"/>
              <a:gd name="connsiteY324" fmla="*/ 437490 h 1139345"/>
              <a:gd name="connsiteX325" fmla="*/ 19564 w 1126166"/>
              <a:gd name="connsiteY325" fmla="*/ 453564 h 1139345"/>
              <a:gd name="connsiteX326" fmla="*/ 13583 w 1126166"/>
              <a:gd name="connsiteY326" fmla="*/ 456804 h 1139345"/>
              <a:gd name="connsiteX327" fmla="*/ 9845 w 1126166"/>
              <a:gd name="connsiteY327" fmla="*/ 451321 h 1139345"/>
              <a:gd name="connsiteX328" fmla="*/ 24174 w 1126166"/>
              <a:gd name="connsiteY328" fmla="*/ 396744 h 1139345"/>
              <a:gd name="connsiteX329" fmla="*/ 30778 w 1126166"/>
              <a:gd name="connsiteY329" fmla="*/ 393628 h 1139345"/>
              <a:gd name="connsiteX330" fmla="*/ 34267 w 1126166"/>
              <a:gd name="connsiteY330" fmla="*/ 399485 h 1139345"/>
              <a:gd name="connsiteX331" fmla="*/ 34392 w 1126166"/>
              <a:gd name="connsiteY331" fmla="*/ 417927 h 1139345"/>
              <a:gd name="connsiteX332" fmla="*/ 187532 w 1126166"/>
              <a:gd name="connsiteY332" fmla="*/ 458548 h 1139345"/>
              <a:gd name="connsiteX333" fmla="*/ 211082 w 1126166"/>
              <a:gd name="connsiteY333" fmla="*/ 397865 h 1139345"/>
              <a:gd name="connsiteX334" fmla="*/ 156630 w 1126166"/>
              <a:gd name="connsiteY334" fmla="*/ 369455 h 1139345"/>
              <a:gd name="connsiteX335" fmla="*/ 134948 w 1126166"/>
              <a:gd name="connsiteY335" fmla="*/ 389641 h 1139345"/>
              <a:gd name="connsiteX336" fmla="*/ 117753 w 1126166"/>
              <a:gd name="connsiteY336" fmla="*/ 395996 h 1139345"/>
              <a:gd name="connsiteX337" fmla="*/ 98439 w 1126166"/>
              <a:gd name="connsiteY337" fmla="*/ 375810 h 1139345"/>
              <a:gd name="connsiteX338" fmla="*/ 132331 w 1126166"/>
              <a:gd name="connsiteY338" fmla="*/ 303539 h 1139345"/>
              <a:gd name="connsiteX339" fmla="*/ 159495 w 1126166"/>
              <a:gd name="connsiteY339" fmla="*/ 299053 h 1139345"/>
              <a:gd name="connsiteX340" fmla="*/ 170087 w 1126166"/>
              <a:gd name="connsiteY340" fmla="*/ 325345 h 1139345"/>
              <a:gd name="connsiteX341" fmla="*/ 165601 w 1126166"/>
              <a:gd name="connsiteY341" fmla="*/ 351262 h 1139345"/>
              <a:gd name="connsiteX342" fmla="*/ 220427 w 1126166"/>
              <a:gd name="connsiteY342" fmla="*/ 379922 h 1139345"/>
              <a:gd name="connsiteX343" fmla="*/ 256687 w 1126166"/>
              <a:gd name="connsiteY343" fmla="*/ 325718 h 1139345"/>
              <a:gd name="connsiteX344" fmla="*/ 135322 w 1126166"/>
              <a:gd name="connsiteY344" fmla="*/ 223916 h 1139345"/>
              <a:gd name="connsiteX345" fmla="*/ 121242 w 1126166"/>
              <a:gd name="connsiteY345" fmla="*/ 233760 h 1139345"/>
              <a:gd name="connsiteX346" fmla="*/ 112519 w 1126166"/>
              <a:gd name="connsiteY346" fmla="*/ 234881 h 1139345"/>
              <a:gd name="connsiteX347" fmla="*/ 112270 w 1126166"/>
              <a:gd name="connsiteY347" fmla="*/ 226657 h 1139345"/>
              <a:gd name="connsiteX348" fmla="*/ 147284 w 1126166"/>
              <a:gd name="connsiteY348" fmla="*/ 185164 h 1139345"/>
              <a:gd name="connsiteX349" fmla="*/ 155383 w 1126166"/>
              <a:gd name="connsiteY349" fmla="*/ 184292 h 1139345"/>
              <a:gd name="connsiteX350" fmla="*/ 155508 w 1126166"/>
              <a:gd name="connsiteY350" fmla="*/ 192391 h 1139345"/>
              <a:gd name="connsiteX351" fmla="*/ 148281 w 1126166"/>
              <a:gd name="connsiteY351" fmla="*/ 208340 h 1139345"/>
              <a:gd name="connsiteX352" fmla="*/ 269647 w 1126166"/>
              <a:gd name="connsiteY352" fmla="*/ 310143 h 1139345"/>
              <a:gd name="connsiteX353" fmla="*/ 316623 w 1126166"/>
              <a:gd name="connsiteY353" fmla="*/ 265160 h 1139345"/>
              <a:gd name="connsiteX354" fmla="*/ 278992 w 1126166"/>
              <a:gd name="connsiteY354" fmla="*/ 216066 h 1139345"/>
              <a:gd name="connsiteX355" fmla="*/ 254694 w 1126166"/>
              <a:gd name="connsiteY355" fmla="*/ 224788 h 1139345"/>
              <a:gd name="connsiteX356" fmla="*/ 237997 w 1126166"/>
              <a:gd name="connsiteY356" fmla="*/ 225536 h 1139345"/>
              <a:gd name="connsiteX357" fmla="*/ 222172 w 1126166"/>
              <a:gd name="connsiteY357" fmla="*/ 204602 h 1139345"/>
              <a:gd name="connsiteX358" fmla="*/ 233386 w 1126166"/>
              <a:gd name="connsiteY358" fmla="*/ 179307 h 1139345"/>
              <a:gd name="connsiteX359" fmla="*/ 290082 w 1126166"/>
              <a:gd name="connsiteY359" fmla="*/ 145788 h 1139345"/>
              <a:gd name="connsiteX360" fmla="*/ 312511 w 1126166"/>
              <a:gd name="connsiteY360" fmla="*/ 175694 h 1139345"/>
              <a:gd name="connsiteX361" fmla="*/ 295565 w 1126166"/>
              <a:gd name="connsiteY361" fmla="*/ 204353 h 1139345"/>
              <a:gd name="connsiteX362" fmla="*/ 332572 w 1126166"/>
              <a:gd name="connsiteY362" fmla="*/ 252700 h 1139345"/>
              <a:gd name="connsiteX363" fmla="*/ 388146 w 1126166"/>
              <a:gd name="connsiteY363" fmla="*/ 218807 h 1139345"/>
              <a:gd name="connsiteX364" fmla="*/ 321233 w 1126166"/>
              <a:gd name="connsiteY364" fmla="*/ 75386 h 1139345"/>
              <a:gd name="connsiteX365" fmla="*/ 303165 w 1126166"/>
              <a:gd name="connsiteY365" fmla="*/ 78502 h 1139345"/>
              <a:gd name="connsiteX366" fmla="*/ 296437 w 1126166"/>
              <a:gd name="connsiteY366" fmla="*/ 75760 h 1139345"/>
              <a:gd name="connsiteX367" fmla="*/ 298680 w 1126166"/>
              <a:gd name="connsiteY367" fmla="*/ 68782 h 1139345"/>
              <a:gd name="connsiteX368" fmla="*/ 340921 w 1126166"/>
              <a:gd name="connsiteY368" fmla="*/ 46353 h 1139345"/>
              <a:gd name="connsiteX369" fmla="*/ 350765 w 1126166"/>
              <a:gd name="connsiteY369" fmla="*/ 45232 h 1139345"/>
              <a:gd name="connsiteX370" fmla="*/ 354503 w 1126166"/>
              <a:gd name="connsiteY370" fmla="*/ 53456 h 1139345"/>
              <a:gd name="connsiteX371" fmla="*/ 339675 w 1126166"/>
              <a:gd name="connsiteY371" fmla="*/ 67038 h 1139345"/>
              <a:gd name="connsiteX372" fmla="*/ 406463 w 1126166"/>
              <a:gd name="connsiteY372" fmla="*/ 210209 h 1139345"/>
              <a:gd name="connsiteX373" fmla="*/ 468143 w 1126166"/>
              <a:gd name="connsiteY373" fmla="*/ 189275 h 1139345"/>
              <a:gd name="connsiteX374" fmla="*/ 454810 w 1126166"/>
              <a:gd name="connsiteY374" fmla="*/ 129341 h 1139345"/>
              <a:gd name="connsiteX375" fmla="*/ 426774 w 1126166"/>
              <a:gd name="connsiteY375" fmla="*/ 126225 h 1139345"/>
              <a:gd name="connsiteX376" fmla="*/ 421416 w 1126166"/>
              <a:gd name="connsiteY376" fmla="*/ 124605 h 1139345"/>
              <a:gd name="connsiteX377" fmla="*/ 413316 w 1126166"/>
              <a:gd name="connsiteY377" fmla="*/ 87971 h 1139345"/>
              <a:gd name="connsiteX378" fmla="*/ 456306 w 1126166"/>
              <a:gd name="connsiteY378" fmla="*/ 67411 h 1139345"/>
              <a:gd name="connsiteX379" fmla="*/ 493812 w 1126166"/>
              <a:gd name="connsiteY379" fmla="*/ 69530 h 1139345"/>
              <a:gd name="connsiteX380" fmla="*/ 502036 w 1126166"/>
              <a:gd name="connsiteY380" fmla="*/ 106912 h 1139345"/>
              <a:gd name="connsiteX381" fmla="*/ 474747 w 1126166"/>
              <a:gd name="connsiteY381" fmla="*/ 125353 h 1139345"/>
              <a:gd name="connsiteX382" fmla="*/ 487955 w 1126166"/>
              <a:gd name="connsiteY382" fmla="*/ 184790 h 1139345"/>
              <a:gd name="connsiteX383" fmla="*/ 552501 w 1126166"/>
              <a:gd name="connsiteY383" fmla="*/ 177812 h 1139345"/>
              <a:gd name="connsiteX384" fmla="*/ 552501 w 1126166"/>
              <a:gd name="connsiteY384" fmla="*/ 19438 h 1139345"/>
              <a:gd name="connsiteX385" fmla="*/ 534807 w 1126166"/>
              <a:gd name="connsiteY385" fmla="*/ 14454 h 1139345"/>
              <a:gd name="connsiteX386" fmla="*/ 529822 w 1126166"/>
              <a:gd name="connsiteY386" fmla="*/ 8972 h 1139345"/>
              <a:gd name="connsiteX387" fmla="*/ 534682 w 1126166"/>
              <a:gd name="connsiteY387" fmla="*/ 4237 h 1139345"/>
              <a:gd name="connsiteX388" fmla="*/ 560600 w 1126166"/>
              <a:gd name="connsiteY388" fmla="*/ 0 h 1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126166" h="1139345">
                <a:moveTo>
                  <a:pt x="547641" y="853297"/>
                </a:moveTo>
                <a:cubicBezTo>
                  <a:pt x="552251" y="853297"/>
                  <a:pt x="555740" y="856911"/>
                  <a:pt x="555865" y="861521"/>
                </a:cubicBezTo>
                <a:cubicBezTo>
                  <a:pt x="555865" y="866256"/>
                  <a:pt x="552625" y="869869"/>
                  <a:pt x="547890" y="869994"/>
                </a:cubicBezTo>
                <a:cubicBezTo>
                  <a:pt x="542906" y="870119"/>
                  <a:pt x="539168" y="866505"/>
                  <a:pt x="539292" y="861521"/>
                </a:cubicBezTo>
                <a:cubicBezTo>
                  <a:pt x="539417" y="856786"/>
                  <a:pt x="542906" y="853297"/>
                  <a:pt x="547641" y="853297"/>
                </a:cubicBezTo>
                <a:close/>
                <a:moveTo>
                  <a:pt x="742649" y="809062"/>
                </a:moveTo>
                <a:cubicBezTo>
                  <a:pt x="756979" y="809062"/>
                  <a:pt x="768691" y="820650"/>
                  <a:pt x="768816" y="835105"/>
                </a:cubicBezTo>
                <a:cubicBezTo>
                  <a:pt x="768941" y="849933"/>
                  <a:pt x="757477" y="861521"/>
                  <a:pt x="742774" y="861645"/>
                </a:cubicBezTo>
                <a:cubicBezTo>
                  <a:pt x="727821" y="861770"/>
                  <a:pt x="716357" y="850431"/>
                  <a:pt x="716357" y="835478"/>
                </a:cubicBezTo>
                <a:cubicBezTo>
                  <a:pt x="716357" y="820650"/>
                  <a:pt x="727945" y="809062"/>
                  <a:pt x="742649" y="809062"/>
                </a:cubicBezTo>
                <a:close/>
                <a:moveTo>
                  <a:pt x="398987" y="792988"/>
                </a:moveTo>
                <a:cubicBezTo>
                  <a:pt x="415310" y="792988"/>
                  <a:pt x="428768" y="806445"/>
                  <a:pt x="428893" y="823018"/>
                </a:cubicBezTo>
                <a:cubicBezTo>
                  <a:pt x="428893" y="839964"/>
                  <a:pt x="415933" y="852923"/>
                  <a:pt x="399112" y="852923"/>
                </a:cubicBezTo>
                <a:cubicBezTo>
                  <a:pt x="382415" y="852923"/>
                  <a:pt x="368957" y="839715"/>
                  <a:pt x="368957" y="823142"/>
                </a:cubicBezTo>
                <a:cubicBezTo>
                  <a:pt x="368957" y="806819"/>
                  <a:pt x="382539" y="792988"/>
                  <a:pt x="398987" y="792988"/>
                </a:cubicBezTo>
                <a:close/>
                <a:moveTo>
                  <a:pt x="631251" y="750249"/>
                </a:moveTo>
                <a:cubicBezTo>
                  <a:pt x="640471" y="750373"/>
                  <a:pt x="647823" y="757725"/>
                  <a:pt x="647823" y="766821"/>
                </a:cubicBezTo>
                <a:cubicBezTo>
                  <a:pt x="647948" y="776042"/>
                  <a:pt x="640098" y="783892"/>
                  <a:pt x="630877" y="783892"/>
                </a:cubicBezTo>
                <a:cubicBezTo>
                  <a:pt x="621407" y="783892"/>
                  <a:pt x="614055" y="776291"/>
                  <a:pt x="614180" y="766821"/>
                </a:cubicBezTo>
                <a:cubicBezTo>
                  <a:pt x="614180" y="757226"/>
                  <a:pt x="621532" y="750124"/>
                  <a:pt x="631251" y="750249"/>
                </a:cubicBezTo>
                <a:close/>
                <a:moveTo>
                  <a:pt x="295690" y="715110"/>
                </a:moveTo>
                <a:cubicBezTo>
                  <a:pt x="300425" y="715110"/>
                  <a:pt x="304039" y="718474"/>
                  <a:pt x="304163" y="723209"/>
                </a:cubicBezTo>
                <a:cubicBezTo>
                  <a:pt x="304287" y="728069"/>
                  <a:pt x="301048" y="731557"/>
                  <a:pt x="296313" y="731807"/>
                </a:cubicBezTo>
                <a:cubicBezTo>
                  <a:pt x="291328" y="732056"/>
                  <a:pt x="287590" y="728567"/>
                  <a:pt x="287590" y="723459"/>
                </a:cubicBezTo>
                <a:cubicBezTo>
                  <a:pt x="287590" y="718724"/>
                  <a:pt x="291079" y="715234"/>
                  <a:pt x="295690" y="715110"/>
                </a:cubicBezTo>
                <a:close/>
                <a:moveTo>
                  <a:pt x="824514" y="672744"/>
                </a:moveTo>
                <a:cubicBezTo>
                  <a:pt x="839467" y="672495"/>
                  <a:pt x="851180" y="683959"/>
                  <a:pt x="851180" y="698786"/>
                </a:cubicBezTo>
                <a:cubicBezTo>
                  <a:pt x="851304" y="713490"/>
                  <a:pt x="839591" y="725452"/>
                  <a:pt x="825012" y="725452"/>
                </a:cubicBezTo>
                <a:cubicBezTo>
                  <a:pt x="810808" y="725452"/>
                  <a:pt x="798845" y="713739"/>
                  <a:pt x="798596" y="699534"/>
                </a:cubicBezTo>
                <a:cubicBezTo>
                  <a:pt x="798472" y="684706"/>
                  <a:pt x="809686" y="672993"/>
                  <a:pt x="824514" y="672744"/>
                </a:cubicBezTo>
                <a:close/>
                <a:moveTo>
                  <a:pt x="504652" y="612684"/>
                </a:moveTo>
                <a:cubicBezTo>
                  <a:pt x="528451" y="612809"/>
                  <a:pt x="547516" y="632123"/>
                  <a:pt x="547640" y="655923"/>
                </a:cubicBezTo>
                <a:cubicBezTo>
                  <a:pt x="547640" y="679598"/>
                  <a:pt x="528326" y="699036"/>
                  <a:pt x="504652" y="699161"/>
                </a:cubicBezTo>
                <a:cubicBezTo>
                  <a:pt x="481226" y="699285"/>
                  <a:pt x="461414" y="679722"/>
                  <a:pt x="461165" y="656172"/>
                </a:cubicBezTo>
                <a:cubicBezTo>
                  <a:pt x="460915" y="632372"/>
                  <a:pt x="480728" y="612560"/>
                  <a:pt x="504652" y="612684"/>
                </a:cubicBezTo>
                <a:close/>
                <a:moveTo>
                  <a:pt x="356870" y="603339"/>
                </a:moveTo>
                <a:cubicBezTo>
                  <a:pt x="371699" y="603215"/>
                  <a:pt x="383536" y="614803"/>
                  <a:pt x="383660" y="629381"/>
                </a:cubicBezTo>
                <a:cubicBezTo>
                  <a:pt x="383785" y="644085"/>
                  <a:pt x="372072" y="655798"/>
                  <a:pt x="357369" y="655798"/>
                </a:cubicBezTo>
                <a:cubicBezTo>
                  <a:pt x="342416" y="655798"/>
                  <a:pt x="331077" y="644459"/>
                  <a:pt x="331077" y="629506"/>
                </a:cubicBezTo>
                <a:cubicBezTo>
                  <a:pt x="331077" y="614927"/>
                  <a:pt x="342416" y="603464"/>
                  <a:pt x="356870" y="603339"/>
                </a:cubicBezTo>
                <a:close/>
                <a:moveTo>
                  <a:pt x="882331" y="561223"/>
                </a:moveTo>
                <a:cubicBezTo>
                  <a:pt x="886941" y="561223"/>
                  <a:pt x="891053" y="565584"/>
                  <a:pt x="890804" y="570070"/>
                </a:cubicBezTo>
                <a:cubicBezTo>
                  <a:pt x="890554" y="574431"/>
                  <a:pt x="886567" y="578294"/>
                  <a:pt x="882206" y="578294"/>
                </a:cubicBezTo>
                <a:cubicBezTo>
                  <a:pt x="877596" y="578294"/>
                  <a:pt x="873484" y="573933"/>
                  <a:pt x="873733" y="569447"/>
                </a:cubicBezTo>
                <a:cubicBezTo>
                  <a:pt x="873982" y="564961"/>
                  <a:pt x="878094" y="561098"/>
                  <a:pt x="882331" y="561223"/>
                </a:cubicBezTo>
                <a:close/>
                <a:moveTo>
                  <a:pt x="692682" y="545646"/>
                </a:moveTo>
                <a:cubicBezTo>
                  <a:pt x="729939" y="545771"/>
                  <a:pt x="759969" y="575926"/>
                  <a:pt x="759969" y="613058"/>
                </a:cubicBezTo>
                <a:cubicBezTo>
                  <a:pt x="759845" y="650066"/>
                  <a:pt x="729441" y="680220"/>
                  <a:pt x="692433" y="680096"/>
                </a:cubicBezTo>
                <a:cubicBezTo>
                  <a:pt x="655176" y="679971"/>
                  <a:pt x="625395" y="650066"/>
                  <a:pt x="625395" y="612684"/>
                </a:cubicBezTo>
                <a:cubicBezTo>
                  <a:pt x="625395" y="575303"/>
                  <a:pt x="655301" y="545522"/>
                  <a:pt x="692682" y="545646"/>
                </a:cubicBezTo>
                <a:close/>
                <a:moveTo>
                  <a:pt x="250083" y="473376"/>
                </a:moveTo>
                <a:cubicBezTo>
                  <a:pt x="259553" y="473127"/>
                  <a:pt x="267030" y="480479"/>
                  <a:pt x="267030" y="490073"/>
                </a:cubicBezTo>
                <a:cubicBezTo>
                  <a:pt x="267030" y="499544"/>
                  <a:pt x="259678" y="507144"/>
                  <a:pt x="250332" y="507144"/>
                </a:cubicBezTo>
                <a:cubicBezTo>
                  <a:pt x="241112" y="507144"/>
                  <a:pt x="233386" y="499169"/>
                  <a:pt x="233511" y="489949"/>
                </a:cubicBezTo>
                <a:cubicBezTo>
                  <a:pt x="233635" y="480853"/>
                  <a:pt x="240987" y="473501"/>
                  <a:pt x="250083" y="473376"/>
                </a:cubicBezTo>
                <a:close/>
                <a:moveTo>
                  <a:pt x="825885" y="442224"/>
                </a:moveTo>
                <a:cubicBezTo>
                  <a:pt x="849186" y="442722"/>
                  <a:pt x="867503" y="461787"/>
                  <a:pt x="867005" y="484839"/>
                </a:cubicBezTo>
                <a:cubicBezTo>
                  <a:pt x="866630" y="508140"/>
                  <a:pt x="847192" y="526582"/>
                  <a:pt x="823767" y="526083"/>
                </a:cubicBezTo>
                <a:cubicBezTo>
                  <a:pt x="801213" y="525585"/>
                  <a:pt x="782522" y="506271"/>
                  <a:pt x="782896" y="483593"/>
                </a:cubicBezTo>
                <a:cubicBezTo>
                  <a:pt x="783394" y="460167"/>
                  <a:pt x="802459" y="441726"/>
                  <a:pt x="825885" y="442224"/>
                </a:cubicBezTo>
                <a:close/>
                <a:moveTo>
                  <a:pt x="374690" y="438486"/>
                </a:moveTo>
                <a:cubicBezTo>
                  <a:pt x="379674" y="438237"/>
                  <a:pt x="383662" y="441975"/>
                  <a:pt x="383662" y="446710"/>
                </a:cubicBezTo>
                <a:cubicBezTo>
                  <a:pt x="383662" y="451445"/>
                  <a:pt x="379674" y="455308"/>
                  <a:pt x="374939" y="455183"/>
                </a:cubicBezTo>
                <a:cubicBezTo>
                  <a:pt x="370453" y="455059"/>
                  <a:pt x="366715" y="451320"/>
                  <a:pt x="366590" y="446959"/>
                </a:cubicBezTo>
                <a:cubicBezTo>
                  <a:pt x="366590" y="442598"/>
                  <a:pt x="370204" y="438735"/>
                  <a:pt x="374690" y="438486"/>
                </a:cubicBezTo>
                <a:close/>
                <a:moveTo>
                  <a:pt x="487955" y="438361"/>
                </a:moveTo>
                <a:cubicBezTo>
                  <a:pt x="497051" y="438486"/>
                  <a:pt x="504528" y="445962"/>
                  <a:pt x="504528" y="455058"/>
                </a:cubicBezTo>
                <a:cubicBezTo>
                  <a:pt x="504652" y="464279"/>
                  <a:pt x="496927" y="472129"/>
                  <a:pt x="487706" y="472129"/>
                </a:cubicBezTo>
                <a:cubicBezTo>
                  <a:pt x="478485" y="472129"/>
                  <a:pt x="470884" y="464528"/>
                  <a:pt x="470884" y="455058"/>
                </a:cubicBezTo>
                <a:cubicBezTo>
                  <a:pt x="470884" y="445588"/>
                  <a:pt x="478485" y="438112"/>
                  <a:pt x="487955" y="438361"/>
                </a:cubicBezTo>
                <a:close/>
                <a:moveTo>
                  <a:pt x="649070" y="411945"/>
                </a:moveTo>
                <a:cubicBezTo>
                  <a:pt x="663649" y="412070"/>
                  <a:pt x="675362" y="424032"/>
                  <a:pt x="675237" y="438735"/>
                </a:cubicBezTo>
                <a:cubicBezTo>
                  <a:pt x="675112" y="452940"/>
                  <a:pt x="663400" y="464778"/>
                  <a:pt x="649070" y="464903"/>
                </a:cubicBezTo>
                <a:cubicBezTo>
                  <a:pt x="634741" y="465027"/>
                  <a:pt x="622778" y="453065"/>
                  <a:pt x="622778" y="438361"/>
                </a:cubicBezTo>
                <a:cubicBezTo>
                  <a:pt x="622778" y="423658"/>
                  <a:pt x="634616" y="411821"/>
                  <a:pt x="649070" y="411945"/>
                </a:cubicBezTo>
                <a:close/>
                <a:moveTo>
                  <a:pt x="734425" y="353630"/>
                </a:moveTo>
                <a:cubicBezTo>
                  <a:pt x="739035" y="353755"/>
                  <a:pt x="742649" y="357618"/>
                  <a:pt x="742524" y="362104"/>
                </a:cubicBezTo>
                <a:cubicBezTo>
                  <a:pt x="742400" y="366714"/>
                  <a:pt x="738163" y="370701"/>
                  <a:pt x="733553" y="370452"/>
                </a:cubicBezTo>
                <a:cubicBezTo>
                  <a:pt x="729191" y="370203"/>
                  <a:pt x="725453" y="366215"/>
                  <a:pt x="725453" y="361854"/>
                </a:cubicBezTo>
                <a:cubicBezTo>
                  <a:pt x="725578" y="357119"/>
                  <a:pt x="729815" y="353256"/>
                  <a:pt x="734425" y="353630"/>
                </a:cubicBezTo>
                <a:close/>
                <a:moveTo>
                  <a:pt x="397991" y="327089"/>
                </a:moveTo>
                <a:cubicBezTo>
                  <a:pt x="421915" y="327462"/>
                  <a:pt x="441727" y="348022"/>
                  <a:pt x="440730" y="371323"/>
                </a:cubicBezTo>
                <a:cubicBezTo>
                  <a:pt x="439858" y="395247"/>
                  <a:pt x="420170" y="414063"/>
                  <a:pt x="396744" y="413439"/>
                </a:cubicBezTo>
                <a:cubicBezTo>
                  <a:pt x="372820" y="412816"/>
                  <a:pt x="353631" y="392880"/>
                  <a:pt x="354254" y="369703"/>
                </a:cubicBezTo>
                <a:cubicBezTo>
                  <a:pt x="355002" y="345779"/>
                  <a:pt x="374565" y="326714"/>
                  <a:pt x="397991" y="327089"/>
                </a:cubicBezTo>
                <a:close/>
                <a:moveTo>
                  <a:pt x="588885" y="225660"/>
                </a:moveTo>
                <a:cubicBezTo>
                  <a:pt x="612187" y="225784"/>
                  <a:pt x="630628" y="244102"/>
                  <a:pt x="630753" y="267403"/>
                </a:cubicBezTo>
                <a:cubicBezTo>
                  <a:pt x="630877" y="290828"/>
                  <a:pt x="612560" y="309395"/>
                  <a:pt x="589259" y="309395"/>
                </a:cubicBezTo>
                <a:cubicBezTo>
                  <a:pt x="565833" y="309519"/>
                  <a:pt x="547143" y="291202"/>
                  <a:pt x="547018" y="268026"/>
                </a:cubicBezTo>
                <a:cubicBezTo>
                  <a:pt x="546893" y="244226"/>
                  <a:pt x="565335" y="225660"/>
                  <a:pt x="588885" y="225660"/>
                </a:cubicBezTo>
                <a:close/>
                <a:moveTo>
                  <a:pt x="564089" y="198123"/>
                </a:moveTo>
                <a:cubicBezTo>
                  <a:pt x="358117" y="197998"/>
                  <a:pt x="191644" y="364097"/>
                  <a:pt x="191644" y="569571"/>
                </a:cubicBezTo>
                <a:cubicBezTo>
                  <a:pt x="191768" y="774921"/>
                  <a:pt x="357618" y="941269"/>
                  <a:pt x="562469" y="941269"/>
                </a:cubicBezTo>
                <a:cubicBezTo>
                  <a:pt x="768816" y="941269"/>
                  <a:pt x="934790" y="775669"/>
                  <a:pt x="934790" y="569820"/>
                </a:cubicBezTo>
                <a:cubicBezTo>
                  <a:pt x="934790" y="364471"/>
                  <a:pt x="769065" y="198247"/>
                  <a:pt x="564089" y="198123"/>
                </a:cubicBezTo>
                <a:close/>
                <a:moveTo>
                  <a:pt x="560600" y="0"/>
                </a:moveTo>
                <a:cubicBezTo>
                  <a:pt x="570569" y="0"/>
                  <a:pt x="580662" y="2243"/>
                  <a:pt x="590506" y="4112"/>
                </a:cubicBezTo>
                <a:cubicBezTo>
                  <a:pt x="592873" y="4610"/>
                  <a:pt x="594617" y="7601"/>
                  <a:pt x="596611" y="9470"/>
                </a:cubicBezTo>
                <a:cubicBezTo>
                  <a:pt x="594617" y="11339"/>
                  <a:pt x="592998" y="14080"/>
                  <a:pt x="590506" y="15077"/>
                </a:cubicBezTo>
                <a:cubicBezTo>
                  <a:pt x="585272" y="17071"/>
                  <a:pt x="579790" y="18193"/>
                  <a:pt x="573933" y="19688"/>
                </a:cubicBezTo>
                <a:cubicBezTo>
                  <a:pt x="573933" y="72147"/>
                  <a:pt x="573933" y="124979"/>
                  <a:pt x="573933" y="177687"/>
                </a:cubicBezTo>
                <a:cubicBezTo>
                  <a:pt x="599975" y="181052"/>
                  <a:pt x="626143" y="184416"/>
                  <a:pt x="653306" y="187905"/>
                </a:cubicBezTo>
                <a:cubicBezTo>
                  <a:pt x="658415" y="168591"/>
                  <a:pt x="663773" y="148530"/>
                  <a:pt x="669256" y="127845"/>
                </a:cubicBezTo>
                <a:cubicBezTo>
                  <a:pt x="667387" y="126973"/>
                  <a:pt x="665393" y="126350"/>
                  <a:pt x="663898" y="125104"/>
                </a:cubicBezTo>
                <a:cubicBezTo>
                  <a:pt x="655798" y="119123"/>
                  <a:pt x="646453" y="114263"/>
                  <a:pt x="639974" y="106912"/>
                </a:cubicBezTo>
                <a:cubicBezTo>
                  <a:pt x="628884" y="94451"/>
                  <a:pt x="632996" y="79623"/>
                  <a:pt x="648820" y="74389"/>
                </a:cubicBezTo>
                <a:cubicBezTo>
                  <a:pt x="658041" y="71399"/>
                  <a:pt x="668384" y="70277"/>
                  <a:pt x="678103" y="70651"/>
                </a:cubicBezTo>
                <a:cubicBezTo>
                  <a:pt x="692308" y="71150"/>
                  <a:pt x="705765" y="75635"/>
                  <a:pt x="717977" y="83237"/>
                </a:cubicBezTo>
                <a:cubicBezTo>
                  <a:pt x="722463" y="86102"/>
                  <a:pt x="726948" y="89467"/>
                  <a:pt x="730562" y="93205"/>
                </a:cubicBezTo>
                <a:cubicBezTo>
                  <a:pt x="745514" y="108656"/>
                  <a:pt x="741153" y="125727"/>
                  <a:pt x="720220" y="131085"/>
                </a:cubicBezTo>
                <a:cubicBezTo>
                  <a:pt x="710625" y="133577"/>
                  <a:pt x="700283" y="133328"/>
                  <a:pt x="688570" y="134574"/>
                </a:cubicBezTo>
                <a:cubicBezTo>
                  <a:pt x="683710" y="152891"/>
                  <a:pt x="678352" y="173202"/>
                  <a:pt x="672745" y="193886"/>
                </a:cubicBezTo>
                <a:cubicBezTo>
                  <a:pt x="685704" y="198621"/>
                  <a:pt x="698787" y="202982"/>
                  <a:pt x="711497" y="208216"/>
                </a:cubicBezTo>
                <a:cubicBezTo>
                  <a:pt x="724331" y="213449"/>
                  <a:pt x="736792" y="219680"/>
                  <a:pt x="750000" y="225660"/>
                </a:cubicBezTo>
                <a:cubicBezTo>
                  <a:pt x="776292" y="180179"/>
                  <a:pt x="802833" y="134325"/>
                  <a:pt x="828626" y="89591"/>
                </a:cubicBezTo>
                <a:cubicBezTo>
                  <a:pt x="824390" y="84732"/>
                  <a:pt x="820278" y="80495"/>
                  <a:pt x="816664" y="75635"/>
                </a:cubicBezTo>
                <a:cubicBezTo>
                  <a:pt x="815169" y="73642"/>
                  <a:pt x="815044" y="70776"/>
                  <a:pt x="814297" y="68409"/>
                </a:cubicBezTo>
                <a:cubicBezTo>
                  <a:pt x="816664" y="67661"/>
                  <a:pt x="819281" y="65916"/>
                  <a:pt x="821524" y="66290"/>
                </a:cubicBezTo>
                <a:cubicBezTo>
                  <a:pt x="841211" y="69654"/>
                  <a:pt x="857535" y="79374"/>
                  <a:pt x="870494" y="94576"/>
                </a:cubicBezTo>
                <a:cubicBezTo>
                  <a:pt x="871864" y="96196"/>
                  <a:pt x="872487" y="99809"/>
                  <a:pt x="871615" y="101304"/>
                </a:cubicBezTo>
                <a:cubicBezTo>
                  <a:pt x="870618" y="102799"/>
                  <a:pt x="867129" y="103672"/>
                  <a:pt x="865011" y="103298"/>
                </a:cubicBezTo>
                <a:cubicBezTo>
                  <a:pt x="859155" y="102176"/>
                  <a:pt x="853423" y="100307"/>
                  <a:pt x="846943" y="98563"/>
                </a:cubicBezTo>
                <a:cubicBezTo>
                  <a:pt x="820652" y="144169"/>
                  <a:pt x="794111" y="190023"/>
                  <a:pt x="767819" y="235504"/>
                </a:cubicBezTo>
                <a:cubicBezTo>
                  <a:pt x="785264" y="248339"/>
                  <a:pt x="802459" y="260924"/>
                  <a:pt x="820402" y="274007"/>
                </a:cubicBezTo>
                <a:cubicBezTo>
                  <a:pt x="834109" y="259179"/>
                  <a:pt x="848314" y="243604"/>
                  <a:pt x="862145" y="228526"/>
                </a:cubicBezTo>
                <a:cubicBezTo>
                  <a:pt x="857659" y="220925"/>
                  <a:pt x="852800" y="214197"/>
                  <a:pt x="849684" y="206596"/>
                </a:cubicBezTo>
                <a:cubicBezTo>
                  <a:pt x="847317" y="200864"/>
                  <a:pt x="846196" y="194260"/>
                  <a:pt x="846071" y="187905"/>
                </a:cubicBezTo>
                <a:cubicBezTo>
                  <a:pt x="845946" y="178310"/>
                  <a:pt x="852800" y="171457"/>
                  <a:pt x="862394" y="170959"/>
                </a:cubicBezTo>
                <a:cubicBezTo>
                  <a:pt x="867254" y="170709"/>
                  <a:pt x="872612" y="170709"/>
                  <a:pt x="877098" y="172205"/>
                </a:cubicBezTo>
                <a:cubicBezTo>
                  <a:pt x="905134" y="181550"/>
                  <a:pt x="925320" y="199493"/>
                  <a:pt x="933544" y="228526"/>
                </a:cubicBezTo>
                <a:cubicBezTo>
                  <a:pt x="938528" y="246345"/>
                  <a:pt x="926441" y="258556"/>
                  <a:pt x="908124" y="254943"/>
                </a:cubicBezTo>
                <a:cubicBezTo>
                  <a:pt x="902642" y="253821"/>
                  <a:pt x="897284" y="252077"/>
                  <a:pt x="892175" y="249834"/>
                </a:cubicBezTo>
                <a:cubicBezTo>
                  <a:pt x="887315" y="247716"/>
                  <a:pt x="882705" y="244725"/>
                  <a:pt x="877471" y="241610"/>
                </a:cubicBezTo>
                <a:cubicBezTo>
                  <a:pt x="863391" y="256936"/>
                  <a:pt x="849186" y="272512"/>
                  <a:pt x="835355" y="287589"/>
                </a:cubicBezTo>
                <a:cubicBezTo>
                  <a:pt x="849809" y="304037"/>
                  <a:pt x="863890" y="319987"/>
                  <a:pt x="878344" y="336435"/>
                </a:cubicBezTo>
                <a:cubicBezTo>
                  <a:pt x="921208" y="306405"/>
                  <a:pt x="964446" y="276126"/>
                  <a:pt x="1008058" y="245597"/>
                </a:cubicBezTo>
                <a:cubicBezTo>
                  <a:pt x="1006064" y="240489"/>
                  <a:pt x="1003572" y="235753"/>
                  <a:pt x="1002326" y="230645"/>
                </a:cubicBezTo>
                <a:cubicBezTo>
                  <a:pt x="1001578" y="227779"/>
                  <a:pt x="1002700" y="224290"/>
                  <a:pt x="1002949" y="221175"/>
                </a:cubicBezTo>
                <a:cubicBezTo>
                  <a:pt x="1006189" y="221922"/>
                  <a:pt x="1010176" y="221798"/>
                  <a:pt x="1012544" y="223667"/>
                </a:cubicBezTo>
                <a:cubicBezTo>
                  <a:pt x="1026749" y="234881"/>
                  <a:pt x="1036842" y="249086"/>
                  <a:pt x="1042075" y="266406"/>
                </a:cubicBezTo>
                <a:cubicBezTo>
                  <a:pt x="1042823" y="269023"/>
                  <a:pt x="1041701" y="272263"/>
                  <a:pt x="1041452" y="275129"/>
                </a:cubicBezTo>
                <a:cubicBezTo>
                  <a:pt x="1038462" y="274506"/>
                  <a:pt x="1034848" y="274506"/>
                  <a:pt x="1032356" y="272886"/>
                </a:cubicBezTo>
                <a:cubicBezTo>
                  <a:pt x="1027870" y="269896"/>
                  <a:pt x="1024132" y="266033"/>
                  <a:pt x="1019771" y="262170"/>
                </a:cubicBezTo>
                <a:cubicBezTo>
                  <a:pt x="976533" y="292449"/>
                  <a:pt x="933045" y="322853"/>
                  <a:pt x="890057" y="353007"/>
                </a:cubicBezTo>
                <a:cubicBezTo>
                  <a:pt x="900523" y="372072"/>
                  <a:pt x="910741" y="390762"/>
                  <a:pt x="921457" y="410076"/>
                </a:cubicBezTo>
                <a:cubicBezTo>
                  <a:pt x="940273" y="402351"/>
                  <a:pt x="959711" y="394252"/>
                  <a:pt x="977530" y="386900"/>
                </a:cubicBezTo>
                <a:cubicBezTo>
                  <a:pt x="977281" y="375062"/>
                  <a:pt x="975910" y="363973"/>
                  <a:pt x="977156" y="353381"/>
                </a:cubicBezTo>
                <a:cubicBezTo>
                  <a:pt x="979399" y="334441"/>
                  <a:pt x="994975" y="327588"/>
                  <a:pt x="1010799" y="338304"/>
                </a:cubicBezTo>
                <a:cubicBezTo>
                  <a:pt x="1029241" y="350764"/>
                  <a:pt x="1038711" y="369331"/>
                  <a:pt x="1042698" y="390513"/>
                </a:cubicBezTo>
                <a:cubicBezTo>
                  <a:pt x="1044443" y="399610"/>
                  <a:pt x="1044318" y="409703"/>
                  <a:pt x="1042573" y="418799"/>
                </a:cubicBezTo>
                <a:cubicBezTo>
                  <a:pt x="1039458" y="434375"/>
                  <a:pt x="1026126" y="439608"/>
                  <a:pt x="1011921" y="432132"/>
                </a:cubicBezTo>
                <a:cubicBezTo>
                  <a:pt x="1003821" y="427770"/>
                  <a:pt x="997467" y="421042"/>
                  <a:pt x="986875" y="405092"/>
                </a:cubicBezTo>
                <a:cubicBezTo>
                  <a:pt x="967561" y="413067"/>
                  <a:pt x="948123" y="421166"/>
                  <a:pt x="929183" y="429016"/>
                </a:cubicBezTo>
                <a:cubicBezTo>
                  <a:pt x="935288" y="449826"/>
                  <a:pt x="941145" y="470261"/>
                  <a:pt x="947375" y="491568"/>
                </a:cubicBezTo>
                <a:cubicBezTo>
                  <a:pt x="998962" y="482472"/>
                  <a:pt x="1051171" y="473251"/>
                  <a:pt x="1103381" y="464030"/>
                </a:cubicBezTo>
                <a:cubicBezTo>
                  <a:pt x="1103755" y="458174"/>
                  <a:pt x="1103505" y="452567"/>
                  <a:pt x="1104502" y="447084"/>
                </a:cubicBezTo>
                <a:cubicBezTo>
                  <a:pt x="1105001" y="444468"/>
                  <a:pt x="1107493" y="442100"/>
                  <a:pt x="1109113" y="439733"/>
                </a:cubicBezTo>
                <a:cubicBezTo>
                  <a:pt x="1111480" y="441477"/>
                  <a:pt x="1114720" y="442848"/>
                  <a:pt x="1115966" y="445215"/>
                </a:cubicBezTo>
                <a:cubicBezTo>
                  <a:pt x="1124564" y="461788"/>
                  <a:pt x="1128177" y="479481"/>
                  <a:pt x="1125062" y="498172"/>
                </a:cubicBezTo>
                <a:cubicBezTo>
                  <a:pt x="1124689" y="500665"/>
                  <a:pt x="1122196" y="502783"/>
                  <a:pt x="1120701" y="505026"/>
                </a:cubicBezTo>
                <a:cubicBezTo>
                  <a:pt x="1118458" y="503406"/>
                  <a:pt x="1115468" y="502285"/>
                  <a:pt x="1114097" y="500166"/>
                </a:cubicBezTo>
                <a:cubicBezTo>
                  <a:pt x="1111231" y="495182"/>
                  <a:pt x="1109113" y="489824"/>
                  <a:pt x="1106621" y="484217"/>
                </a:cubicBezTo>
                <a:cubicBezTo>
                  <a:pt x="1054785" y="493313"/>
                  <a:pt x="1002825" y="502533"/>
                  <a:pt x="950864" y="511630"/>
                </a:cubicBezTo>
                <a:cubicBezTo>
                  <a:pt x="952235" y="533311"/>
                  <a:pt x="953730" y="554743"/>
                  <a:pt x="955101" y="576674"/>
                </a:cubicBezTo>
                <a:cubicBezTo>
                  <a:pt x="975536" y="577546"/>
                  <a:pt x="996220" y="578543"/>
                  <a:pt x="1017279" y="579415"/>
                </a:cubicBezTo>
                <a:cubicBezTo>
                  <a:pt x="1018774" y="574306"/>
                  <a:pt x="1019646" y="568948"/>
                  <a:pt x="1021764" y="564213"/>
                </a:cubicBezTo>
                <a:cubicBezTo>
                  <a:pt x="1024755" y="557609"/>
                  <a:pt x="1027745" y="550881"/>
                  <a:pt x="1032231" y="545398"/>
                </a:cubicBezTo>
                <a:cubicBezTo>
                  <a:pt x="1041951" y="533560"/>
                  <a:pt x="1055782" y="534433"/>
                  <a:pt x="1064753" y="546768"/>
                </a:cubicBezTo>
                <a:cubicBezTo>
                  <a:pt x="1073600" y="558855"/>
                  <a:pt x="1075968" y="572936"/>
                  <a:pt x="1076093" y="587390"/>
                </a:cubicBezTo>
                <a:cubicBezTo>
                  <a:pt x="1076217" y="600723"/>
                  <a:pt x="1073974" y="613806"/>
                  <a:pt x="1067744" y="625893"/>
                </a:cubicBezTo>
                <a:cubicBezTo>
                  <a:pt x="1065875" y="629507"/>
                  <a:pt x="1063632" y="633120"/>
                  <a:pt x="1060891" y="636235"/>
                </a:cubicBezTo>
                <a:cubicBezTo>
                  <a:pt x="1050673" y="648073"/>
                  <a:pt x="1036343" y="647948"/>
                  <a:pt x="1028119" y="634615"/>
                </a:cubicBezTo>
                <a:cubicBezTo>
                  <a:pt x="1023260" y="626765"/>
                  <a:pt x="1021017" y="617171"/>
                  <a:pt x="1017902" y="608323"/>
                </a:cubicBezTo>
                <a:cubicBezTo>
                  <a:pt x="1017029" y="605832"/>
                  <a:pt x="1017029" y="602965"/>
                  <a:pt x="1016531" y="599726"/>
                </a:cubicBezTo>
                <a:cubicBezTo>
                  <a:pt x="995597" y="598729"/>
                  <a:pt x="974788" y="597857"/>
                  <a:pt x="953979" y="596860"/>
                </a:cubicBezTo>
                <a:cubicBezTo>
                  <a:pt x="950739" y="618292"/>
                  <a:pt x="947500" y="639350"/>
                  <a:pt x="944136" y="661157"/>
                </a:cubicBezTo>
                <a:cubicBezTo>
                  <a:pt x="954727" y="664022"/>
                  <a:pt x="965941" y="667137"/>
                  <a:pt x="977281" y="670128"/>
                </a:cubicBezTo>
                <a:cubicBezTo>
                  <a:pt x="1015285" y="680346"/>
                  <a:pt x="1053289" y="690314"/>
                  <a:pt x="1091294" y="700656"/>
                </a:cubicBezTo>
                <a:cubicBezTo>
                  <a:pt x="1096029" y="701902"/>
                  <a:pt x="1098272" y="701653"/>
                  <a:pt x="1100141" y="696669"/>
                </a:cubicBezTo>
                <a:cubicBezTo>
                  <a:pt x="1101637" y="692682"/>
                  <a:pt x="1104129" y="688944"/>
                  <a:pt x="1106870" y="685579"/>
                </a:cubicBezTo>
                <a:cubicBezTo>
                  <a:pt x="1108240" y="683959"/>
                  <a:pt x="1111106" y="682588"/>
                  <a:pt x="1113100" y="682838"/>
                </a:cubicBezTo>
                <a:cubicBezTo>
                  <a:pt x="1114471" y="683087"/>
                  <a:pt x="1116340" y="686326"/>
                  <a:pt x="1116340" y="688071"/>
                </a:cubicBezTo>
                <a:cubicBezTo>
                  <a:pt x="1115966" y="697042"/>
                  <a:pt x="1116091" y="706388"/>
                  <a:pt x="1113973" y="715111"/>
                </a:cubicBezTo>
                <a:cubicBezTo>
                  <a:pt x="1111730" y="724207"/>
                  <a:pt x="1107368" y="732804"/>
                  <a:pt x="1103256" y="741278"/>
                </a:cubicBezTo>
                <a:cubicBezTo>
                  <a:pt x="1102135" y="743645"/>
                  <a:pt x="1098147" y="744642"/>
                  <a:pt x="1095531" y="746386"/>
                </a:cubicBezTo>
                <a:cubicBezTo>
                  <a:pt x="1094285" y="743520"/>
                  <a:pt x="1092167" y="740779"/>
                  <a:pt x="1091793" y="737789"/>
                </a:cubicBezTo>
                <a:cubicBezTo>
                  <a:pt x="1091169" y="732680"/>
                  <a:pt x="1091668" y="727571"/>
                  <a:pt x="1091668" y="721590"/>
                </a:cubicBezTo>
                <a:cubicBezTo>
                  <a:pt x="1041328" y="708133"/>
                  <a:pt x="990239" y="694426"/>
                  <a:pt x="939276" y="680719"/>
                </a:cubicBezTo>
                <a:cubicBezTo>
                  <a:pt x="931426" y="700905"/>
                  <a:pt x="923575" y="720967"/>
                  <a:pt x="915601" y="741402"/>
                </a:cubicBezTo>
                <a:cubicBezTo>
                  <a:pt x="933668" y="750748"/>
                  <a:pt x="952359" y="760592"/>
                  <a:pt x="970427" y="769937"/>
                </a:cubicBezTo>
                <a:cubicBezTo>
                  <a:pt x="976408" y="763831"/>
                  <a:pt x="981766" y="757726"/>
                  <a:pt x="987747" y="752368"/>
                </a:cubicBezTo>
                <a:cubicBezTo>
                  <a:pt x="990862" y="749501"/>
                  <a:pt x="994850" y="747258"/>
                  <a:pt x="998837" y="745514"/>
                </a:cubicBezTo>
                <a:cubicBezTo>
                  <a:pt x="1013416" y="739160"/>
                  <a:pt x="1025627" y="746137"/>
                  <a:pt x="1028119" y="761837"/>
                </a:cubicBezTo>
                <a:cubicBezTo>
                  <a:pt x="1032231" y="788503"/>
                  <a:pt x="1013665" y="825760"/>
                  <a:pt x="989866" y="838595"/>
                </a:cubicBezTo>
                <a:cubicBezTo>
                  <a:pt x="972795" y="847815"/>
                  <a:pt x="959337" y="841087"/>
                  <a:pt x="956845" y="821773"/>
                </a:cubicBezTo>
                <a:cubicBezTo>
                  <a:pt x="956097" y="816290"/>
                  <a:pt x="956472" y="810558"/>
                  <a:pt x="957344" y="805075"/>
                </a:cubicBezTo>
                <a:cubicBezTo>
                  <a:pt x="958091" y="799593"/>
                  <a:pt x="960085" y="794235"/>
                  <a:pt x="961580" y="788254"/>
                </a:cubicBezTo>
                <a:cubicBezTo>
                  <a:pt x="943139" y="778659"/>
                  <a:pt x="924448" y="768940"/>
                  <a:pt x="906131" y="759345"/>
                </a:cubicBezTo>
                <a:cubicBezTo>
                  <a:pt x="894044" y="777413"/>
                  <a:pt x="882207" y="795107"/>
                  <a:pt x="869995" y="813424"/>
                </a:cubicBezTo>
                <a:cubicBezTo>
                  <a:pt x="910118" y="847192"/>
                  <a:pt x="950739" y="881210"/>
                  <a:pt x="991112" y="915102"/>
                </a:cubicBezTo>
                <a:cubicBezTo>
                  <a:pt x="996470" y="911364"/>
                  <a:pt x="1001205" y="907750"/>
                  <a:pt x="1006313" y="904760"/>
                </a:cubicBezTo>
                <a:cubicBezTo>
                  <a:pt x="1008307" y="903639"/>
                  <a:pt x="1011796" y="903514"/>
                  <a:pt x="1013665" y="904511"/>
                </a:cubicBezTo>
                <a:cubicBezTo>
                  <a:pt x="1014786" y="905134"/>
                  <a:pt x="1015036" y="909245"/>
                  <a:pt x="1014288" y="911240"/>
                </a:cubicBezTo>
                <a:cubicBezTo>
                  <a:pt x="1007435" y="930055"/>
                  <a:pt x="995224" y="944509"/>
                  <a:pt x="977903" y="954478"/>
                </a:cubicBezTo>
                <a:cubicBezTo>
                  <a:pt x="976034" y="955474"/>
                  <a:pt x="972421" y="955723"/>
                  <a:pt x="971175" y="954602"/>
                </a:cubicBezTo>
                <a:cubicBezTo>
                  <a:pt x="969929" y="953481"/>
                  <a:pt x="969680" y="949867"/>
                  <a:pt x="970303" y="947873"/>
                </a:cubicBezTo>
                <a:cubicBezTo>
                  <a:pt x="972296" y="942266"/>
                  <a:pt x="975038" y="936908"/>
                  <a:pt x="977903" y="930553"/>
                </a:cubicBezTo>
                <a:cubicBezTo>
                  <a:pt x="937781" y="896909"/>
                  <a:pt x="897159" y="862768"/>
                  <a:pt x="856787" y="828875"/>
                </a:cubicBezTo>
                <a:cubicBezTo>
                  <a:pt x="841211" y="843703"/>
                  <a:pt x="825885" y="858531"/>
                  <a:pt x="809811" y="873858"/>
                </a:cubicBezTo>
                <a:cubicBezTo>
                  <a:pt x="822147" y="889932"/>
                  <a:pt x="834981" y="906629"/>
                  <a:pt x="847691" y="923201"/>
                </a:cubicBezTo>
                <a:cubicBezTo>
                  <a:pt x="854420" y="920460"/>
                  <a:pt x="860525" y="917220"/>
                  <a:pt x="867005" y="915476"/>
                </a:cubicBezTo>
                <a:cubicBezTo>
                  <a:pt x="873359" y="913856"/>
                  <a:pt x="880088" y="912984"/>
                  <a:pt x="886567" y="913233"/>
                </a:cubicBezTo>
                <a:cubicBezTo>
                  <a:pt x="898405" y="913731"/>
                  <a:pt x="905757" y="923201"/>
                  <a:pt x="904013" y="934914"/>
                </a:cubicBezTo>
                <a:cubicBezTo>
                  <a:pt x="903514" y="938154"/>
                  <a:pt x="903016" y="941643"/>
                  <a:pt x="901520" y="944509"/>
                </a:cubicBezTo>
                <a:cubicBezTo>
                  <a:pt x="888187" y="971673"/>
                  <a:pt x="867005" y="988868"/>
                  <a:pt x="836726" y="992981"/>
                </a:cubicBezTo>
                <a:cubicBezTo>
                  <a:pt x="816789" y="995722"/>
                  <a:pt x="806073" y="981890"/>
                  <a:pt x="813674" y="963075"/>
                </a:cubicBezTo>
                <a:cubicBezTo>
                  <a:pt x="817661" y="953356"/>
                  <a:pt x="824390" y="944633"/>
                  <a:pt x="830620" y="934416"/>
                </a:cubicBezTo>
                <a:cubicBezTo>
                  <a:pt x="818907" y="919089"/>
                  <a:pt x="806073" y="902392"/>
                  <a:pt x="793612" y="886069"/>
                </a:cubicBezTo>
                <a:cubicBezTo>
                  <a:pt x="774921" y="897408"/>
                  <a:pt x="756604" y="908623"/>
                  <a:pt x="738038" y="919837"/>
                </a:cubicBezTo>
                <a:cubicBezTo>
                  <a:pt x="760218" y="967561"/>
                  <a:pt x="782647" y="1015534"/>
                  <a:pt x="804951" y="1063258"/>
                </a:cubicBezTo>
                <a:cubicBezTo>
                  <a:pt x="811182" y="1062136"/>
                  <a:pt x="817038" y="1060641"/>
                  <a:pt x="822895" y="1060143"/>
                </a:cubicBezTo>
                <a:cubicBezTo>
                  <a:pt x="825137" y="1059893"/>
                  <a:pt x="828875" y="1061264"/>
                  <a:pt x="829623" y="1062884"/>
                </a:cubicBezTo>
                <a:cubicBezTo>
                  <a:pt x="830371" y="1064629"/>
                  <a:pt x="829000" y="1068242"/>
                  <a:pt x="827380" y="1069862"/>
                </a:cubicBezTo>
                <a:cubicBezTo>
                  <a:pt x="815667" y="1081824"/>
                  <a:pt x="801088" y="1088304"/>
                  <a:pt x="785139" y="1092291"/>
                </a:cubicBezTo>
                <a:cubicBezTo>
                  <a:pt x="781899" y="1093038"/>
                  <a:pt x="778535" y="1093537"/>
                  <a:pt x="775295" y="1093413"/>
                </a:cubicBezTo>
                <a:cubicBezTo>
                  <a:pt x="769563" y="1093038"/>
                  <a:pt x="767694" y="1089425"/>
                  <a:pt x="771432" y="1085188"/>
                </a:cubicBezTo>
                <a:cubicBezTo>
                  <a:pt x="775669" y="1080453"/>
                  <a:pt x="780778" y="1076466"/>
                  <a:pt x="786385" y="1071482"/>
                </a:cubicBezTo>
                <a:cubicBezTo>
                  <a:pt x="764330" y="1024132"/>
                  <a:pt x="741901" y="976034"/>
                  <a:pt x="719597" y="928310"/>
                </a:cubicBezTo>
                <a:cubicBezTo>
                  <a:pt x="698912" y="935288"/>
                  <a:pt x="678850" y="942142"/>
                  <a:pt x="657917" y="949244"/>
                </a:cubicBezTo>
                <a:cubicBezTo>
                  <a:pt x="662278" y="969056"/>
                  <a:pt x="666889" y="989616"/>
                  <a:pt x="671125" y="1009179"/>
                </a:cubicBezTo>
                <a:cubicBezTo>
                  <a:pt x="681093" y="1010301"/>
                  <a:pt x="690314" y="1011297"/>
                  <a:pt x="699411" y="1012543"/>
                </a:cubicBezTo>
                <a:cubicBezTo>
                  <a:pt x="701404" y="1012793"/>
                  <a:pt x="703398" y="1013665"/>
                  <a:pt x="705267" y="1014413"/>
                </a:cubicBezTo>
                <a:cubicBezTo>
                  <a:pt x="722463" y="1021515"/>
                  <a:pt x="725951" y="1036468"/>
                  <a:pt x="713117" y="1049925"/>
                </a:cubicBezTo>
                <a:cubicBezTo>
                  <a:pt x="698912" y="1064878"/>
                  <a:pt x="680346" y="1070984"/>
                  <a:pt x="660534" y="1072105"/>
                </a:cubicBezTo>
                <a:cubicBezTo>
                  <a:pt x="650814" y="1072603"/>
                  <a:pt x="640472" y="1071482"/>
                  <a:pt x="631251" y="1068491"/>
                </a:cubicBezTo>
                <a:cubicBezTo>
                  <a:pt x="612685" y="1062386"/>
                  <a:pt x="608947" y="1045689"/>
                  <a:pt x="623152" y="1032356"/>
                </a:cubicBezTo>
                <a:cubicBezTo>
                  <a:pt x="631002" y="1025004"/>
                  <a:pt x="640971" y="1020020"/>
                  <a:pt x="651063" y="1013167"/>
                </a:cubicBezTo>
                <a:cubicBezTo>
                  <a:pt x="646952" y="994476"/>
                  <a:pt x="642341" y="973916"/>
                  <a:pt x="637855" y="953730"/>
                </a:cubicBezTo>
                <a:cubicBezTo>
                  <a:pt x="616299" y="956097"/>
                  <a:pt x="595241" y="958340"/>
                  <a:pt x="573808" y="960583"/>
                </a:cubicBezTo>
                <a:cubicBezTo>
                  <a:pt x="573808" y="1013291"/>
                  <a:pt x="573808" y="1066124"/>
                  <a:pt x="573808" y="1119081"/>
                </a:cubicBezTo>
                <a:cubicBezTo>
                  <a:pt x="579540" y="1120701"/>
                  <a:pt x="585397" y="1121947"/>
                  <a:pt x="591004" y="1123941"/>
                </a:cubicBezTo>
                <a:cubicBezTo>
                  <a:pt x="593246" y="1124813"/>
                  <a:pt x="594742" y="1127430"/>
                  <a:pt x="596611" y="1129174"/>
                </a:cubicBezTo>
                <a:cubicBezTo>
                  <a:pt x="594742" y="1131043"/>
                  <a:pt x="593371" y="1133785"/>
                  <a:pt x="591128" y="1134532"/>
                </a:cubicBezTo>
                <a:cubicBezTo>
                  <a:pt x="572437" y="1140887"/>
                  <a:pt x="553747" y="1141012"/>
                  <a:pt x="535056" y="1134532"/>
                </a:cubicBezTo>
                <a:cubicBezTo>
                  <a:pt x="532938" y="1133785"/>
                  <a:pt x="530446" y="1131168"/>
                  <a:pt x="530072" y="1129050"/>
                </a:cubicBezTo>
                <a:cubicBezTo>
                  <a:pt x="529822" y="1127803"/>
                  <a:pt x="532813" y="1124938"/>
                  <a:pt x="534932" y="1124190"/>
                </a:cubicBezTo>
                <a:cubicBezTo>
                  <a:pt x="540663" y="1122819"/>
                  <a:pt x="546644" y="1121449"/>
                  <a:pt x="552999" y="1119704"/>
                </a:cubicBezTo>
                <a:cubicBezTo>
                  <a:pt x="552999" y="1066871"/>
                  <a:pt x="552999" y="1014039"/>
                  <a:pt x="552999" y="961829"/>
                </a:cubicBezTo>
                <a:cubicBezTo>
                  <a:pt x="526209" y="958340"/>
                  <a:pt x="499792" y="954976"/>
                  <a:pt x="472753" y="951487"/>
                </a:cubicBezTo>
                <a:cubicBezTo>
                  <a:pt x="467645" y="970801"/>
                  <a:pt x="462287" y="990987"/>
                  <a:pt x="456929" y="1011297"/>
                </a:cubicBezTo>
                <a:cubicBezTo>
                  <a:pt x="461788" y="1013790"/>
                  <a:pt x="466897" y="1015534"/>
                  <a:pt x="470760" y="1018774"/>
                </a:cubicBezTo>
                <a:cubicBezTo>
                  <a:pt x="477364" y="1024256"/>
                  <a:pt x="484341" y="1029864"/>
                  <a:pt x="489201" y="1036842"/>
                </a:cubicBezTo>
                <a:cubicBezTo>
                  <a:pt x="495681" y="1046312"/>
                  <a:pt x="492566" y="1057651"/>
                  <a:pt x="482099" y="1062635"/>
                </a:cubicBezTo>
                <a:cubicBezTo>
                  <a:pt x="474623" y="1066249"/>
                  <a:pt x="466025" y="1068616"/>
                  <a:pt x="457801" y="1068990"/>
                </a:cubicBezTo>
                <a:cubicBezTo>
                  <a:pt x="437988" y="1069862"/>
                  <a:pt x="419547" y="1064379"/>
                  <a:pt x="403348" y="1052791"/>
                </a:cubicBezTo>
                <a:cubicBezTo>
                  <a:pt x="398987" y="1049676"/>
                  <a:pt x="395000" y="1045813"/>
                  <a:pt x="391884" y="1041577"/>
                </a:cubicBezTo>
                <a:cubicBezTo>
                  <a:pt x="382788" y="1029241"/>
                  <a:pt x="386028" y="1016531"/>
                  <a:pt x="399984" y="1010425"/>
                </a:cubicBezTo>
                <a:cubicBezTo>
                  <a:pt x="405591" y="1007933"/>
                  <a:pt x="411821" y="1006812"/>
                  <a:pt x="417927" y="1006064"/>
                </a:cubicBezTo>
                <a:cubicBezTo>
                  <a:pt x="424033" y="1005317"/>
                  <a:pt x="430263" y="1005939"/>
                  <a:pt x="437365" y="1005939"/>
                </a:cubicBezTo>
                <a:cubicBezTo>
                  <a:pt x="442599" y="986127"/>
                  <a:pt x="447957" y="965941"/>
                  <a:pt x="453190" y="946503"/>
                </a:cubicBezTo>
                <a:cubicBezTo>
                  <a:pt x="427646" y="935911"/>
                  <a:pt x="402227" y="925569"/>
                  <a:pt x="375935" y="914604"/>
                </a:cubicBezTo>
                <a:cubicBezTo>
                  <a:pt x="350017" y="959461"/>
                  <a:pt x="323476" y="1005441"/>
                  <a:pt x="297185" y="1051047"/>
                </a:cubicBezTo>
                <a:cubicBezTo>
                  <a:pt x="301795" y="1055906"/>
                  <a:pt x="306405" y="1060392"/>
                  <a:pt x="310517" y="1065251"/>
                </a:cubicBezTo>
                <a:cubicBezTo>
                  <a:pt x="311763" y="1066747"/>
                  <a:pt x="312511" y="1069862"/>
                  <a:pt x="311763" y="1071357"/>
                </a:cubicBezTo>
                <a:cubicBezTo>
                  <a:pt x="311016" y="1072728"/>
                  <a:pt x="307901" y="1073725"/>
                  <a:pt x="305907" y="1073476"/>
                </a:cubicBezTo>
                <a:cubicBezTo>
                  <a:pt x="301421" y="1072977"/>
                  <a:pt x="296810" y="1072105"/>
                  <a:pt x="292699" y="1070485"/>
                </a:cubicBezTo>
                <a:cubicBezTo>
                  <a:pt x="279491" y="1065251"/>
                  <a:pt x="267155" y="1058273"/>
                  <a:pt x="257809" y="1047308"/>
                </a:cubicBezTo>
                <a:cubicBezTo>
                  <a:pt x="255940" y="1045065"/>
                  <a:pt x="255566" y="1041452"/>
                  <a:pt x="254569" y="1038462"/>
                </a:cubicBezTo>
                <a:cubicBezTo>
                  <a:pt x="257560" y="1037839"/>
                  <a:pt x="260800" y="1036468"/>
                  <a:pt x="263665" y="1036842"/>
                </a:cubicBezTo>
                <a:cubicBezTo>
                  <a:pt x="268774" y="1037589"/>
                  <a:pt x="273634" y="1039458"/>
                  <a:pt x="279491" y="1041078"/>
                </a:cubicBezTo>
                <a:cubicBezTo>
                  <a:pt x="305782" y="995473"/>
                  <a:pt x="332448" y="949493"/>
                  <a:pt x="358739" y="903887"/>
                </a:cubicBezTo>
                <a:cubicBezTo>
                  <a:pt x="341295" y="891053"/>
                  <a:pt x="324099" y="878468"/>
                  <a:pt x="306281" y="865384"/>
                </a:cubicBezTo>
                <a:cubicBezTo>
                  <a:pt x="292449" y="880462"/>
                  <a:pt x="278244" y="895913"/>
                  <a:pt x="264288" y="911115"/>
                </a:cubicBezTo>
                <a:cubicBezTo>
                  <a:pt x="268774" y="918716"/>
                  <a:pt x="273759" y="925444"/>
                  <a:pt x="276874" y="932921"/>
                </a:cubicBezTo>
                <a:cubicBezTo>
                  <a:pt x="279366" y="939026"/>
                  <a:pt x="280363" y="946129"/>
                  <a:pt x="280363" y="952733"/>
                </a:cubicBezTo>
                <a:cubicBezTo>
                  <a:pt x="280238" y="961455"/>
                  <a:pt x="273509" y="967810"/>
                  <a:pt x="264787" y="968433"/>
                </a:cubicBezTo>
                <a:cubicBezTo>
                  <a:pt x="259554" y="968807"/>
                  <a:pt x="253697" y="968807"/>
                  <a:pt x="248837" y="967062"/>
                </a:cubicBezTo>
                <a:cubicBezTo>
                  <a:pt x="221050" y="957593"/>
                  <a:pt x="201114" y="939774"/>
                  <a:pt x="192890" y="910990"/>
                </a:cubicBezTo>
                <a:cubicBezTo>
                  <a:pt x="187905" y="893296"/>
                  <a:pt x="199743" y="880711"/>
                  <a:pt x="217562" y="884823"/>
                </a:cubicBezTo>
                <a:cubicBezTo>
                  <a:pt x="228278" y="887191"/>
                  <a:pt x="238371" y="892175"/>
                  <a:pt x="250084" y="896536"/>
                </a:cubicBezTo>
                <a:cubicBezTo>
                  <a:pt x="262918" y="882455"/>
                  <a:pt x="277248" y="867004"/>
                  <a:pt x="291203" y="851678"/>
                </a:cubicBezTo>
                <a:cubicBezTo>
                  <a:pt x="276874" y="835355"/>
                  <a:pt x="262793" y="819405"/>
                  <a:pt x="248214" y="802708"/>
                </a:cubicBezTo>
                <a:cubicBezTo>
                  <a:pt x="205351" y="832738"/>
                  <a:pt x="161863" y="863142"/>
                  <a:pt x="118500" y="893545"/>
                </a:cubicBezTo>
                <a:cubicBezTo>
                  <a:pt x="120619" y="899402"/>
                  <a:pt x="122986" y="904885"/>
                  <a:pt x="124357" y="910616"/>
                </a:cubicBezTo>
                <a:cubicBezTo>
                  <a:pt x="124980" y="912859"/>
                  <a:pt x="123734" y="915725"/>
                  <a:pt x="123235" y="918217"/>
                </a:cubicBezTo>
                <a:cubicBezTo>
                  <a:pt x="120494" y="917719"/>
                  <a:pt x="117254" y="918093"/>
                  <a:pt x="115261" y="916598"/>
                </a:cubicBezTo>
                <a:cubicBezTo>
                  <a:pt x="99561" y="905009"/>
                  <a:pt x="88969" y="889683"/>
                  <a:pt x="83735" y="870992"/>
                </a:cubicBezTo>
                <a:cubicBezTo>
                  <a:pt x="83112" y="868998"/>
                  <a:pt x="83860" y="865384"/>
                  <a:pt x="85231" y="864388"/>
                </a:cubicBezTo>
                <a:cubicBezTo>
                  <a:pt x="86601" y="863391"/>
                  <a:pt x="90215" y="863889"/>
                  <a:pt x="91960" y="865135"/>
                </a:cubicBezTo>
                <a:cubicBezTo>
                  <a:pt x="97068" y="868624"/>
                  <a:pt x="101679" y="872861"/>
                  <a:pt x="106787" y="876973"/>
                </a:cubicBezTo>
                <a:cubicBezTo>
                  <a:pt x="149901" y="846818"/>
                  <a:pt x="193388" y="816415"/>
                  <a:pt x="236501" y="786136"/>
                </a:cubicBezTo>
                <a:cubicBezTo>
                  <a:pt x="226035" y="767071"/>
                  <a:pt x="215817" y="748380"/>
                  <a:pt x="205226" y="729191"/>
                </a:cubicBezTo>
                <a:cubicBezTo>
                  <a:pt x="186410" y="737041"/>
                  <a:pt x="166972" y="745016"/>
                  <a:pt x="148904" y="752492"/>
                </a:cubicBezTo>
                <a:cubicBezTo>
                  <a:pt x="149153" y="764205"/>
                  <a:pt x="150649" y="775170"/>
                  <a:pt x="149278" y="785886"/>
                </a:cubicBezTo>
                <a:cubicBezTo>
                  <a:pt x="146910" y="805450"/>
                  <a:pt x="130961" y="812053"/>
                  <a:pt x="114762" y="800714"/>
                </a:cubicBezTo>
                <a:cubicBezTo>
                  <a:pt x="96819" y="788129"/>
                  <a:pt x="87474" y="769688"/>
                  <a:pt x="83611" y="748754"/>
                </a:cubicBezTo>
                <a:cubicBezTo>
                  <a:pt x="81991" y="739782"/>
                  <a:pt x="81991" y="730063"/>
                  <a:pt x="83735" y="721091"/>
                </a:cubicBezTo>
                <a:cubicBezTo>
                  <a:pt x="86850" y="705142"/>
                  <a:pt x="100806" y="699161"/>
                  <a:pt x="114513" y="708133"/>
                </a:cubicBezTo>
                <a:cubicBezTo>
                  <a:pt x="122488" y="713366"/>
                  <a:pt x="128469" y="721341"/>
                  <a:pt x="135322" y="728319"/>
                </a:cubicBezTo>
                <a:cubicBezTo>
                  <a:pt x="136942" y="730063"/>
                  <a:pt x="138063" y="732430"/>
                  <a:pt x="139434" y="734673"/>
                </a:cubicBezTo>
                <a:cubicBezTo>
                  <a:pt x="159122" y="726449"/>
                  <a:pt x="178560" y="718475"/>
                  <a:pt x="197500" y="710625"/>
                </a:cubicBezTo>
                <a:cubicBezTo>
                  <a:pt x="191395" y="689691"/>
                  <a:pt x="185413" y="669255"/>
                  <a:pt x="179183" y="648073"/>
                </a:cubicBezTo>
                <a:cubicBezTo>
                  <a:pt x="127348" y="657169"/>
                  <a:pt x="75013" y="666390"/>
                  <a:pt x="23177" y="675611"/>
                </a:cubicBezTo>
                <a:cubicBezTo>
                  <a:pt x="22430" y="682464"/>
                  <a:pt x="22180" y="688694"/>
                  <a:pt x="21059" y="694800"/>
                </a:cubicBezTo>
                <a:cubicBezTo>
                  <a:pt x="20685" y="696669"/>
                  <a:pt x="18567" y="699535"/>
                  <a:pt x="17196" y="699660"/>
                </a:cubicBezTo>
                <a:cubicBezTo>
                  <a:pt x="15202" y="699784"/>
                  <a:pt x="12212" y="698164"/>
                  <a:pt x="11215" y="696295"/>
                </a:cubicBezTo>
                <a:cubicBezTo>
                  <a:pt x="1371" y="678726"/>
                  <a:pt x="-2243" y="659910"/>
                  <a:pt x="1371" y="639973"/>
                </a:cubicBezTo>
                <a:cubicBezTo>
                  <a:pt x="1745" y="638104"/>
                  <a:pt x="3864" y="635238"/>
                  <a:pt x="5359" y="635114"/>
                </a:cubicBezTo>
                <a:cubicBezTo>
                  <a:pt x="7352" y="634989"/>
                  <a:pt x="10218" y="636734"/>
                  <a:pt x="11215" y="638478"/>
                </a:cubicBezTo>
                <a:cubicBezTo>
                  <a:pt x="14330" y="643711"/>
                  <a:pt x="16698" y="649443"/>
                  <a:pt x="19688" y="655549"/>
                </a:cubicBezTo>
                <a:cubicBezTo>
                  <a:pt x="71524" y="646453"/>
                  <a:pt x="123609" y="637232"/>
                  <a:pt x="175569" y="628136"/>
                </a:cubicBezTo>
                <a:cubicBezTo>
                  <a:pt x="174199" y="606579"/>
                  <a:pt x="172828" y="585396"/>
                  <a:pt x="171333" y="563217"/>
                </a:cubicBezTo>
                <a:cubicBezTo>
                  <a:pt x="151022" y="562344"/>
                  <a:pt x="130213" y="561472"/>
                  <a:pt x="108657" y="560475"/>
                </a:cubicBezTo>
                <a:cubicBezTo>
                  <a:pt x="107659" y="564338"/>
                  <a:pt x="107161" y="568450"/>
                  <a:pt x="105541" y="572063"/>
                </a:cubicBezTo>
                <a:cubicBezTo>
                  <a:pt x="102551" y="579041"/>
                  <a:pt x="99934" y="586518"/>
                  <a:pt x="95573" y="592499"/>
                </a:cubicBezTo>
                <a:cubicBezTo>
                  <a:pt x="85106" y="606953"/>
                  <a:pt x="69655" y="606081"/>
                  <a:pt x="59936" y="591253"/>
                </a:cubicBezTo>
                <a:cubicBezTo>
                  <a:pt x="52958" y="580661"/>
                  <a:pt x="50590" y="568699"/>
                  <a:pt x="49967" y="556363"/>
                </a:cubicBezTo>
                <a:cubicBezTo>
                  <a:pt x="49220" y="542781"/>
                  <a:pt x="51089" y="529448"/>
                  <a:pt x="56945" y="516988"/>
                </a:cubicBezTo>
                <a:cubicBezTo>
                  <a:pt x="59063" y="512378"/>
                  <a:pt x="61805" y="507767"/>
                  <a:pt x="65045" y="503780"/>
                </a:cubicBezTo>
                <a:cubicBezTo>
                  <a:pt x="75387" y="491568"/>
                  <a:pt x="89717" y="491942"/>
                  <a:pt x="98190" y="505649"/>
                </a:cubicBezTo>
                <a:cubicBezTo>
                  <a:pt x="102925" y="513374"/>
                  <a:pt x="105168" y="522720"/>
                  <a:pt x="108158" y="531442"/>
                </a:cubicBezTo>
                <a:cubicBezTo>
                  <a:pt x="109030" y="533934"/>
                  <a:pt x="109030" y="536800"/>
                  <a:pt x="109529" y="540040"/>
                </a:cubicBezTo>
                <a:cubicBezTo>
                  <a:pt x="130587" y="541037"/>
                  <a:pt x="151521" y="541909"/>
                  <a:pt x="172205" y="542906"/>
                </a:cubicBezTo>
                <a:cubicBezTo>
                  <a:pt x="175569" y="521100"/>
                  <a:pt x="178809" y="500166"/>
                  <a:pt x="182174" y="478485"/>
                </a:cubicBezTo>
                <a:cubicBezTo>
                  <a:pt x="131459" y="464903"/>
                  <a:pt x="80122" y="451196"/>
                  <a:pt x="29283" y="437490"/>
                </a:cubicBezTo>
                <a:cubicBezTo>
                  <a:pt x="25794" y="443346"/>
                  <a:pt x="23053" y="448704"/>
                  <a:pt x="19564" y="453564"/>
                </a:cubicBezTo>
                <a:cubicBezTo>
                  <a:pt x="18318" y="455308"/>
                  <a:pt x="15327" y="457177"/>
                  <a:pt x="13583" y="456804"/>
                </a:cubicBezTo>
                <a:cubicBezTo>
                  <a:pt x="11963" y="456430"/>
                  <a:pt x="10094" y="453314"/>
                  <a:pt x="9845" y="451321"/>
                </a:cubicBezTo>
                <a:cubicBezTo>
                  <a:pt x="7851" y="431384"/>
                  <a:pt x="12960" y="413191"/>
                  <a:pt x="24174" y="396744"/>
                </a:cubicBezTo>
                <a:cubicBezTo>
                  <a:pt x="25420" y="394875"/>
                  <a:pt x="28660" y="393379"/>
                  <a:pt x="30778" y="393628"/>
                </a:cubicBezTo>
                <a:cubicBezTo>
                  <a:pt x="32274" y="393878"/>
                  <a:pt x="34018" y="397367"/>
                  <a:pt x="34267" y="399485"/>
                </a:cubicBezTo>
                <a:cubicBezTo>
                  <a:pt x="34766" y="405217"/>
                  <a:pt x="34392" y="411073"/>
                  <a:pt x="34392" y="417927"/>
                </a:cubicBezTo>
                <a:cubicBezTo>
                  <a:pt x="85106" y="431135"/>
                  <a:pt x="136319" y="444841"/>
                  <a:pt x="187532" y="458548"/>
                </a:cubicBezTo>
                <a:cubicBezTo>
                  <a:pt x="195382" y="438362"/>
                  <a:pt x="203108" y="418425"/>
                  <a:pt x="211082" y="397865"/>
                </a:cubicBezTo>
                <a:cubicBezTo>
                  <a:pt x="193015" y="388520"/>
                  <a:pt x="174324" y="378676"/>
                  <a:pt x="156630" y="369455"/>
                </a:cubicBezTo>
                <a:cubicBezTo>
                  <a:pt x="149153" y="376558"/>
                  <a:pt x="142674" y="383909"/>
                  <a:pt x="134948" y="389641"/>
                </a:cubicBezTo>
                <a:cubicBezTo>
                  <a:pt x="130213" y="393130"/>
                  <a:pt x="123734" y="395373"/>
                  <a:pt x="117753" y="395996"/>
                </a:cubicBezTo>
                <a:cubicBezTo>
                  <a:pt x="107659" y="397118"/>
                  <a:pt x="99186" y="388146"/>
                  <a:pt x="98439" y="375810"/>
                </a:cubicBezTo>
                <a:cubicBezTo>
                  <a:pt x="96694" y="345655"/>
                  <a:pt x="109030" y="321856"/>
                  <a:pt x="132331" y="303539"/>
                </a:cubicBezTo>
                <a:cubicBezTo>
                  <a:pt x="140182" y="297308"/>
                  <a:pt x="149652" y="293446"/>
                  <a:pt x="159495" y="299053"/>
                </a:cubicBezTo>
                <a:cubicBezTo>
                  <a:pt x="169464" y="304785"/>
                  <a:pt x="170586" y="315252"/>
                  <a:pt x="170087" y="325345"/>
                </a:cubicBezTo>
                <a:cubicBezTo>
                  <a:pt x="169588" y="333693"/>
                  <a:pt x="167346" y="342042"/>
                  <a:pt x="165601" y="351262"/>
                </a:cubicBezTo>
                <a:cubicBezTo>
                  <a:pt x="183295" y="360483"/>
                  <a:pt x="201986" y="370327"/>
                  <a:pt x="220427" y="379922"/>
                </a:cubicBezTo>
                <a:cubicBezTo>
                  <a:pt x="232514" y="361854"/>
                  <a:pt x="244352" y="344036"/>
                  <a:pt x="256687" y="325718"/>
                </a:cubicBezTo>
                <a:cubicBezTo>
                  <a:pt x="216565" y="291950"/>
                  <a:pt x="176068" y="258058"/>
                  <a:pt x="135322" y="223916"/>
                </a:cubicBezTo>
                <a:cubicBezTo>
                  <a:pt x="130587" y="227280"/>
                  <a:pt x="126101" y="231018"/>
                  <a:pt x="121242" y="233760"/>
                </a:cubicBezTo>
                <a:cubicBezTo>
                  <a:pt x="118874" y="235131"/>
                  <a:pt x="115510" y="234507"/>
                  <a:pt x="112519" y="234881"/>
                </a:cubicBezTo>
                <a:cubicBezTo>
                  <a:pt x="112395" y="232140"/>
                  <a:pt x="111398" y="229025"/>
                  <a:pt x="112270" y="226657"/>
                </a:cubicBezTo>
                <a:cubicBezTo>
                  <a:pt x="119373" y="208963"/>
                  <a:pt x="131086" y="195008"/>
                  <a:pt x="147284" y="185164"/>
                </a:cubicBezTo>
                <a:cubicBezTo>
                  <a:pt x="149402" y="183917"/>
                  <a:pt x="152642" y="184540"/>
                  <a:pt x="155383" y="184292"/>
                </a:cubicBezTo>
                <a:cubicBezTo>
                  <a:pt x="155508" y="187033"/>
                  <a:pt x="156380" y="190023"/>
                  <a:pt x="155508" y="192391"/>
                </a:cubicBezTo>
                <a:cubicBezTo>
                  <a:pt x="153639" y="197624"/>
                  <a:pt x="151022" y="202484"/>
                  <a:pt x="148281" y="208340"/>
                </a:cubicBezTo>
                <a:cubicBezTo>
                  <a:pt x="188529" y="242109"/>
                  <a:pt x="229150" y="276250"/>
                  <a:pt x="269647" y="310143"/>
                </a:cubicBezTo>
                <a:cubicBezTo>
                  <a:pt x="285098" y="295315"/>
                  <a:pt x="300549" y="280487"/>
                  <a:pt x="316623" y="265160"/>
                </a:cubicBezTo>
                <a:cubicBezTo>
                  <a:pt x="304287" y="249086"/>
                  <a:pt x="291452" y="232264"/>
                  <a:pt x="278992" y="216066"/>
                </a:cubicBezTo>
                <a:cubicBezTo>
                  <a:pt x="270519" y="219181"/>
                  <a:pt x="262793" y="222670"/>
                  <a:pt x="254694" y="224788"/>
                </a:cubicBezTo>
                <a:cubicBezTo>
                  <a:pt x="249461" y="226159"/>
                  <a:pt x="243479" y="226159"/>
                  <a:pt x="237997" y="225536"/>
                </a:cubicBezTo>
                <a:cubicBezTo>
                  <a:pt x="227405" y="224290"/>
                  <a:pt x="221050" y="215318"/>
                  <a:pt x="222172" y="204602"/>
                </a:cubicBezTo>
                <a:cubicBezTo>
                  <a:pt x="223293" y="195008"/>
                  <a:pt x="227405" y="186659"/>
                  <a:pt x="233386" y="179307"/>
                </a:cubicBezTo>
                <a:cubicBezTo>
                  <a:pt x="248090" y="161115"/>
                  <a:pt x="266033" y="147907"/>
                  <a:pt x="290082" y="145788"/>
                </a:cubicBezTo>
                <a:cubicBezTo>
                  <a:pt x="310143" y="144044"/>
                  <a:pt x="320112" y="157003"/>
                  <a:pt x="312511" y="175694"/>
                </a:cubicBezTo>
                <a:cubicBezTo>
                  <a:pt x="308523" y="185413"/>
                  <a:pt x="301795" y="194135"/>
                  <a:pt x="295565" y="204353"/>
                </a:cubicBezTo>
                <a:cubicBezTo>
                  <a:pt x="307278" y="219680"/>
                  <a:pt x="320112" y="236376"/>
                  <a:pt x="332572" y="252700"/>
                </a:cubicBezTo>
                <a:cubicBezTo>
                  <a:pt x="351139" y="241361"/>
                  <a:pt x="369331" y="230271"/>
                  <a:pt x="388146" y="218807"/>
                </a:cubicBezTo>
                <a:cubicBezTo>
                  <a:pt x="365967" y="171332"/>
                  <a:pt x="343538" y="123235"/>
                  <a:pt x="321233" y="75386"/>
                </a:cubicBezTo>
                <a:cubicBezTo>
                  <a:pt x="314879" y="76508"/>
                  <a:pt x="309146" y="78003"/>
                  <a:pt x="303165" y="78502"/>
                </a:cubicBezTo>
                <a:cubicBezTo>
                  <a:pt x="300923" y="78751"/>
                  <a:pt x="297185" y="77380"/>
                  <a:pt x="296437" y="75760"/>
                </a:cubicBezTo>
                <a:cubicBezTo>
                  <a:pt x="295689" y="74016"/>
                  <a:pt x="297060" y="70402"/>
                  <a:pt x="298680" y="68782"/>
                </a:cubicBezTo>
                <a:cubicBezTo>
                  <a:pt x="310393" y="56820"/>
                  <a:pt x="324972" y="50340"/>
                  <a:pt x="340921" y="46353"/>
                </a:cubicBezTo>
                <a:cubicBezTo>
                  <a:pt x="344161" y="45605"/>
                  <a:pt x="347525" y="45107"/>
                  <a:pt x="350765" y="45232"/>
                </a:cubicBezTo>
                <a:cubicBezTo>
                  <a:pt x="356497" y="45605"/>
                  <a:pt x="358366" y="49219"/>
                  <a:pt x="354503" y="53456"/>
                </a:cubicBezTo>
                <a:cubicBezTo>
                  <a:pt x="350266" y="58191"/>
                  <a:pt x="345158" y="62178"/>
                  <a:pt x="339675" y="67038"/>
                </a:cubicBezTo>
                <a:cubicBezTo>
                  <a:pt x="361730" y="114388"/>
                  <a:pt x="384159" y="162486"/>
                  <a:pt x="406463" y="210209"/>
                </a:cubicBezTo>
                <a:cubicBezTo>
                  <a:pt x="427148" y="203231"/>
                  <a:pt x="447209" y="196378"/>
                  <a:pt x="468143" y="189275"/>
                </a:cubicBezTo>
                <a:cubicBezTo>
                  <a:pt x="463782" y="169463"/>
                  <a:pt x="459171" y="148904"/>
                  <a:pt x="454810" y="129341"/>
                </a:cubicBezTo>
                <a:cubicBezTo>
                  <a:pt x="444842" y="128219"/>
                  <a:pt x="435745" y="127347"/>
                  <a:pt x="426774" y="126225"/>
                </a:cubicBezTo>
                <a:cubicBezTo>
                  <a:pt x="424905" y="125976"/>
                  <a:pt x="423160" y="125353"/>
                  <a:pt x="421416" y="124605"/>
                </a:cubicBezTo>
                <a:cubicBezTo>
                  <a:pt x="403223" y="117503"/>
                  <a:pt x="399610" y="101927"/>
                  <a:pt x="413316" y="87971"/>
                </a:cubicBezTo>
                <a:cubicBezTo>
                  <a:pt x="425029" y="75885"/>
                  <a:pt x="440107" y="70277"/>
                  <a:pt x="456306" y="67411"/>
                </a:cubicBezTo>
                <a:cubicBezTo>
                  <a:pt x="468890" y="65169"/>
                  <a:pt x="481476" y="65169"/>
                  <a:pt x="493812" y="69530"/>
                </a:cubicBezTo>
                <a:cubicBezTo>
                  <a:pt x="513125" y="76632"/>
                  <a:pt x="517238" y="92956"/>
                  <a:pt x="502036" y="106912"/>
                </a:cubicBezTo>
                <a:cubicBezTo>
                  <a:pt x="494310" y="114014"/>
                  <a:pt x="484466" y="118874"/>
                  <a:pt x="474747" y="125353"/>
                </a:cubicBezTo>
                <a:cubicBezTo>
                  <a:pt x="478983" y="144418"/>
                  <a:pt x="483469" y="164853"/>
                  <a:pt x="487955" y="184790"/>
                </a:cubicBezTo>
                <a:cubicBezTo>
                  <a:pt x="509761" y="182422"/>
                  <a:pt x="530944" y="180179"/>
                  <a:pt x="552501" y="177812"/>
                </a:cubicBezTo>
                <a:cubicBezTo>
                  <a:pt x="552501" y="125353"/>
                  <a:pt x="552501" y="72396"/>
                  <a:pt x="552501" y="19438"/>
                </a:cubicBezTo>
                <a:cubicBezTo>
                  <a:pt x="546644" y="17818"/>
                  <a:pt x="540539" y="16573"/>
                  <a:pt x="534807" y="14454"/>
                </a:cubicBezTo>
                <a:cubicBezTo>
                  <a:pt x="532689" y="13707"/>
                  <a:pt x="530196" y="11090"/>
                  <a:pt x="529822" y="8972"/>
                </a:cubicBezTo>
                <a:cubicBezTo>
                  <a:pt x="529574" y="7601"/>
                  <a:pt x="532689" y="4610"/>
                  <a:pt x="534682" y="4237"/>
                </a:cubicBezTo>
                <a:cubicBezTo>
                  <a:pt x="543529" y="2492"/>
                  <a:pt x="552127" y="0"/>
                  <a:pt x="560600" y="0"/>
                </a:cubicBezTo>
                <a:close/>
              </a:path>
            </a:pathLst>
          </a:custGeom>
          <a:solidFill>
            <a:schemeClr val="bg1">
              <a:alpha val="20000"/>
            </a:schemeClr>
          </a:solidFill>
          <a:ln w="2697"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07F86E4F-DA1B-4EBC-8F27-21D369A098B3}"/>
              </a:ext>
            </a:extLst>
          </p:cNvPr>
          <p:cNvSpPr/>
          <p:nvPr/>
        </p:nvSpPr>
        <p:spPr>
          <a:xfrm>
            <a:off x="10728364" y="3946028"/>
            <a:ext cx="821312" cy="830924"/>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8FEABDDF-0FCC-444B-9079-6076B01E938A}"/>
              </a:ext>
            </a:extLst>
          </p:cNvPr>
          <p:cNvSpPr/>
          <p:nvPr/>
        </p:nvSpPr>
        <p:spPr>
          <a:xfrm>
            <a:off x="9187022" y="3902701"/>
            <a:ext cx="595225" cy="602191"/>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Tree>
    <p:extLst>
      <p:ext uri="{BB962C8B-B14F-4D97-AF65-F5344CB8AC3E}">
        <p14:creationId xmlns:p14="http://schemas.microsoft.com/office/powerpoint/2010/main" val="2011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DF74B38-8D86-49DE-A11E-5E7BBE2EF0ED}"/>
              </a:ext>
            </a:extLst>
          </p:cNvPr>
          <p:cNvSpPr/>
          <p:nvPr/>
        </p:nvSpPr>
        <p:spPr>
          <a:xfrm rot="19932313">
            <a:off x="3423136" y="2618977"/>
            <a:ext cx="52461" cy="2270874"/>
          </a:xfrm>
          <a:prstGeom prst="roundRect">
            <a:avLst>
              <a:gd name="adj" fmla="val 5000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D8D60B13-71BE-403F-904C-35E13E04DEBC}"/>
              </a:ext>
            </a:extLst>
          </p:cNvPr>
          <p:cNvSpPr txBox="1"/>
          <p:nvPr/>
        </p:nvSpPr>
        <p:spPr>
          <a:xfrm>
            <a:off x="6707453" y="594567"/>
            <a:ext cx="4674280" cy="1977464"/>
          </a:xfrm>
          <a:prstGeom prst="rect">
            <a:avLst/>
          </a:prstGeom>
          <a:noFill/>
        </p:spPr>
        <p:txBody>
          <a:bodyPr wrap="square" lIns="108000" rIns="108000" rtlCol="0" anchor="ctr">
            <a:spAutoFit/>
          </a:bodyPr>
          <a:lstStyle/>
          <a:p>
            <a:pPr algn="r">
              <a:lnSpc>
                <a:spcPts val="4900"/>
              </a:lnSpc>
            </a:pPr>
            <a:r>
              <a:rPr lang="en-US" altLang="ko-KR" sz="7200" b="1" dirty="0" err="1">
                <a:solidFill>
                  <a:schemeClr val="accent2"/>
                </a:solidFill>
                <a:effectLst>
                  <a:outerShdw blurRad="38100" dist="38100" dir="2700000" algn="tl">
                    <a:srgbClr val="000000">
                      <a:alpha val="43137"/>
                    </a:srgbClr>
                  </a:outerShdw>
                </a:effectLst>
                <a:latin typeface="+mj-lt"/>
                <a:cs typeface="Arial" pitchFamily="34" charset="0"/>
              </a:rPr>
              <a:t>Gen</a:t>
            </a:r>
            <a:r>
              <a:rPr lang="en-US" altLang="ko-KR" sz="7200" b="1" dirty="0" err="1">
                <a:solidFill>
                  <a:schemeClr val="accent6">
                    <a:lumMod val="60000"/>
                    <a:lumOff val="40000"/>
                  </a:schemeClr>
                </a:solidFill>
                <a:effectLst>
                  <a:outerShdw blurRad="38100" dist="38100" dir="2700000" algn="tl">
                    <a:srgbClr val="000000">
                      <a:alpha val="43137"/>
                    </a:srgbClr>
                  </a:outerShdw>
                </a:effectLst>
                <a:latin typeface="+mj-lt"/>
                <a:cs typeface="Arial" pitchFamily="34" charset="0"/>
              </a:rPr>
              <a:t>Tract</a:t>
            </a:r>
            <a:endParaRPr lang="en-US" altLang="ko-KR" sz="7200" b="1" dirty="0">
              <a:solidFill>
                <a:schemeClr val="accent6">
                  <a:lumMod val="60000"/>
                  <a:lumOff val="40000"/>
                </a:schemeClr>
              </a:solidFill>
              <a:effectLst>
                <a:outerShdw blurRad="38100" dist="38100" dir="2700000" algn="tl">
                  <a:srgbClr val="000000">
                    <a:alpha val="43137"/>
                  </a:srgbClr>
                </a:outerShdw>
              </a:effectLst>
              <a:latin typeface="+mj-lt"/>
              <a:cs typeface="Arial" pitchFamily="34" charset="0"/>
            </a:endParaRPr>
          </a:p>
          <a:p>
            <a:pPr algn="r">
              <a:lnSpc>
                <a:spcPts val="4900"/>
              </a:lnSpc>
            </a:pPr>
            <a:r>
              <a:rPr lang="en-US" altLang="ko-KR" sz="4000" b="1" dirty="0">
                <a:solidFill>
                  <a:schemeClr val="accent6"/>
                </a:solidFill>
                <a:latin typeface="+mj-lt"/>
                <a:cs typeface="Arial" pitchFamily="34" charset="0"/>
              </a:rPr>
              <a:t>COVID-19</a:t>
            </a:r>
          </a:p>
          <a:p>
            <a:pPr algn="r">
              <a:lnSpc>
                <a:spcPts val="4900"/>
              </a:lnSpc>
            </a:pPr>
            <a:r>
              <a:rPr lang="en-US" sz="3600" dirty="0">
                <a:latin typeface="JMH Typewriter" pitchFamily="2" charset="0"/>
              </a:rPr>
              <a:t>LIMITATIONS</a:t>
            </a:r>
            <a:endParaRPr lang="en-US" sz="3600" b="1" dirty="0">
              <a:latin typeface="JMH Typewriter" pitchFamily="2" charset="0"/>
            </a:endParaRPr>
          </a:p>
        </p:txBody>
      </p:sp>
      <p:cxnSp>
        <p:nvCxnSpPr>
          <p:cNvPr id="127" name="Straight Connector 126">
            <a:extLst>
              <a:ext uri="{FF2B5EF4-FFF2-40B4-BE49-F238E27FC236}">
                <a16:creationId xmlns:a16="http://schemas.microsoft.com/office/drawing/2014/main" id="{4366FD22-D17D-49AF-B7FC-467B34BA3EA9}"/>
              </a:ext>
            </a:extLst>
          </p:cNvPr>
          <p:cNvCxnSpPr>
            <a:cxnSpLocks/>
          </p:cNvCxnSpPr>
          <p:nvPr/>
        </p:nvCxnSpPr>
        <p:spPr>
          <a:xfrm flipV="1">
            <a:off x="7037796" y="2767587"/>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직사각형 1">
            <a:extLst>
              <a:ext uri="{FF2B5EF4-FFF2-40B4-BE49-F238E27FC236}">
                <a16:creationId xmlns:a16="http://schemas.microsoft.com/office/drawing/2014/main" id="{D845A8DC-8694-4FFC-8894-01C0A01F58E2}"/>
              </a:ext>
            </a:extLst>
          </p:cNvPr>
          <p:cNvSpPr/>
          <p:nvPr/>
        </p:nvSpPr>
        <p:spPr>
          <a:xfrm>
            <a:off x="7485159" y="2926213"/>
            <a:ext cx="4431061" cy="3170099"/>
          </a:xfrm>
          <a:prstGeom prst="rect">
            <a:avLst/>
          </a:prstGeom>
        </p:spPr>
        <p:txBody>
          <a:bodyPr wrap="square">
            <a:spAutoFit/>
          </a:bodyPr>
          <a:lstStyle/>
          <a:p>
            <a:pPr lvl="0"/>
            <a:r>
              <a:rPr lang="en-PH" sz="2000" dirty="0">
                <a:latin typeface="Adobe Hebrew" pitchFamily="18" charset="-79"/>
                <a:cs typeface="Adobe Hebrew" pitchFamily="18" charset="-79"/>
              </a:rPr>
              <a:t>Mobile Application for android user will only be provided.</a:t>
            </a:r>
            <a:endParaRPr lang="en-US" sz="2000" dirty="0">
              <a:latin typeface="Adobe Hebrew" pitchFamily="18" charset="-79"/>
              <a:cs typeface="Adobe Hebrew" pitchFamily="18" charset="-79"/>
            </a:endParaRPr>
          </a:p>
          <a:p>
            <a:pPr lvl="0"/>
            <a:endParaRPr lang="en-US" sz="2000" dirty="0">
              <a:latin typeface="Adobe Hebrew" pitchFamily="18" charset="-79"/>
              <a:cs typeface="Adobe Hebrew" pitchFamily="18" charset="-79"/>
            </a:endParaRPr>
          </a:p>
          <a:p>
            <a:pPr lvl="0"/>
            <a:endParaRPr lang="en-US" sz="2000" dirty="0">
              <a:latin typeface="Adobe Hebrew" pitchFamily="18" charset="-79"/>
              <a:cs typeface="Adobe Hebrew" pitchFamily="18" charset="-79"/>
            </a:endParaRPr>
          </a:p>
          <a:p>
            <a:pPr lvl="0"/>
            <a:r>
              <a:rPr lang="en-PH" sz="2000" dirty="0">
                <a:latin typeface="Adobe Hebrew" pitchFamily="18" charset="-79"/>
                <a:cs typeface="Adobe Hebrew" pitchFamily="18" charset="-79"/>
              </a:rPr>
              <a:t>The </a:t>
            </a:r>
            <a:r>
              <a:rPr lang="en-PH" sz="2000" dirty="0" err="1">
                <a:latin typeface="Adobe Hebrew" pitchFamily="18" charset="-79"/>
                <a:cs typeface="Adobe Hebrew" pitchFamily="18" charset="-79"/>
              </a:rPr>
              <a:t>GenTract</a:t>
            </a:r>
            <a:r>
              <a:rPr lang="en-PH" sz="2000" dirty="0">
                <a:latin typeface="Adobe Hebrew" pitchFamily="18" charset="-79"/>
                <a:cs typeface="Adobe Hebrew" pitchFamily="18" charset="-79"/>
              </a:rPr>
              <a:t> app is only intended </a:t>
            </a:r>
          </a:p>
          <a:p>
            <a:pPr lvl="0"/>
            <a:r>
              <a:rPr lang="en-PH" sz="2000" dirty="0">
                <a:latin typeface="Adobe Hebrew" pitchFamily="18" charset="-79"/>
                <a:cs typeface="Adobe Hebrew" pitchFamily="18" charset="-79"/>
              </a:rPr>
              <a:t>for the City of Gen. </a:t>
            </a:r>
            <a:r>
              <a:rPr lang="en-PH" sz="2000" dirty="0" err="1">
                <a:latin typeface="Adobe Hebrew" pitchFamily="18" charset="-79"/>
                <a:cs typeface="Adobe Hebrew" pitchFamily="18" charset="-79"/>
              </a:rPr>
              <a:t>Trias</a:t>
            </a:r>
            <a:r>
              <a:rPr lang="en-PH" sz="2000" dirty="0">
                <a:latin typeface="Adobe Hebrew" pitchFamily="18" charset="-79"/>
                <a:cs typeface="Adobe Hebrew" pitchFamily="18" charset="-79"/>
              </a:rPr>
              <a:t>.</a:t>
            </a:r>
          </a:p>
          <a:p>
            <a:pPr lvl="0"/>
            <a:endParaRPr lang="en-PH" sz="2000" dirty="0">
              <a:latin typeface="Adobe Hebrew" pitchFamily="18" charset="-79"/>
              <a:cs typeface="Adobe Hebrew" pitchFamily="18" charset="-79"/>
            </a:endParaRPr>
          </a:p>
          <a:p>
            <a:pPr lvl="0"/>
            <a:endParaRPr lang="en-PH" sz="2000" dirty="0">
              <a:latin typeface="Adobe Hebrew" pitchFamily="18" charset="-79"/>
              <a:cs typeface="Adobe Hebrew" pitchFamily="18" charset="-79"/>
            </a:endParaRPr>
          </a:p>
          <a:p>
            <a:pPr lvl="0"/>
            <a:r>
              <a:rPr lang="en-PH" sz="2000" dirty="0">
                <a:latin typeface="Adobe Hebrew" pitchFamily="18" charset="-79"/>
                <a:cs typeface="Adobe Hebrew" pitchFamily="18" charset="-79"/>
              </a:rPr>
              <a:t>The Researchers will test it only in a limited number and small area.</a:t>
            </a:r>
            <a:endParaRPr lang="en-US" sz="2000" dirty="0">
              <a:latin typeface="Adobe Hebrew" pitchFamily="18" charset="-79"/>
              <a:cs typeface="Adobe Hebrew" pitchFamily="18" charset="-79"/>
            </a:endParaRPr>
          </a:p>
        </p:txBody>
      </p:sp>
      <p:grpSp>
        <p:nvGrpSpPr>
          <p:cNvPr id="132" name="Group 131">
            <a:extLst>
              <a:ext uri="{FF2B5EF4-FFF2-40B4-BE49-F238E27FC236}">
                <a16:creationId xmlns:a16="http://schemas.microsoft.com/office/drawing/2014/main" id="{03A9D61F-1CA0-4FBC-8574-1DD53124F576}"/>
              </a:ext>
            </a:extLst>
          </p:cNvPr>
          <p:cNvGrpSpPr/>
          <p:nvPr/>
        </p:nvGrpSpPr>
        <p:grpSpPr>
          <a:xfrm>
            <a:off x="365760" y="635636"/>
            <a:ext cx="6309131" cy="7362212"/>
            <a:chOff x="8581231" y="3309091"/>
            <a:chExt cx="3604825" cy="4206520"/>
          </a:xfrm>
        </p:grpSpPr>
        <p:sp>
          <p:nvSpPr>
            <p:cNvPr id="135" name="Freeform: Shape 3">
              <a:extLst>
                <a:ext uri="{FF2B5EF4-FFF2-40B4-BE49-F238E27FC236}">
                  <a16:creationId xmlns:a16="http://schemas.microsoft.com/office/drawing/2014/main" id="{480EFF44-7029-4EF2-B4C8-2F773BF58D64}"/>
                </a:ext>
              </a:extLst>
            </p:cNvPr>
            <p:cNvSpPr/>
            <p:nvPr/>
          </p:nvSpPr>
          <p:spPr>
            <a:xfrm>
              <a:off x="9083202" y="3314380"/>
              <a:ext cx="3102854" cy="3543620"/>
            </a:xfrm>
            <a:custGeom>
              <a:avLst/>
              <a:gdLst>
                <a:gd name="connsiteX0" fmla="*/ 1546449 w 3102854"/>
                <a:gd name="connsiteY0" fmla="*/ 213 h 3543620"/>
                <a:gd name="connsiteX1" fmla="*/ 1673008 w 3102854"/>
                <a:gd name="connsiteY1" fmla="*/ 6932 h 3543620"/>
                <a:gd name="connsiteX2" fmla="*/ 1977873 w 3102854"/>
                <a:gd name="connsiteY2" fmla="*/ 95984 h 3543620"/>
                <a:gd name="connsiteX3" fmla="*/ 2127898 w 3102854"/>
                <a:gd name="connsiteY3" fmla="*/ 291740 h 3543620"/>
                <a:gd name="connsiteX4" fmla="*/ 2232997 w 3102854"/>
                <a:gd name="connsiteY4" fmla="*/ 619069 h 3543620"/>
                <a:gd name="connsiteX5" fmla="*/ 2276320 w 3102854"/>
                <a:gd name="connsiteY5" fmla="*/ 849322 h 3543620"/>
                <a:gd name="connsiteX6" fmla="*/ 2268297 w 3102854"/>
                <a:gd name="connsiteY6" fmla="*/ 1067541 h 3543620"/>
                <a:gd name="connsiteX7" fmla="*/ 2203312 w 3102854"/>
                <a:gd name="connsiteY7" fmla="*/ 1230403 h 3543620"/>
                <a:gd name="connsiteX8" fmla="*/ 2036439 w 3102854"/>
                <a:gd name="connsiteY8" fmla="*/ 1508793 h 3543620"/>
                <a:gd name="connsiteX9" fmla="*/ 2027614 w 3102854"/>
                <a:gd name="connsiteY9" fmla="*/ 1781567 h 3543620"/>
                <a:gd name="connsiteX10" fmla="*/ 2642158 w 3102854"/>
                <a:gd name="connsiteY10" fmla="*/ 1972509 h 3543620"/>
                <a:gd name="connsiteX11" fmla="*/ 2761696 w 3102854"/>
                <a:gd name="connsiteY11" fmla="*/ 2104884 h 3543620"/>
                <a:gd name="connsiteX12" fmla="*/ 2904502 w 3102854"/>
                <a:gd name="connsiteY12" fmla="*/ 2571006 h 3543620"/>
                <a:gd name="connsiteX13" fmla="*/ 2983125 w 3102854"/>
                <a:gd name="connsiteY13" fmla="*/ 2826130 h 3543620"/>
                <a:gd name="connsiteX14" fmla="*/ 3039284 w 3102854"/>
                <a:gd name="connsiteY14" fmla="*/ 3044350 h 3543620"/>
                <a:gd name="connsiteX15" fmla="*/ 3076189 w 3102854"/>
                <a:gd name="connsiteY15" fmla="*/ 3310706 h 3543620"/>
                <a:gd name="connsiteX16" fmla="*/ 3094579 w 3102854"/>
                <a:gd name="connsiteY16" fmla="*/ 3499566 h 3543620"/>
                <a:gd name="connsiteX17" fmla="*/ 3102854 w 3102854"/>
                <a:gd name="connsiteY17" fmla="*/ 3543620 h 3543620"/>
                <a:gd name="connsiteX18" fmla="*/ 2579907 w 3102854"/>
                <a:gd name="connsiteY18" fmla="*/ 3543620 h 3543620"/>
                <a:gd name="connsiteX19" fmla="*/ 2576965 w 3102854"/>
                <a:gd name="connsiteY19" fmla="*/ 3527949 h 3543620"/>
                <a:gd name="connsiteX20" fmla="*/ 2549896 w 3102854"/>
                <a:gd name="connsiteY20" fmla="*/ 3437465 h 3543620"/>
                <a:gd name="connsiteX21" fmla="*/ 2534327 w 3102854"/>
                <a:gd name="connsiteY21" fmla="*/ 3510986 h 3543620"/>
                <a:gd name="connsiteX22" fmla="*/ 2527687 w 3102854"/>
                <a:gd name="connsiteY22" fmla="*/ 3543620 h 3543620"/>
                <a:gd name="connsiteX23" fmla="*/ 571448 w 3102854"/>
                <a:gd name="connsiteY23" fmla="*/ 3543620 h 3543620"/>
                <a:gd name="connsiteX24" fmla="*/ 556240 w 3102854"/>
                <a:gd name="connsiteY24" fmla="*/ 3467149 h 3543620"/>
                <a:gd name="connsiteX25" fmla="*/ 531841 w 3102854"/>
                <a:gd name="connsiteY25" fmla="*/ 3543620 h 3543620"/>
                <a:gd name="connsiteX26" fmla="*/ 0 w 3102854"/>
                <a:gd name="connsiteY26" fmla="*/ 3543620 h 3543620"/>
                <a:gd name="connsiteX27" fmla="*/ 5878 w 3102854"/>
                <a:gd name="connsiteY27" fmla="*/ 3519297 h 3543620"/>
                <a:gd name="connsiteX28" fmla="*/ 19517 w 3102854"/>
                <a:gd name="connsiteY28" fmla="*/ 3418210 h 3543620"/>
                <a:gd name="connsiteX29" fmla="*/ 75676 w 3102854"/>
                <a:gd name="connsiteY29" fmla="*/ 3051570 h 3543620"/>
                <a:gd name="connsiteX30" fmla="*/ 170345 w 3102854"/>
                <a:gd name="connsiteY30" fmla="*/ 2590261 h 3543620"/>
                <a:gd name="connsiteX31" fmla="*/ 312348 w 3102854"/>
                <a:gd name="connsiteY31" fmla="*/ 2205971 h 3543620"/>
                <a:gd name="connsiteX32" fmla="*/ 476814 w 3102854"/>
                <a:gd name="connsiteY32" fmla="*/ 1994170 h 3543620"/>
                <a:gd name="connsiteX33" fmla="*/ 619620 w 3102854"/>
                <a:gd name="connsiteY33" fmla="*/ 1905117 h 3543620"/>
                <a:gd name="connsiteX34" fmla="*/ 1043221 w 3102854"/>
                <a:gd name="connsiteY34" fmla="*/ 1791194 h 3543620"/>
                <a:gd name="connsiteX35" fmla="*/ 1117833 w 3102854"/>
                <a:gd name="connsiteY35" fmla="*/ 1729419 h 3543620"/>
                <a:gd name="connsiteX36" fmla="*/ 1068894 w 3102854"/>
                <a:gd name="connsiteY36" fmla="*/ 1544895 h 3543620"/>
                <a:gd name="connsiteX37" fmla="*/ 918869 w 3102854"/>
                <a:gd name="connsiteY37" fmla="*/ 1279342 h 3543620"/>
                <a:gd name="connsiteX38" fmla="*/ 841048 w 3102854"/>
                <a:gd name="connsiteY38" fmla="*/ 1088400 h 3543620"/>
                <a:gd name="connsiteX39" fmla="*/ 853884 w 3102854"/>
                <a:gd name="connsiteY39" fmla="*/ 719353 h 3543620"/>
                <a:gd name="connsiteX40" fmla="*/ 991876 w 3102854"/>
                <a:gd name="connsiteY40" fmla="*/ 229965 h 3543620"/>
                <a:gd name="connsiteX41" fmla="*/ 1176399 w 3102854"/>
                <a:gd name="connsiteY41" fmla="*/ 72718 h 3543620"/>
                <a:gd name="connsiteX42" fmla="*/ 1433127 w 3102854"/>
                <a:gd name="connsiteY42" fmla="*/ 3723 h 3543620"/>
                <a:gd name="connsiteX43" fmla="*/ 1546449 w 3102854"/>
                <a:gd name="connsiteY43" fmla="*/ 213 h 354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02854" h="3543620">
                  <a:moveTo>
                    <a:pt x="1546449" y="213"/>
                  </a:moveTo>
                  <a:cubicBezTo>
                    <a:pt x="1592580" y="915"/>
                    <a:pt x="1640917" y="3321"/>
                    <a:pt x="1673008" y="6932"/>
                  </a:cubicBezTo>
                  <a:cubicBezTo>
                    <a:pt x="1785326" y="18966"/>
                    <a:pt x="1875182" y="48650"/>
                    <a:pt x="1977873" y="95984"/>
                  </a:cubicBezTo>
                  <a:cubicBezTo>
                    <a:pt x="2058903" y="132889"/>
                    <a:pt x="2104632" y="211512"/>
                    <a:pt x="2127898" y="291740"/>
                  </a:cubicBezTo>
                  <a:cubicBezTo>
                    <a:pt x="2161594" y="408872"/>
                    <a:pt x="2205719" y="500331"/>
                    <a:pt x="2232997" y="619069"/>
                  </a:cubicBezTo>
                  <a:cubicBezTo>
                    <a:pt x="2249844" y="690471"/>
                    <a:pt x="2257065" y="746631"/>
                    <a:pt x="2276320" y="849322"/>
                  </a:cubicBezTo>
                  <a:cubicBezTo>
                    <a:pt x="2293167" y="909493"/>
                    <a:pt x="2285947" y="984907"/>
                    <a:pt x="2268297" y="1067541"/>
                  </a:cubicBezTo>
                  <a:cubicBezTo>
                    <a:pt x="2261076" y="1102039"/>
                    <a:pt x="2241822" y="1166221"/>
                    <a:pt x="2203312" y="1230403"/>
                  </a:cubicBezTo>
                  <a:cubicBezTo>
                    <a:pt x="2155176" y="1320258"/>
                    <a:pt x="2082971" y="1414124"/>
                    <a:pt x="2036439" y="1508793"/>
                  </a:cubicBezTo>
                  <a:cubicBezTo>
                    <a:pt x="1998732" y="1585812"/>
                    <a:pt x="1963432" y="1747069"/>
                    <a:pt x="2027614" y="1781567"/>
                  </a:cubicBezTo>
                  <a:cubicBezTo>
                    <a:pt x="2063716" y="1796008"/>
                    <a:pt x="2511387" y="1863399"/>
                    <a:pt x="2642158" y="1972509"/>
                  </a:cubicBezTo>
                  <a:cubicBezTo>
                    <a:pt x="2682272" y="2006204"/>
                    <a:pt x="2742442" y="2055945"/>
                    <a:pt x="2761696" y="2104884"/>
                  </a:cubicBezTo>
                  <a:cubicBezTo>
                    <a:pt x="2823472" y="2262130"/>
                    <a:pt x="2854761" y="2408947"/>
                    <a:pt x="2904502" y="2571006"/>
                  </a:cubicBezTo>
                  <a:cubicBezTo>
                    <a:pt x="2930175" y="2656048"/>
                    <a:pt x="2955848" y="2741891"/>
                    <a:pt x="2983125" y="2826130"/>
                  </a:cubicBezTo>
                  <a:cubicBezTo>
                    <a:pt x="3006391" y="2898335"/>
                    <a:pt x="3016821" y="2972145"/>
                    <a:pt x="3039284" y="3044350"/>
                  </a:cubicBezTo>
                  <a:cubicBezTo>
                    <a:pt x="3066562" y="3130996"/>
                    <a:pt x="3058539" y="3223257"/>
                    <a:pt x="3076189" y="3310706"/>
                  </a:cubicBezTo>
                  <a:cubicBezTo>
                    <a:pt x="3091232" y="3386521"/>
                    <a:pt x="3086869" y="3436613"/>
                    <a:pt x="3094579" y="3499566"/>
                  </a:cubicBezTo>
                  <a:lnTo>
                    <a:pt x="3102854" y="3543620"/>
                  </a:lnTo>
                  <a:lnTo>
                    <a:pt x="2579907" y="3543620"/>
                  </a:lnTo>
                  <a:lnTo>
                    <a:pt x="2576965" y="3527949"/>
                  </a:lnTo>
                  <a:cubicBezTo>
                    <a:pt x="2569188" y="3494678"/>
                    <a:pt x="2560225" y="3464041"/>
                    <a:pt x="2549896" y="3437465"/>
                  </a:cubicBezTo>
                  <a:cubicBezTo>
                    <a:pt x="2545083" y="3459929"/>
                    <a:pt x="2539768" y="3484900"/>
                    <a:pt x="2534327" y="3510986"/>
                  </a:cubicBezTo>
                  <a:lnTo>
                    <a:pt x="2527687" y="3543620"/>
                  </a:lnTo>
                  <a:lnTo>
                    <a:pt x="571448" y="3543620"/>
                  </a:lnTo>
                  <a:lnTo>
                    <a:pt x="556240" y="3467149"/>
                  </a:lnTo>
                  <a:lnTo>
                    <a:pt x="531841" y="3543620"/>
                  </a:lnTo>
                  <a:lnTo>
                    <a:pt x="0" y="3543620"/>
                  </a:lnTo>
                  <a:lnTo>
                    <a:pt x="5878" y="3519297"/>
                  </a:lnTo>
                  <a:cubicBezTo>
                    <a:pt x="11695" y="3485802"/>
                    <a:pt x="15907" y="3451505"/>
                    <a:pt x="19517" y="3418210"/>
                  </a:cubicBezTo>
                  <a:cubicBezTo>
                    <a:pt x="32353" y="3295462"/>
                    <a:pt x="50004" y="3172714"/>
                    <a:pt x="75676" y="3051570"/>
                  </a:cubicBezTo>
                  <a:cubicBezTo>
                    <a:pt x="108570" y="2895126"/>
                    <a:pt x="115790" y="2740287"/>
                    <a:pt x="170345" y="2590261"/>
                  </a:cubicBezTo>
                  <a:cubicBezTo>
                    <a:pt x="220888" y="2451467"/>
                    <a:pt x="255386" y="2342358"/>
                    <a:pt x="312348" y="2205971"/>
                  </a:cubicBezTo>
                  <a:cubicBezTo>
                    <a:pt x="346845" y="2124139"/>
                    <a:pt x="415841" y="2056747"/>
                    <a:pt x="476814" y="1994170"/>
                  </a:cubicBezTo>
                  <a:cubicBezTo>
                    <a:pt x="518533" y="1951649"/>
                    <a:pt x="569076" y="1930790"/>
                    <a:pt x="619620" y="1905117"/>
                  </a:cubicBezTo>
                  <a:cubicBezTo>
                    <a:pt x="707870" y="1860190"/>
                    <a:pt x="1013537" y="1804031"/>
                    <a:pt x="1043221" y="1791194"/>
                  </a:cubicBezTo>
                  <a:cubicBezTo>
                    <a:pt x="1069696" y="1779962"/>
                    <a:pt x="1100182" y="1764719"/>
                    <a:pt x="1117833" y="1729419"/>
                  </a:cubicBezTo>
                  <a:cubicBezTo>
                    <a:pt x="1142703" y="1678875"/>
                    <a:pt x="1091358" y="1589823"/>
                    <a:pt x="1068894" y="1544895"/>
                  </a:cubicBezTo>
                  <a:cubicBezTo>
                    <a:pt x="1023967" y="1455041"/>
                    <a:pt x="965401" y="1367592"/>
                    <a:pt x="918869" y="1279342"/>
                  </a:cubicBezTo>
                  <a:cubicBezTo>
                    <a:pt x="910044" y="1262494"/>
                    <a:pt x="866720" y="1151780"/>
                    <a:pt x="841048" y="1088400"/>
                  </a:cubicBezTo>
                  <a:cubicBezTo>
                    <a:pt x="817782" y="1030636"/>
                    <a:pt x="822595" y="840497"/>
                    <a:pt x="853884" y="719353"/>
                  </a:cubicBezTo>
                  <a:cubicBezTo>
                    <a:pt x="895603" y="554084"/>
                    <a:pt x="927694" y="388815"/>
                    <a:pt x="991876" y="229965"/>
                  </a:cubicBezTo>
                  <a:cubicBezTo>
                    <a:pt x="1029583" y="137703"/>
                    <a:pt x="1095369" y="104809"/>
                    <a:pt x="1176399" y="72718"/>
                  </a:cubicBezTo>
                  <a:cubicBezTo>
                    <a:pt x="1258231" y="40627"/>
                    <a:pt x="1346482" y="15757"/>
                    <a:pt x="1433127" y="3723"/>
                  </a:cubicBezTo>
                  <a:cubicBezTo>
                    <a:pt x="1456394" y="514"/>
                    <a:pt x="1500318" y="-489"/>
                    <a:pt x="1546449" y="213"/>
                  </a:cubicBezTo>
                  <a:close/>
                </a:path>
              </a:pathLst>
            </a:custGeom>
            <a:solidFill>
              <a:schemeClr val="bg1">
                <a:lumMod val="95000"/>
              </a:schemeClr>
            </a:solidFill>
            <a:ln w="11709"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dirty="0"/>
            </a:p>
          </p:txBody>
        </p:sp>
        <p:sp>
          <p:nvSpPr>
            <p:cNvPr id="136" name="Freeform: Shape 4">
              <a:extLst>
                <a:ext uri="{FF2B5EF4-FFF2-40B4-BE49-F238E27FC236}">
                  <a16:creationId xmlns:a16="http://schemas.microsoft.com/office/drawing/2014/main" id="{95C29F1C-BFE4-4AFE-A76B-28ED645A7F95}"/>
                </a:ext>
              </a:extLst>
            </p:cNvPr>
            <p:cNvSpPr/>
            <p:nvPr/>
          </p:nvSpPr>
          <p:spPr>
            <a:xfrm>
              <a:off x="11596193" y="7469881"/>
              <a:ext cx="23265" cy="802"/>
            </a:xfrm>
            <a:custGeom>
              <a:avLst/>
              <a:gdLst>
                <a:gd name="connsiteX0" fmla="*/ 16400 w 33971"/>
                <a:gd name="connsiteY0" fmla="*/ 1172 h 1171"/>
                <a:gd name="connsiteX1" fmla="*/ 33972 w 33971"/>
                <a:gd name="connsiteY1" fmla="*/ 0 h 1171"/>
                <a:gd name="connsiteX2" fmla="*/ 0 w 33971"/>
                <a:gd name="connsiteY2" fmla="*/ 0 h 1171"/>
                <a:gd name="connsiteX3" fmla="*/ 16400 w 33971"/>
                <a:gd name="connsiteY3" fmla="*/ 1172 h 1171"/>
              </a:gdLst>
              <a:ahLst/>
              <a:cxnLst>
                <a:cxn ang="0">
                  <a:pos x="connsiteX0" y="connsiteY0"/>
                </a:cxn>
                <a:cxn ang="0">
                  <a:pos x="connsiteX1" y="connsiteY1"/>
                </a:cxn>
                <a:cxn ang="0">
                  <a:pos x="connsiteX2" y="connsiteY2"/>
                </a:cxn>
                <a:cxn ang="0">
                  <a:pos x="connsiteX3" y="connsiteY3"/>
                </a:cxn>
              </a:cxnLst>
              <a:rect l="l" t="t" r="r" b="b"/>
              <a:pathLst>
                <a:path w="33971" h="1171">
                  <a:moveTo>
                    <a:pt x="16400" y="1172"/>
                  </a:moveTo>
                  <a:cubicBezTo>
                    <a:pt x="22257" y="1172"/>
                    <a:pt x="28115" y="1172"/>
                    <a:pt x="33972" y="0"/>
                  </a:cubicBezTo>
                  <a:cubicBezTo>
                    <a:pt x="22257" y="0"/>
                    <a:pt x="11715" y="0"/>
                    <a:pt x="0" y="0"/>
                  </a:cubicBezTo>
                  <a:cubicBezTo>
                    <a:pt x="4686" y="1172"/>
                    <a:pt x="10543" y="1172"/>
                    <a:pt x="16400" y="1172"/>
                  </a:cubicBezTo>
                  <a:close/>
                </a:path>
              </a:pathLst>
            </a:custGeom>
            <a:solidFill>
              <a:srgbClr val="CCCCCC"/>
            </a:solidFill>
            <a:ln w="11709" cap="flat">
              <a:noFill/>
              <a:prstDash val="solid"/>
              <a:miter/>
            </a:ln>
          </p:spPr>
          <p:txBody>
            <a:bodyPr rtlCol="0" anchor="ctr"/>
            <a:lstStyle/>
            <a:p>
              <a:endParaRPr lang="en-US"/>
            </a:p>
          </p:txBody>
        </p:sp>
        <p:sp>
          <p:nvSpPr>
            <p:cNvPr id="137" name="Freeform: Shape 5">
              <a:extLst>
                <a:ext uri="{FF2B5EF4-FFF2-40B4-BE49-F238E27FC236}">
                  <a16:creationId xmlns:a16="http://schemas.microsoft.com/office/drawing/2014/main" id="{DF25FB97-352A-4450-9199-7C7586EE96D6}"/>
                </a:ext>
              </a:extLst>
            </p:cNvPr>
            <p:cNvSpPr/>
            <p:nvPr/>
          </p:nvSpPr>
          <p:spPr>
            <a:xfrm>
              <a:off x="10155947" y="4142843"/>
              <a:ext cx="987398" cy="1018893"/>
            </a:xfrm>
            <a:custGeom>
              <a:avLst/>
              <a:gdLst>
                <a:gd name="connsiteX0" fmla="*/ 23662 w 1441758"/>
                <a:gd name="connsiteY0" fmla="*/ 603297 h 1487746"/>
                <a:gd name="connsiteX1" fmla="*/ 330583 w 1441758"/>
                <a:gd name="connsiteY1" fmla="*/ 52715 h 1487746"/>
                <a:gd name="connsiteX2" fmla="*/ 671475 w 1441758"/>
                <a:gd name="connsiteY2" fmla="*/ 0 h 1487746"/>
                <a:gd name="connsiteX3" fmla="*/ 1087340 w 1441758"/>
                <a:gd name="connsiteY3" fmla="*/ 49201 h 1487746"/>
                <a:gd name="connsiteX4" fmla="*/ 1423546 w 1441758"/>
                <a:gd name="connsiteY4" fmla="*/ 586897 h 1487746"/>
                <a:gd name="connsiteX5" fmla="*/ 1268914 w 1441758"/>
                <a:gd name="connsiteY5" fmla="*/ 1054305 h 1487746"/>
                <a:gd name="connsiteX6" fmla="*/ 717161 w 1441758"/>
                <a:gd name="connsiteY6" fmla="*/ 1487742 h 1487746"/>
                <a:gd name="connsiteX7" fmla="*/ 214609 w 1441758"/>
                <a:gd name="connsiteY7" fmla="*/ 1109364 h 1487746"/>
                <a:gd name="connsiteX8" fmla="*/ 23662 w 1441758"/>
                <a:gd name="connsiteY8" fmla="*/ 603297 h 148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758" h="1487746">
                  <a:moveTo>
                    <a:pt x="23662" y="603297"/>
                  </a:moveTo>
                  <a:cubicBezTo>
                    <a:pt x="-59510" y="365493"/>
                    <a:pt x="84578" y="107773"/>
                    <a:pt x="330583" y="52715"/>
                  </a:cubicBezTo>
                  <a:cubicBezTo>
                    <a:pt x="461785" y="23429"/>
                    <a:pt x="591816" y="0"/>
                    <a:pt x="671475" y="0"/>
                  </a:cubicBezTo>
                  <a:cubicBezTo>
                    <a:pt x="759333" y="0"/>
                    <a:pt x="923337" y="22258"/>
                    <a:pt x="1087340" y="49201"/>
                  </a:cubicBezTo>
                  <a:cubicBezTo>
                    <a:pt x="1339202" y="90202"/>
                    <a:pt x="1497347" y="343235"/>
                    <a:pt x="1423546" y="586897"/>
                  </a:cubicBezTo>
                  <a:cubicBezTo>
                    <a:pt x="1366145" y="777843"/>
                    <a:pt x="1304058" y="973475"/>
                    <a:pt x="1268914" y="1054305"/>
                  </a:cubicBezTo>
                  <a:cubicBezTo>
                    <a:pt x="1181056" y="1258138"/>
                    <a:pt x="899908" y="1488914"/>
                    <a:pt x="717161" y="1487742"/>
                  </a:cubicBezTo>
                  <a:cubicBezTo>
                    <a:pt x="534415" y="1486571"/>
                    <a:pt x="308325" y="1317882"/>
                    <a:pt x="214609" y="1109364"/>
                  </a:cubicBezTo>
                  <a:cubicBezTo>
                    <a:pt x="166580" y="1005104"/>
                    <a:pt x="91607" y="797758"/>
                    <a:pt x="23662" y="603297"/>
                  </a:cubicBezTo>
                  <a:close/>
                </a:path>
              </a:pathLst>
            </a:custGeom>
            <a:solidFill>
              <a:srgbClr val="EBDEC1"/>
            </a:solidFill>
            <a:ln w="11709" cap="flat">
              <a:noFill/>
              <a:prstDash val="solid"/>
              <a:miter/>
            </a:ln>
          </p:spPr>
          <p:txBody>
            <a:bodyPr rtlCol="0" anchor="ctr"/>
            <a:lstStyle/>
            <a:p>
              <a:endParaRPr lang="en-US"/>
            </a:p>
          </p:txBody>
        </p:sp>
        <p:sp>
          <p:nvSpPr>
            <p:cNvPr id="138" name="Freeform: Shape 6">
              <a:extLst>
                <a:ext uri="{FF2B5EF4-FFF2-40B4-BE49-F238E27FC236}">
                  <a16:creationId xmlns:a16="http://schemas.microsoft.com/office/drawing/2014/main" id="{6B78B891-A68A-42D1-BDD8-5A8646C368B9}"/>
                </a:ext>
              </a:extLst>
            </p:cNvPr>
            <p:cNvSpPr/>
            <p:nvPr/>
          </p:nvSpPr>
          <p:spPr>
            <a:xfrm>
              <a:off x="10017312" y="5093539"/>
              <a:ext cx="1240320" cy="1764461"/>
            </a:xfrm>
            <a:custGeom>
              <a:avLst/>
              <a:gdLst>
                <a:gd name="connsiteX0" fmla="*/ 1136825 w 1240320"/>
                <a:gd name="connsiteY0" fmla="*/ 0 h 1764461"/>
                <a:gd name="connsiteX1" fmla="*/ 1240320 w 1240320"/>
                <a:gd name="connsiteY1" fmla="*/ 51346 h 1764461"/>
                <a:gd name="connsiteX2" fmla="*/ 748524 w 1240320"/>
                <a:gd name="connsiteY2" fmla="*/ 357013 h 1764461"/>
                <a:gd name="connsiteX3" fmla="*/ 675517 w 1240320"/>
                <a:gd name="connsiteY3" fmla="*/ 436438 h 1764461"/>
                <a:gd name="connsiteX4" fmla="*/ 675517 w 1240320"/>
                <a:gd name="connsiteY4" fmla="*/ 1764461 h 1764461"/>
                <a:gd name="connsiteX5" fmla="*/ 570656 w 1240320"/>
                <a:gd name="connsiteY5" fmla="*/ 1764461 h 1764461"/>
                <a:gd name="connsiteX6" fmla="*/ 571221 w 1240320"/>
                <a:gd name="connsiteY6" fmla="*/ 429218 h 1764461"/>
                <a:gd name="connsiteX7" fmla="*/ 516666 w 1240320"/>
                <a:gd name="connsiteY7" fmla="*/ 360222 h 1764461"/>
                <a:gd name="connsiteX8" fmla="*/ 38510 w 1240320"/>
                <a:gd name="connsiteY8" fmla="*/ 95471 h 1764461"/>
                <a:gd name="connsiteX9" fmla="*/ 0 w 1240320"/>
                <a:gd name="connsiteY9" fmla="*/ 52951 h 1764461"/>
                <a:gd name="connsiteX10" fmla="*/ 86646 w 1240320"/>
                <a:gd name="connsiteY10" fmla="*/ 8825 h 1764461"/>
                <a:gd name="connsiteX11" fmla="*/ 137189 w 1240320"/>
                <a:gd name="connsiteY11" fmla="*/ 43323 h 1764461"/>
                <a:gd name="connsiteX12" fmla="*/ 507841 w 1240320"/>
                <a:gd name="connsiteY12" fmla="*/ 252717 h 1764461"/>
                <a:gd name="connsiteX13" fmla="*/ 572023 w 1240320"/>
                <a:gd name="connsiteY13" fmla="*/ 209395 h 1764461"/>
                <a:gd name="connsiteX14" fmla="*/ 572023 w 1240320"/>
                <a:gd name="connsiteY14" fmla="*/ 146816 h 1764461"/>
                <a:gd name="connsiteX15" fmla="*/ 624171 w 1240320"/>
                <a:gd name="connsiteY15" fmla="*/ 93064 h 1764461"/>
                <a:gd name="connsiteX16" fmla="*/ 671505 w 1240320"/>
                <a:gd name="connsiteY16" fmla="*/ 141201 h 1764461"/>
                <a:gd name="connsiteX17" fmla="*/ 670703 w 1240320"/>
                <a:gd name="connsiteY17" fmla="*/ 214208 h 1764461"/>
                <a:gd name="connsiteX18" fmla="*/ 734885 w 1240320"/>
                <a:gd name="connsiteY18" fmla="*/ 252717 h 1764461"/>
                <a:gd name="connsiteX19" fmla="*/ 1136825 w 1240320"/>
                <a:gd name="connsiteY19" fmla="*/ 0 h 176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40320" h="1764461">
                  <a:moveTo>
                    <a:pt x="1136825" y="0"/>
                  </a:moveTo>
                  <a:cubicBezTo>
                    <a:pt x="1172126" y="14441"/>
                    <a:pt x="1210635" y="22464"/>
                    <a:pt x="1240320" y="51346"/>
                  </a:cubicBezTo>
                  <a:cubicBezTo>
                    <a:pt x="1116769" y="215812"/>
                    <a:pt x="957115" y="326527"/>
                    <a:pt x="748524" y="357013"/>
                  </a:cubicBezTo>
                  <a:cubicBezTo>
                    <a:pt x="695574" y="365036"/>
                    <a:pt x="675517" y="379477"/>
                    <a:pt x="675517" y="436438"/>
                  </a:cubicBezTo>
                  <a:lnTo>
                    <a:pt x="675517" y="1764461"/>
                  </a:lnTo>
                  <a:lnTo>
                    <a:pt x="570656" y="1764461"/>
                  </a:lnTo>
                  <a:lnTo>
                    <a:pt x="571221" y="429218"/>
                  </a:lnTo>
                  <a:cubicBezTo>
                    <a:pt x="572023" y="386697"/>
                    <a:pt x="563198" y="365036"/>
                    <a:pt x="516666" y="360222"/>
                  </a:cubicBezTo>
                  <a:cubicBezTo>
                    <a:pt x="319306" y="339363"/>
                    <a:pt x="166874" y="238276"/>
                    <a:pt x="38510" y="95471"/>
                  </a:cubicBezTo>
                  <a:cubicBezTo>
                    <a:pt x="25673" y="81030"/>
                    <a:pt x="12836" y="67392"/>
                    <a:pt x="0" y="52951"/>
                  </a:cubicBezTo>
                  <a:cubicBezTo>
                    <a:pt x="20859" y="23266"/>
                    <a:pt x="56962" y="21662"/>
                    <a:pt x="86646" y="8825"/>
                  </a:cubicBezTo>
                  <a:cubicBezTo>
                    <a:pt x="113121" y="-2407"/>
                    <a:pt x="116330" y="36102"/>
                    <a:pt x="137189" y="43323"/>
                  </a:cubicBezTo>
                  <a:cubicBezTo>
                    <a:pt x="235869" y="154840"/>
                    <a:pt x="357013" y="230253"/>
                    <a:pt x="507841" y="252717"/>
                  </a:cubicBezTo>
                  <a:cubicBezTo>
                    <a:pt x="567210" y="271972"/>
                    <a:pt x="571221" y="268763"/>
                    <a:pt x="572023" y="209395"/>
                  </a:cubicBezTo>
                  <a:cubicBezTo>
                    <a:pt x="572826" y="188535"/>
                    <a:pt x="574430" y="167676"/>
                    <a:pt x="572023" y="146816"/>
                  </a:cubicBezTo>
                  <a:cubicBezTo>
                    <a:pt x="568012" y="106703"/>
                    <a:pt x="579243" y="90658"/>
                    <a:pt x="624171" y="93064"/>
                  </a:cubicBezTo>
                  <a:cubicBezTo>
                    <a:pt x="661076" y="94669"/>
                    <a:pt x="674715" y="105098"/>
                    <a:pt x="671505" y="141201"/>
                  </a:cubicBezTo>
                  <a:cubicBezTo>
                    <a:pt x="669099" y="165269"/>
                    <a:pt x="670703" y="190140"/>
                    <a:pt x="670703" y="214208"/>
                  </a:cubicBezTo>
                  <a:cubicBezTo>
                    <a:pt x="671505" y="267961"/>
                    <a:pt x="677924" y="271169"/>
                    <a:pt x="734885" y="252717"/>
                  </a:cubicBezTo>
                  <a:cubicBezTo>
                    <a:pt x="903363" y="222231"/>
                    <a:pt x="1040552" y="142805"/>
                    <a:pt x="1136825" y="0"/>
                  </a:cubicBezTo>
                  <a:close/>
                </a:path>
              </a:pathLst>
            </a:custGeom>
            <a:solidFill>
              <a:schemeClr val="accent3"/>
            </a:solidFill>
            <a:ln w="11709" cap="flat">
              <a:noFill/>
              <a:prstDash val="solid"/>
              <a:miter/>
            </a:ln>
          </p:spPr>
          <p:txBody>
            <a:bodyPr wrap="square" rtlCol="0" anchor="ctr">
              <a:noAutofit/>
            </a:bodyPr>
            <a:lstStyle/>
            <a:p>
              <a:endParaRPr lang="en-US"/>
            </a:p>
          </p:txBody>
        </p:sp>
        <p:sp>
          <p:nvSpPr>
            <p:cNvPr id="139" name="Freeform: Shape 7">
              <a:extLst>
                <a:ext uri="{FF2B5EF4-FFF2-40B4-BE49-F238E27FC236}">
                  <a16:creationId xmlns:a16="http://schemas.microsoft.com/office/drawing/2014/main" id="{49C91016-C096-49DE-91FC-F161B6F89722}"/>
                </a:ext>
              </a:extLst>
            </p:cNvPr>
            <p:cNvSpPr/>
            <p:nvPr/>
          </p:nvSpPr>
          <p:spPr>
            <a:xfrm>
              <a:off x="10618218" y="7475498"/>
              <a:ext cx="40916" cy="8927"/>
            </a:xfrm>
            <a:custGeom>
              <a:avLst/>
              <a:gdLst>
                <a:gd name="connsiteX0" fmla="*/ 31629 w 59744"/>
                <a:gd name="connsiteY0" fmla="*/ 12886 h 13035"/>
                <a:gd name="connsiteX1" fmla="*/ 59744 w 59744"/>
                <a:gd name="connsiteY1" fmla="*/ 0 h 13035"/>
                <a:gd name="connsiteX2" fmla="*/ 0 w 59744"/>
                <a:gd name="connsiteY2" fmla="*/ 0 h 13035"/>
                <a:gd name="connsiteX3" fmla="*/ 31629 w 59744"/>
                <a:gd name="connsiteY3" fmla="*/ 12886 h 13035"/>
              </a:gdLst>
              <a:ahLst/>
              <a:cxnLst>
                <a:cxn ang="0">
                  <a:pos x="connsiteX0" y="connsiteY0"/>
                </a:cxn>
                <a:cxn ang="0">
                  <a:pos x="connsiteX1" y="connsiteY1"/>
                </a:cxn>
                <a:cxn ang="0">
                  <a:pos x="connsiteX2" y="connsiteY2"/>
                </a:cxn>
                <a:cxn ang="0">
                  <a:pos x="connsiteX3" y="connsiteY3"/>
                </a:cxn>
              </a:cxnLst>
              <a:rect l="l" t="t" r="r" b="b"/>
              <a:pathLst>
                <a:path w="59744" h="13035">
                  <a:moveTo>
                    <a:pt x="31629" y="12886"/>
                  </a:moveTo>
                  <a:cubicBezTo>
                    <a:pt x="44515" y="12886"/>
                    <a:pt x="53887" y="7029"/>
                    <a:pt x="59744" y="0"/>
                  </a:cubicBezTo>
                  <a:lnTo>
                    <a:pt x="0" y="0"/>
                  </a:lnTo>
                  <a:cubicBezTo>
                    <a:pt x="5857" y="8200"/>
                    <a:pt x="15229" y="14058"/>
                    <a:pt x="31629" y="12886"/>
                  </a:cubicBezTo>
                  <a:close/>
                </a:path>
              </a:pathLst>
            </a:custGeom>
            <a:solidFill>
              <a:srgbClr val="CCCCCC"/>
            </a:solidFill>
            <a:ln w="11709" cap="flat">
              <a:noFill/>
              <a:prstDash val="solid"/>
              <a:miter/>
            </a:ln>
          </p:spPr>
          <p:txBody>
            <a:bodyPr rtlCol="0" anchor="ctr"/>
            <a:lstStyle/>
            <a:p>
              <a:endParaRPr lang="en-US"/>
            </a:p>
          </p:txBody>
        </p:sp>
        <p:sp>
          <p:nvSpPr>
            <p:cNvPr id="140" name="Freeform: Shape 8">
              <a:extLst>
                <a:ext uri="{FF2B5EF4-FFF2-40B4-BE49-F238E27FC236}">
                  <a16:creationId xmlns:a16="http://schemas.microsoft.com/office/drawing/2014/main" id="{27160708-D9FD-4B4E-B6FB-DA550DC0317A}"/>
                </a:ext>
              </a:extLst>
            </p:cNvPr>
            <p:cNvSpPr/>
            <p:nvPr/>
          </p:nvSpPr>
          <p:spPr>
            <a:xfrm>
              <a:off x="9663509" y="7507589"/>
              <a:ext cx="6418" cy="8022"/>
            </a:xfrm>
            <a:custGeom>
              <a:avLst/>
              <a:gdLst>
                <a:gd name="connsiteX0" fmla="*/ 9372 w 9371"/>
                <a:gd name="connsiteY0" fmla="*/ 0 h 11714"/>
                <a:gd name="connsiteX1" fmla="*/ 0 w 9371"/>
                <a:gd name="connsiteY1" fmla="*/ 0 h 11714"/>
                <a:gd name="connsiteX2" fmla="*/ 9372 w 9371"/>
                <a:gd name="connsiteY2" fmla="*/ 0 h 11714"/>
              </a:gdLst>
              <a:ahLst/>
              <a:cxnLst>
                <a:cxn ang="0">
                  <a:pos x="connsiteX0" y="connsiteY0"/>
                </a:cxn>
                <a:cxn ang="0">
                  <a:pos x="connsiteX1" y="connsiteY1"/>
                </a:cxn>
                <a:cxn ang="0">
                  <a:pos x="connsiteX2" y="connsiteY2"/>
                </a:cxn>
              </a:cxnLst>
              <a:rect l="l" t="t" r="r" b="b"/>
              <a:pathLst>
                <a:path w="9371" h="11714">
                  <a:moveTo>
                    <a:pt x="9372" y="0"/>
                  </a:moveTo>
                  <a:cubicBezTo>
                    <a:pt x="5857" y="0"/>
                    <a:pt x="2343" y="0"/>
                    <a:pt x="0" y="0"/>
                  </a:cubicBezTo>
                  <a:cubicBezTo>
                    <a:pt x="3514" y="0"/>
                    <a:pt x="5857" y="0"/>
                    <a:pt x="9372" y="0"/>
                  </a:cubicBezTo>
                  <a:close/>
                </a:path>
              </a:pathLst>
            </a:custGeom>
            <a:solidFill>
              <a:srgbClr val="CCCCCC"/>
            </a:solidFill>
            <a:ln w="11709" cap="flat">
              <a:noFill/>
              <a:prstDash val="solid"/>
              <a:miter/>
            </a:ln>
          </p:spPr>
          <p:txBody>
            <a:bodyPr rtlCol="0" anchor="ctr"/>
            <a:lstStyle/>
            <a:p>
              <a:endParaRPr lang="en-US"/>
            </a:p>
          </p:txBody>
        </p:sp>
        <p:sp>
          <p:nvSpPr>
            <p:cNvPr id="141" name="Freeform: Shape 9">
              <a:extLst>
                <a:ext uri="{FF2B5EF4-FFF2-40B4-BE49-F238E27FC236}">
                  <a16:creationId xmlns:a16="http://schemas.microsoft.com/office/drawing/2014/main" id="{A40A8EA0-44F0-4D91-9702-38858BE24C85}"/>
                </a:ext>
              </a:extLst>
            </p:cNvPr>
            <p:cNvSpPr/>
            <p:nvPr/>
          </p:nvSpPr>
          <p:spPr>
            <a:xfrm>
              <a:off x="11605820" y="7507589"/>
              <a:ext cx="23265" cy="802"/>
            </a:xfrm>
            <a:custGeom>
              <a:avLst/>
              <a:gdLst>
                <a:gd name="connsiteX0" fmla="*/ 16400 w 33971"/>
                <a:gd name="connsiteY0" fmla="*/ 1172 h 1171"/>
                <a:gd name="connsiteX1" fmla="*/ 33972 w 33971"/>
                <a:gd name="connsiteY1" fmla="*/ 0 h 1171"/>
                <a:gd name="connsiteX2" fmla="*/ 0 w 33971"/>
                <a:gd name="connsiteY2" fmla="*/ 0 h 1171"/>
                <a:gd name="connsiteX3" fmla="*/ 16400 w 33971"/>
                <a:gd name="connsiteY3" fmla="*/ 1172 h 1171"/>
              </a:gdLst>
              <a:ahLst/>
              <a:cxnLst>
                <a:cxn ang="0">
                  <a:pos x="connsiteX0" y="connsiteY0"/>
                </a:cxn>
                <a:cxn ang="0">
                  <a:pos x="connsiteX1" y="connsiteY1"/>
                </a:cxn>
                <a:cxn ang="0">
                  <a:pos x="connsiteX2" y="connsiteY2"/>
                </a:cxn>
                <a:cxn ang="0">
                  <a:pos x="connsiteX3" y="connsiteY3"/>
                </a:cxn>
              </a:cxnLst>
              <a:rect l="l" t="t" r="r" b="b"/>
              <a:pathLst>
                <a:path w="33971" h="1171">
                  <a:moveTo>
                    <a:pt x="16400" y="1172"/>
                  </a:moveTo>
                  <a:cubicBezTo>
                    <a:pt x="22257" y="1172"/>
                    <a:pt x="28115" y="1172"/>
                    <a:pt x="33972" y="0"/>
                  </a:cubicBezTo>
                  <a:cubicBezTo>
                    <a:pt x="22257" y="0"/>
                    <a:pt x="11715" y="0"/>
                    <a:pt x="0" y="0"/>
                  </a:cubicBezTo>
                  <a:cubicBezTo>
                    <a:pt x="4686" y="1172"/>
                    <a:pt x="10543" y="1172"/>
                    <a:pt x="16400" y="1172"/>
                  </a:cubicBezTo>
                  <a:close/>
                </a:path>
              </a:pathLst>
            </a:custGeom>
            <a:solidFill>
              <a:srgbClr val="CCCCCC"/>
            </a:solidFill>
            <a:ln w="11709" cap="flat">
              <a:noFill/>
              <a:prstDash val="solid"/>
              <a:miter/>
            </a:ln>
          </p:spPr>
          <p:txBody>
            <a:bodyPr rtlCol="0" anchor="ctr"/>
            <a:lstStyle/>
            <a:p>
              <a:endParaRPr lang="en-US"/>
            </a:p>
          </p:txBody>
        </p:sp>
        <p:sp>
          <p:nvSpPr>
            <p:cNvPr id="142" name="Freeform: Shape 10">
              <a:extLst>
                <a:ext uri="{FF2B5EF4-FFF2-40B4-BE49-F238E27FC236}">
                  <a16:creationId xmlns:a16="http://schemas.microsoft.com/office/drawing/2014/main" id="{37F1670C-57CD-4450-B1FE-F2AAC36F73A9}"/>
                </a:ext>
              </a:extLst>
            </p:cNvPr>
            <p:cNvSpPr/>
            <p:nvPr/>
          </p:nvSpPr>
          <p:spPr>
            <a:xfrm>
              <a:off x="10216277" y="4549579"/>
              <a:ext cx="872876" cy="620979"/>
            </a:xfrm>
            <a:custGeom>
              <a:avLst/>
              <a:gdLst>
                <a:gd name="connsiteX0" fmla="*/ 337378 w 1274538"/>
                <a:gd name="connsiteY0" fmla="*/ 173401 h 906728"/>
                <a:gd name="connsiteX1" fmla="*/ 39829 w 1274538"/>
                <a:gd name="connsiteY1" fmla="*/ 199173 h 906728"/>
                <a:gd name="connsiteX2" fmla="*/ 0 w 1274538"/>
                <a:gd name="connsiteY2" fmla="*/ 189801 h 906728"/>
                <a:gd name="connsiteX3" fmla="*/ 44515 w 1274538"/>
                <a:gd name="connsiteY3" fmla="*/ 347947 h 906728"/>
                <a:gd name="connsiteX4" fmla="*/ 282320 w 1274538"/>
                <a:gd name="connsiteY4" fmla="*/ 731011 h 906728"/>
                <a:gd name="connsiteX5" fmla="*/ 625555 w 1274538"/>
                <a:gd name="connsiteY5" fmla="*/ 906729 h 906728"/>
                <a:gd name="connsiteX6" fmla="*/ 909046 w 1274538"/>
                <a:gd name="connsiteY6" fmla="*/ 786069 h 906728"/>
                <a:gd name="connsiteX7" fmla="*/ 1221823 w 1274538"/>
                <a:gd name="connsiteY7" fmla="*/ 353804 h 906728"/>
                <a:gd name="connsiteX8" fmla="*/ 1274538 w 1274538"/>
                <a:gd name="connsiteY8" fmla="*/ 192144 h 906728"/>
                <a:gd name="connsiteX9" fmla="*/ 1219480 w 1274538"/>
                <a:gd name="connsiteY9" fmla="*/ 219087 h 906728"/>
                <a:gd name="connsiteX10" fmla="*/ 926617 w 1274538"/>
                <a:gd name="connsiteY10" fmla="*/ 178087 h 906728"/>
                <a:gd name="connsiteX11" fmla="*/ 629069 w 1274538"/>
                <a:gd name="connsiteY11" fmla="*/ 26 h 906728"/>
                <a:gd name="connsiteX12" fmla="*/ 337378 w 1274538"/>
                <a:gd name="connsiteY12" fmla="*/ 173401 h 90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4538" h="906728">
                  <a:moveTo>
                    <a:pt x="337378" y="173401"/>
                  </a:moveTo>
                  <a:cubicBezTo>
                    <a:pt x="242490" y="251888"/>
                    <a:pt x="147603" y="275317"/>
                    <a:pt x="39829" y="199173"/>
                  </a:cubicBezTo>
                  <a:cubicBezTo>
                    <a:pt x="38658" y="198001"/>
                    <a:pt x="0" y="189801"/>
                    <a:pt x="0" y="189801"/>
                  </a:cubicBezTo>
                  <a:cubicBezTo>
                    <a:pt x="9372" y="249545"/>
                    <a:pt x="21086" y="291717"/>
                    <a:pt x="44515" y="347947"/>
                  </a:cubicBezTo>
                  <a:cubicBezTo>
                    <a:pt x="112459" y="514293"/>
                    <a:pt x="167517" y="618552"/>
                    <a:pt x="282320" y="731011"/>
                  </a:cubicBezTo>
                  <a:cubicBezTo>
                    <a:pt x="336206" y="783726"/>
                    <a:pt x="516610" y="906729"/>
                    <a:pt x="625555" y="906729"/>
                  </a:cubicBezTo>
                  <a:cubicBezTo>
                    <a:pt x="727471" y="906729"/>
                    <a:pt x="843444" y="835270"/>
                    <a:pt x="909046" y="786069"/>
                  </a:cubicBezTo>
                  <a:cubicBezTo>
                    <a:pt x="1119907" y="627924"/>
                    <a:pt x="1194880" y="449863"/>
                    <a:pt x="1221823" y="353804"/>
                  </a:cubicBezTo>
                  <a:cubicBezTo>
                    <a:pt x="1238223" y="291717"/>
                    <a:pt x="1258138" y="250716"/>
                    <a:pt x="1274538" y="192144"/>
                  </a:cubicBezTo>
                  <a:cubicBezTo>
                    <a:pt x="1274538" y="192144"/>
                    <a:pt x="1219480" y="217916"/>
                    <a:pt x="1219480" y="219087"/>
                  </a:cubicBezTo>
                  <a:cubicBezTo>
                    <a:pt x="1110535" y="271803"/>
                    <a:pt x="1020333" y="261259"/>
                    <a:pt x="926617" y="178087"/>
                  </a:cubicBezTo>
                  <a:cubicBezTo>
                    <a:pt x="877417" y="133571"/>
                    <a:pt x="767300" y="26"/>
                    <a:pt x="629069" y="26"/>
                  </a:cubicBezTo>
                  <a:cubicBezTo>
                    <a:pt x="468580" y="-2317"/>
                    <a:pt x="361978" y="153486"/>
                    <a:pt x="337378" y="173401"/>
                  </a:cubicBezTo>
                  <a:close/>
                </a:path>
              </a:pathLst>
            </a:custGeom>
            <a:solidFill>
              <a:schemeClr val="accent4"/>
            </a:solidFill>
            <a:ln w="11709" cap="flat">
              <a:noFill/>
              <a:prstDash val="solid"/>
              <a:miter/>
            </a:ln>
          </p:spPr>
          <p:txBody>
            <a:bodyPr rtlCol="0" anchor="ctr"/>
            <a:lstStyle/>
            <a:p>
              <a:endParaRPr lang="en-US"/>
            </a:p>
          </p:txBody>
        </p:sp>
        <p:sp>
          <p:nvSpPr>
            <p:cNvPr id="143" name="Freeform: Shape 11">
              <a:extLst>
                <a:ext uri="{FF2B5EF4-FFF2-40B4-BE49-F238E27FC236}">
                  <a16:creationId xmlns:a16="http://schemas.microsoft.com/office/drawing/2014/main" id="{4C7C52F9-F8F7-40CC-9D8F-32070687ADA8}"/>
                </a:ext>
              </a:extLst>
            </p:cNvPr>
            <p:cNvSpPr/>
            <p:nvPr/>
          </p:nvSpPr>
          <p:spPr>
            <a:xfrm>
              <a:off x="10333403" y="3309438"/>
              <a:ext cx="143782" cy="853461"/>
            </a:xfrm>
            <a:custGeom>
              <a:avLst/>
              <a:gdLst>
                <a:gd name="connsiteX0" fmla="*/ 123013 w 209945"/>
                <a:gd name="connsiteY0" fmla="*/ 1246189 h 1246189"/>
                <a:gd name="connsiteX1" fmla="*/ 101927 w 209945"/>
                <a:gd name="connsiteY1" fmla="*/ 1227446 h 1246189"/>
                <a:gd name="connsiteX2" fmla="*/ 10 w 209945"/>
                <a:gd name="connsiteY2" fmla="*/ 674521 h 1246189"/>
                <a:gd name="connsiteX3" fmla="*/ 167528 w 209945"/>
                <a:gd name="connsiteY3" fmla="*/ 12652 h 1246189"/>
                <a:gd name="connsiteX4" fmla="*/ 200328 w 209945"/>
                <a:gd name="connsiteY4" fmla="*/ 5623 h 1246189"/>
                <a:gd name="connsiteX5" fmla="*/ 205014 w 209945"/>
                <a:gd name="connsiteY5" fmla="*/ 48967 h 1246189"/>
                <a:gd name="connsiteX6" fmla="*/ 46868 w 209945"/>
                <a:gd name="connsiteY6" fmla="*/ 674521 h 1246189"/>
                <a:gd name="connsiteX7" fmla="*/ 145270 w 209945"/>
                <a:gd name="connsiteY7" fmla="*/ 1202845 h 1246189"/>
                <a:gd name="connsiteX8" fmla="*/ 132384 w 209945"/>
                <a:gd name="connsiteY8" fmla="*/ 1243846 h 1246189"/>
                <a:gd name="connsiteX9" fmla="*/ 123013 w 209945"/>
                <a:gd name="connsiteY9" fmla="*/ 1246189 h 124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945" h="1246189">
                  <a:moveTo>
                    <a:pt x="123013" y="1246189"/>
                  </a:moveTo>
                  <a:cubicBezTo>
                    <a:pt x="113641" y="1246189"/>
                    <a:pt x="105441" y="1239160"/>
                    <a:pt x="101927" y="1227446"/>
                  </a:cubicBezTo>
                  <a:cubicBezTo>
                    <a:pt x="97241" y="1214560"/>
                    <a:pt x="-1161" y="905297"/>
                    <a:pt x="10" y="674521"/>
                  </a:cubicBezTo>
                  <a:cubicBezTo>
                    <a:pt x="1182" y="317229"/>
                    <a:pt x="160499" y="24366"/>
                    <a:pt x="167528" y="12652"/>
                  </a:cubicBezTo>
                  <a:cubicBezTo>
                    <a:pt x="175728" y="-1406"/>
                    <a:pt x="189785" y="-3749"/>
                    <a:pt x="200328" y="5623"/>
                  </a:cubicBezTo>
                  <a:cubicBezTo>
                    <a:pt x="210871" y="16166"/>
                    <a:pt x="213214" y="34909"/>
                    <a:pt x="205014" y="48967"/>
                  </a:cubicBezTo>
                  <a:cubicBezTo>
                    <a:pt x="203843" y="51310"/>
                    <a:pt x="48040" y="338315"/>
                    <a:pt x="46868" y="674521"/>
                  </a:cubicBezTo>
                  <a:cubicBezTo>
                    <a:pt x="45697" y="892411"/>
                    <a:pt x="144099" y="1199331"/>
                    <a:pt x="145270" y="1202845"/>
                  </a:cubicBezTo>
                  <a:cubicBezTo>
                    <a:pt x="149956" y="1218074"/>
                    <a:pt x="145270" y="1236817"/>
                    <a:pt x="132384" y="1243846"/>
                  </a:cubicBezTo>
                  <a:cubicBezTo>
                    <a:pt x="128870" y="1245018"/>
                    <a:pt x="126527" y="1246189"/>
                    <a:pt x="123013" y="1246189"/>
                  </a:cubicBezTo>
                  <a:close/>
                </a:path>
              </a:pathLst>
            </a:custGeom>
            <a:solidFill>
              <a:schemeClr val="accent3"/>
            </a:solidFill>
            <a:ln w="11709" cap="flat">
              <a:noFill/>
              <a:prstDash val="solid"/>
              <a:miter/>
            </a:ln>
          </p:spPr>
          <p:txBody>
            <a:bodyPr rtlCol="0" anchor="ctr"/>
            <a:lstStyle/>
            <a:p>
              <a:endParaRPr lang="en-US"/>
            </a:p>
          </p:txBody>
        </p:sp>
        <p:sp>
          <p:nvSpPr>
            <p:cNvPr id="144" name="Freeform: Shape 12">
              <a:extLst>
                <a:ext uri="{FF2B5EF4-FFF2-40B4-BE49-F238E27FC236}">
                  <a16:creationId xmlns:a16="http://schemas.microsoft.com/office/drawing/2014/main" id="{91629123-2F64-42A2-B874-5B5A550D3B50}"/>
                </a:ext>
              </a:extLst>
            </p:cNvPr>
            <p:cNvSpPr/>
            <p:nvPr/>
          </p:nvSpPr>
          <p:spPr>
            <a:xfrm>
              <a:off x="10763262" y="3309091"/>
              <a:ext cx="143782" cy="853809"/>
            </a:xfrm>
            <a:custGeom>
              <a:avLst/>
              <a:gdLst>
                <a:gd name="connsiteX0" fmla="*/ 85761 w 209945"/>
                <a:gd name="connsiteY0" fmla="*/ 1246696 h 1246696"/>
                <a:gd name="connsiteX1" fmla="*/ 76390 w 209945"/>
                <a:gd name="connsiteY1" fmla="*/ 1244353 h 1246696"/>
                <a:gd name="connsiteX2" fmla="*/ 63504 w 209945"/>
                <a:gd name="connsiteY2" fmla="*/ 1203353 h 1246696"/>
                <a:gd name="connsiteX3" fmla="*/ 161905 w 209945"/>
                <a:gd name="connsiteY3" fmla="*/ 675028 h 1246696"/>
                <a:gd name="connsiteX4" fmla="*/ 4931 w 209945"/>
                <a:gd name="connsiteY4" fmla="*/ 49474 h 1246696"/>
                <a:gd name="connsiteX5" fmla="*/ 9617 w 209945"/>
                <a:gd name="connsiteY5" fmla="*/ 6130 h 1246696"/>
                <a:gd name="connsiteX6" fmla="*/ 42417 w 209945"/>
                <a:gd name="connsiteY6" fmla="*/ 13159 h 1246696"/>
                <a:gd name="connsiteX7" fmla="*/ 209935 w 209945"/>
                <a:gd name="connsiteY7" fmla="*/ 675028 h 1246696"/>
                <a:gd name="connsiteX8" fmla="*/ 108019 w 209945"/>
                <a:gd name="connsiteY8" fmla="*/ 1227953 h 1246696"/>
                <a:gd name="connsiteX9" fmla="*/ 85761 w 209945"/>
                <a:gd name="connsiteY9" fmla="*/ 1246696 h 124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945" h="1246696">
                  <a:moveTo>
                    <a:pt x="85761" y="1246696"/>
                  </a:moveTo>
                  <a:cubicBezTo>
                    <a:pt x="82247" y="1246696"/>
                    <a:pt x="79904" y="1245525"/>
                    <a:pt x="76390" y="1244353"/>
                  </a:cubicBezTo>
                  <a:cubicBezTo>
                    <a:pt x="64675" y="1237325"/>
                    <a:pt x="58818" y="1219753"/>
                    <a:pt x="63504" y="1203353"/>
                  </a:cubicBezTo>
                  <a:cubicBezTo>
                    <a:pt x="64675" y="1199838"/>
                    <a:pt x="163077" y="892918"/>
                    <a:pt x="161905" y="675028"/>
                  </a:cubicBezTo>
                  <a:cubicBezTo>
                    <a:pt x="161905" y="338822"/>
                    <a:pt x="7274" y="52988"/>
                    <a:pt x="4931" y="49474"/>
                  </a:cubicBezTo>
                  <a:cubicBezTo>
                    <a:pt x="-3269" y="35416"/>
                    <a:pt x="-926" y="16673"/>
                    <a:pt x="9617" y="6130"/>
                  </a:cubicBezTo>
                  <a:cubicBezTo>
                    <a:pt x="20160" y="-4413"/>
                    <a:pt x="34217" y="-899"/>
                    <a:pt x="42417" y="13159"/>
                  </a:cubicBezTo>
                  <a:cubicBezTo>
                    <a:pt x="49446" y="24873"/>
                    <a:pt x="208763" y="317736"/>
                    <a:pt x="209935" y="675028"/>
                  </a:cubicBezTo>
                  <a:cubicBezTo>
                    <a:pt x="211106" y="905804"/>
                    <a:pt x="111533" y="1215067"/>
                    <a:pt x="108019" y="1227953"/>
                  </a:cubicBezTo>
                  <a:cubicBezTo>
                    <a:pt x="104504" y="1239668"/>
                    <a:pt x="95133" y="1246696"/>
                    <a:pt x="85761" y="1246696"/>
                  </a:cubicBezTo>
                  <a:close/>
                </a:path>
              </a:pathLst>
            </a:custGeom>
            <a:solidFill>
              <a:schemeClr val="accent3"/>
            </a:solidFill>
            <a:ln w="11709" cap="flat">
              <a:noFill/>
              <a:prstDash val="solid"/>
              <a:miter/>
            </a:ln>
          </p:spPr>
          <p:txBody>
            <a:bodyPr rtlCol="0" anchor="ctr"/>
            <a:lstStyle/>
            <a:p>
              <a:endParaRPr lang="en-US"/>
            </a:p>
          </p:txBody>
        </p:sp>
        <p:sp>
          <p:nvSpPr>
            <p:cNvPr id="145" name="Freeform: Shape 13">
              <a:extLst>
                <a:ext uri="{FF2B5EF4-FFF2-40B4-BE49-F238E27FC236}">
                  <a16:creationId xmlns:a16="http://schemas.microsoft.com/office/drawing/2014/main" id="{5A742EEB-669A-4B75-B105-A53A2555E665}"/>
                </a:ext>
              </a:extLst>
            </p:cNvPr>
            <p:cNvSpPr/>
            <p:nvPr/>
          </p:nvSpPr>
          <p:spPr>
            <a:xfrm rot="20463219" flipH="1">
              <a:off x="8581231" y="4516473"/>
              <a:ext cx="1371217" cy="2383494"/>
            </a:xfrm>
            <a:custGeom>
              <a:avLst/>
              <a:gdLst>
                <a:gd name="connsiteX0" fmla="*/ 539445 w 1371217"/>
                <a:gd name="connsiteY0" fmla="*/ 73491 h 2383494"/>
                <a:gd name="connsiteX1" fmla="*/ 503499 w 1371217"/>
                <a:gd name="connsiteY1" fmla="*/ 141911 h 2383494"/>
                <a:gd name="connsiteX2" fmla="*/ 505333 w 1371217"/>
                <a:gd name="connsiteY2" fmla="*/ 629758 h 2383494"/>
                <a:gd name="connsiteX3" fmla="*/ 485159 w 1371217"/>
                <a:gd name="connsiteY3" fmla="*/ 780147 h 2383494"/>
                <a:gd name="connsiteX4" fmla="*/ 347608 w 1371217"/>
                <a:gd name="connsiteY4" fmla="*/ 886520 h 2383494"/>
                <a:gd name="connsiteX5" fmla="*/ 79844 w 1371217"/>
                <a:gd name="connsiteY5" fmla="*/ 688447 h 2383494"/>
                <a:gd name="connsiteX6" fmla="*/ 67005 w 1371217"/>
                <a:gd name="connsiteY6" fmla="*/ 805823 h 2383494"/>
                <a:gd name="connsiteX7" fmla="*/ 287086 w 1371217"/>
                <a:gd name="connsiteY7" fmla="*/ 1080925 h 2383494"/>
                <a:gd name="connsiteX8" fmla="*/ 554852 w 1371217"/>
                <a:gd name="connsiteY8" fmla="*/ 1379869 h 2383494"/>
                <a:gd name="connsiteX9" fmla="*/ 622710 w 1371217"/>
                <a:gd name="connsiteY9" fmla="*/ 1581611 h 2383494"/>
                <a:gd name="connsiteX10" fmla="*/ 746477 w 1371217"/>
                <a:gd name="connsiteY10" fmla="*/ 2383494 h 2383494"/>
                <a:gd name="connsiteX11" fmla="*/ 755257 w 1371217"/>
                <a:gd name="connsiteY11" fmla="*/ 2383478 h 2383494"/>
                <a:gd name="connsiteX12" fmla="*/ 1272994 w 1371217"/>
                <a:gd name="connsiteY12" fmla="*/ 2205749 h 2383494"/>
                <a:gd name="connsiteX13" fmla="*/ 1247055 w 1371217"/>
                <a:gd name="connsiteY13" fmla="*/ 2140348 h 2383494"/>
                <a:gd name="connsiteX14" fmla="*/ 1017022 w 1371217"/>
                <a:gd name="connsiteY14" fmla="*/ 1493578 h 2383494"/>
                <a:gd name="connsiteX15" fmla="*/ 977964 w 1371217"/>
                <a:gd name="connsiteY15" fmla="*/ 1298951 h 2383494"/>
                <a:gd name="connsiteX16" fmla="*/ 1061038 w 1371217"/>
                <a:gd name="connsiteY16" fmla="*/ 1082759 h 2383494"/>
                <a:gd name="connsiteX17" fmla="*/ 1103221 w 1371217"/>
                <a:gd name="connsiteY17" fmla="*/ 844338 h 2383494"/>
                <a:gd name="connsiteX18" fmla="*/ 1352647 w 1371217"/>
                <a:gd name="connsiteY18" fmla="*/ 501377 h 2383494"/>
                <a:gd name="connsiteX19" fmla="*/ 1270116 w 1371217"/>
                <a:gd name="connsiteY19" fmla="*/ 453693 h 2383494"/>
                <a:gd name="connsiteX20" fmla="*/ 1004184 w 1371217"/>
                <a:gd name="connsiteY20" fmla="*/ 723292 h 2383494"/>
                <a:gd name="connsiteX21" fmla="*/ 974840 w 1371217"/>
                <a:gd name="connsiteY21" fmla="*/ 701285 h 2383494"/>
                <a:gd name="connsiteX22" fmla="*/ 1106889 w 1371217"/>
                <a:gd name="connsiteY22" fmla="*/ 217105 h 2383494"/>
                <a:gd name="connsiteX23" fmla="*/ 1000517 w 1371217"/>
                <a:gd name="connsiteY23" fmla="*/ 152915 h 2383494"/>
                <a:gd name="connsiteX24" fmla="*/ 850127 w 1371217"/>
                <a:gd name="connsiteY24" fmla="*/ 638928 h 2383494"/>
                <a:gd name="connsiteX25" fmla="*/ 820784 w 1371217"/>
                <a:gd name="connsiteY25" fmla="*/ 615086 h 2383494"/>
                <a:gd name="connsiteX26" fmla="*/ 844626 w 1371217"/>
                <a:gd name="connsiteY26" fmla="*/ 59380 h 2383494"/>
                <a:gd name="connsiteX27" fmla="*/ 723580 w 1371217"/>
                <a:gd name="connsiteY27" fmla="*/ 63049 h 2383494"/>
                <a:gd name="connsiteX28" fmla="*/ 692403 w 1371217"/>
                <a:gd name="connsiteY28" fmla="*/ 598580 h 2383494"/>
                <a:gd name="connsiteX29" fmla="*/ 644718 w 1371217"/>
                <a:gd name="connsiteY29" fmla="*/ 600414 h 2383494"/>
                <a:gd name="connsiteX30" fmla="*/ 613540 w 1371217"/>
                <a:gd name="connsiteY30" fmla="*/ 145579 h 2383494"/>
                <a:gd name="connsiteX31" fmla="*/ 539445 w 1371217"/>
                <a:gd name="connsiteY31" fmla="*/ 73491 h 238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71217" h="2383494">
                  <a:moveTo>
                    <a:pt x="539445" y="73491"/>
                  </a:moveTo>
                  <a:cubicBezTo>
                    <a:pt x="521725" y="84111"/>
                    <a:pt x="506938" y="107982"/>
                    <a:pt x="503499" y="141911"/>
                  </a:cubicBezTo>
                  <a:cubicBezTo>
                    <a:pt x="480269" y="325312"/>
                    <a:pt x="495552" y="455527"/>
                    <a:pt x="505333" y="629758"/>
                  </a:cubicBezTo>
                  <a:cubicBezTo>
                    <a:pt x="502888" y="693643"/>
                    <a:pt x="496775" y="731852"/>
                    <a:pt x="485159" y="780147"/>
                  </a:cubicBezTo>
                  <a:cubicBezTo>
                    <a:pt x="447868" y="898135"/>
                    <a:pt x="416690" y="900275"/>
                    <a:pt x="347608" y="886520"/>
                  </a:cubicBezTo>
                  <a:cubicBezTo>
                    <a:pt x="274248" y="809492"/>
                    <a:pt x="230232" y="719625"/>
                    <a:pt x="79844" y="688447"/>
                  </a:cubicBezTo>
                  <a:cubicBezTo>
                    <a:pt x="-13691" y="678054"/>
                    <a:pt x="-33866" y="750192"/>
                    <a:pt x="67005" y="805823"/>
                  </a:cubicBezTo>
                  <a:cubicBezTo>
                    <a:pt x="138532" y="896301"/>
                    <a:pt x="246640" y="984496"/>
                    <a:pt x="287086" y="1080925"/>
                  </a:cubicBezTo>
                  <a:cubicBezTo>
                    <a:pt x="352194" y="1182407"/>
                    <a:pt x="488522" y="1310177"/>
                    <a:pt x="554852" y="1379869"/>
                  </a:cubicBezTo>
                  <a:lnTo>
                    <a:pt x="622710" y="1581611"/>
                  </a:lnTo>
                  <a:cubicBezTo>
                    <a:pt x="704629" y="1885445"/>
                    <a:pt x="701238" y="2031975"/>
                    <a:pt x="746477" y="2383494"/>
                  </a:cubicBezTo>
                  <a:lnTo>
                    <a:pt x="755257" y="2383478"/>
                  </a:lnTo>
                  <a:lnTo>
                    <a:pt x="1272994" y="2205749"/>
                  </a:lnTo>
                  <a:lnTo>
                    <a:pt x="1247055" y="2140348"/>
                  </a:lnTo>
                  <a:cubicBezTo>
                    <a:pt x="1162125" y="1931979"/>
                    <a:pt x="1096344" y="1797565"/>
                    <a:pt x="1017022" y="1493578"/>
                  </a:cubicBezTo>
                  <a:cubicBezTo>
                    <a:pt x="1004003" y="1428702"/>
                    <a:pt x="988828" y="1376766"/>
                    <a:pt x="977964" y="1298951"/>
                  </a:cubicBezTo>
                  <a:cubicBezTo>
                    <a:pt x="1011555" y="1213229"/>
                    <a:pt x="1037808" y="1183630"/>
                    <a:pt x="1061038" y="1082759"/>
                  </a:cubicBezTo>
                  <a:cubicBezTo>
                    <a:pt x="1086103" y="992893"/>
                    <a:pt x="1081213" y="977609"/>
                    <a:pt x="1103221" y="844338"/>
                  </a:cubicBezTo>
                  <a:cubicBezTo>
                    <a:pt x="1174136" y="719625"/>
                    <a:pt x="1276230" y="627924"/>
                    <a:pt x="1352647" y="501377"/>
                  </a:cubicBezTo>
                  <a:cubicBezTo>
                    <a:pt x="1403999" y="448803"/>
                    <a:pt x="1339808" y="357713"/>
                    <a:pt x="1270116" y="453693"/>
                  </a:cubicBezTo>
                  <a:cubicBezTo>
                    <a:pt x="1192476" y="558231"/>
                    <a:pt x="1092829" y="633426"/>
                    <a:pt x="1004184" y="723292"/>
                  </a:cubicBezTo>
                  <a:cubicBezTo>
                    <a:pt x="972395" y="721459"/>
                    <a:pt x="984622" y="708621"/>
                    <a:pt x="974840" y="701285"/>
                  </a:cubicBezTo>
                  <a:cubicBezTo>
                    <a:pt x="1023747" y="539891"/>
                    <a:pt x="1068986" y="382166"/>
                    <a:pt x="1106889" y="217105"/>
                  </a:cubicBezTo>
                  <a:cubicBezTo>
                    <a:pt x="1125840" y="121125"/>
                    <a:pt x="1042088" y="80165"/>
                    <a:pt x="1000517" y="152915"/>
                  </a:cubicBezTo>
                  <a:cubicBezTo>
                    <a:pt x="949165" y="321032"/>
                    <a:pt x="901480" y="445135"/>
                    <a:pt x="850127" y="638928"/>
                  </a:cubicBezTo>
                  <a:cubicBezTo>
                    <a:pt x="840346" y="630981"/>
                    <a:pt x="815892" y="639540"/>
                    <a:pt x="820784" y="615086"/>
                  </a:cubicBezTo>
                  <a:cubicBezTo>
                    <a:pt x="842791" y="441466"/>
                    <a:pt x="842792" y="242171"/>
                    <a:pt x="844626" y="59380"/>
                  </a:cubicBezTo>
                  <a:cubicBezTo>
                    <a:pt x="844626" y="14753"/>
                    <a:pt x="749257" y="-50049"/>
                    <a:pt x="723580" y="63049"/>
                  </a:cubicBezTo>
                  <a:cubicBezTo>
                    <a:pt x="701573" y="247061"/>
                    <a:pt x="694237" y="363215"/>
                    <a:pt x="692403" y="598580"/>
                  </a:cubicBezTo>
                  <a:cubicBezTo>
                    <a:pt x="694237" y="618755"/>
                    <a:pt x="646552" y="633426"/>
                    <a:pt x="644718" y="600414"/>
                  </a:cubicBezTo>
                  <a:cubicBezTo>
                    <a:pt x="634325" y="437798"/>
                    <a:pt x="622099" y="295357"/>
                    <a:pt x="613540" y="145579"/>
                  </a:cubicBezTo>
                  <a:cubicBezTo>
                    <a:pt x="606663" y="74893"/>
                    <a:pt x="568980" y="55789"/>
                    <a:pt x="539445" y="7349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pic>
        <p:nvPicPr>
          <p:cNvPr id="2054" name="Picture 6" descr="Check Mark X Mark Computer Icons Clip Art - Transparent Background Red X,  HD Png Download - kindpng"/>
          <p:cNvPicPr>
            <a:picLocks noChangeAspect="1" noChangeArrowheads="1"/>
          </p:cNvPicPr>
          <p:nvPr/>
        </p:nvPicPr>
        <p:blipFill>
          <a:blip r:embed="rId2" cstate="print"/>
          <a:srcRect/>
          <a:stretch>
            <a:fillRect/>
          </a:stretch>
        </p:blipFill>
        <p:spPr bwMode="auto">
          <a:xfrm>
            <a:off x="7026275" y="3157537"/>
            <a:ext cx="444145" cy="322263"/>
          </a:xfrm>
          <a:prstGeom prst="rect">
            <a:avLst/>
          </a:prstGeom>
          <a:noFill/>
        </p:spPr>
      </p:pic>
      <p:pic>
        <p:nvPicPr>
          <p:cNvPr id="22" name="Picture 6" descr="Check Mark X Mark Computer Icons Clip Art - Transparent Background Red X,  HD Png Download - kindpng"/>
          <p:cNvPicPr>
            <a:picLocks noChangeAspect="1" noChangeArrowheads="1"/>
          </p:cNvPicPr>
          <p:nvPr/>
        </p:nvPicPr>
        <p:blipFill>
          <a:blip r:embed="rId2" cstate="print"/>
          <a:srcRect/>
          <a:stretch>
            <a:fillRect/>
          </a:stretch>
        </p:blipFill>
        <p:spPr bwMode="auto">
          <a:xfrm>
            <a:off x="7038975" y="4325937"/>
            <a:ext cx="444145" cy="322263"/>
          </a:xfrm>
          <a:prstGeom prst="rect">
            <a:avLst/>
          </a:prstGeom>
          <a:noFill/>
        </p:spPr>
      </p:pic>
      <p:pic>
        <p:nvPicPr>
          <p:cNvPr id="23" name="Picture 6" descr="Check Mark X Mark Computer Icons Clip Art - Transparent Background Red X,  HD Png Download - kindpng"/>
          <p:cNvPicPr>
            <a:picLocks noChangeAspect="1" noChangeArrowheads="1"/>
          </p:cNvPicPr>
          <p:nvPr/>
        </p:nvPicPr>
        <p:blipFill>
          <a:blip r:embed="rId2" cstate="print"/>
          <a:srcRect/>
          <a:stretch>
            <a:fillRect/>
          </a:stretch>
        </p:blipFill>
        <p:spPr bwMode="auto">
          <a:xfrm>
            <a:off x="7013575" y="5557837"/>
            <a:ext cx="444145" cy="322263"/>
          </a:xfrm>
          <a:prstGeom prst="rect">
            <a:avLst/>
          </a:prstGeom>
          <a:noFill/>
        </p:spPr>
      </p:pic>
    </p:spTree>
    <p:extLst>
      <p:ext uri="{BB962C8B-B14F-4D97-AF65-F5344CB8AC3E}">
        <p14:creationId xmlns:p14="http://schemas.microsoft.com/office/powerpoint/2010/main" val="84821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699652"/>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5638983"/>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God bless and Stay Healthy!</a:t>
            </a:r>
            <a:endParaRPr lang="ko-KR" altLang="en-US" sz="1867" dirty="0">
              <a:solidFill>
                <a:schemeClr val="bg1"/>
              </a:solidFill>
              <a:cs typeface="Arial" pitchFamily="34" charset="0"/>
            </a:endParaRPr>
          </a:p>
        </p:txBody>
      </p:sp>
      <p:grpSp>
        <p:nvGrpSpPr>
          <p:cNvPr id="5" name="Group 4">
            <a:extLst>
              <a:ext uri="{FF2B5EF4-FFF2-40B4-BE49-F238E27FC236}">
                <a16:creationId xmlns:a16="http://schemas.microsoft.com/office/drawing/2014/main" id="{610CEFBA-D769-4273-A561-DEAFE29FABCF}"/>
              </a:ext>
            </a:extLst>
          </p:cNvPr>
          <p:cNvGrpSpPr/>
          <p:nvPr/>
        </p:nvGrpSpPr>
        <p:grpSpPr>
          <a:xfrm>
            <a:off x="4761125" y="1488938"/>
            <a:ext cx="2582288" cy="2528174"/>
            <a:chOff x="4805011" y="901670"/>
            <a:chExt cx="2582288" cy="2528174"/>
          </a:xfrm>
        </p:grpSpPr>
        <p:sp>
          <p:nvSpPr>
            <p:cNvPr id="6" name="Freeform: Shape 5">
              <a:extLst>
                <a:ext uri="{FF2B5EF4-FFF2-40B4-BE49-F238E27FC236}">
                  <a16:creationId xmlns:a16="http://schemas.microsoft.com/office/drawing/2014/main" id="{C8EFA1BD-E7E6-4AFD-ADE3-62865DE7ED0F}"/>
                </a:ext>
              </a:extLst>
            </p:cNvPr>
            <p:cNvSpPr/>
            <p:nvPr/>
          </p:nvSpPr>
          <p:spPr>
            <a:xfrm>
              <a:off x="5229691" y="1294954"/>
              <a:ext cx="1735886" cy="1735886"/>
            </a:xfrm>
            <a:custGeom>
              <a:avLst/>
              <a:gdLst>
                <a:gd name="connsiteX0" fmla="*/ 2247157 w 2247157"/>
                <a:gd name="connsiteY0" fmla="*/ 1123579 h 2247157"/>
                <a:gd name="connsiteX1" fmla="*/ 1123579 w 2247157"/>
                <a:gd name="connsiteY1" fmla="*/ 2247157 h 2247157"/>
                <a:gd name="connsiteX2" fmla="*/ 0 w 2247157"/>
                <a:gd name="connsiteY2" fmla="*/ 1123579 h 2247157"/>
                <a:gd name="connsiteX3" fmla="*/ 1123579 w 2247157"/>
                <a:gd name="connsiteY3" fmla="*/ 0 h 2247157"/>
                <a:gd name="connsiteX4" fmla="*/ 2247157 w 2247157"/>
                <a:gd name="connsiteY4" fmla="*/ 1123579 h 224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157" h="2247157">
                  <a:moveTo>
                    <a:pt x="2247157" y="1123579"/>
                  </a:moveTo>
                  <a:cubicBezTo>
                    <a:pt x="2247157" y="1744114"/>
                    <a:pt x="1744114" y="2247157"/>
                    <a:pt x="1123579" y="2247157"/>
                  </a:cubicBezTo>
                  <a:cubicBezTo>
                    <a:pt x="503043" y="2247157"/>
                    <a:pt x="0" y="1744114"/>
                    <a:pt x="0" y="1123579"/>
                  </a:cubicBezTo>
                  <a:cubicBezTo>
                    <a:pt x="0" y="503043"/>
                    <a:pt x="503043" y="0"/>
                    <a:pt x="1123579" y="0"/>
                  </a:cubicBezTo>
                  <a:cubicBezTo>
                    <a:pt x="1744114" y="0"/>
                    <a:pt x="2247157" y="503043"/>
                    <a:pt x="2247157" y="1123579"/>
                  </a:cubicBezTo>
                  <a:close/>
                </a:path>
              </a:pathLst>
            </a:custGeom>
            <a:solidFill>
              <a:schemeClr val="accent6">
                <a:lumMod val="75000"/>
              </a:schemeClr>
            </a:solidFill>
            <a:ln w="351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3BFBDE8-CC15-449E-8086-5BB7EEBBCC6B}"/>
                </a:ext>
              </a:extLst>
            </p:cNvPr>
            <p:cNvSpPr/>
            <p:nvPr/>
          </p:nvSpPr>
          <p:spPr>
            <a:xfrm>
              <a:off x="5419783" y="1485047"/>
              <a:ext cx="1355701" cy="1355701"/>
            </a:xfrm>
            <a:custGeom>
              <a:avLst/>
              <a:gdLst>
                <a:gd name="connsiteX0" fmla="*/ 1754997 w 1754996"/>
                <a:gd name="connsiteY0" fmla="*/ 877498 h 1754996"/>
                <a:gd name="connsiteX1" fmla="*/ 877498 w 1754996"/>
                <a:gd name="connsiteY1" fmla="*/ 1754997 h 1754996"/>
                <a:gd name="connsiteX2" fmla="*/ 0 w 1754996"/>
                <a:gd name="connsiteY2" fmla="*/ 877498 h 1754996"/>
                <a:gd name="connsiteX3" fmla="*/ 877498 w 1754996"/>
                <a:gd name="connsiteY3" fmla="*/ 0 h 1754996"/>
                <a:gd name="connsiteX4" fmla="*/ 1754997 w 1754996"/>
                <a:gd name="connsiteY4" fmla="*/ 877498 h 1754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996" h="1754996">
                  <a:moveTo>
                    <a:pt x="1754997" y="877498"/>
                  </a:moveTo>
                  <a:cubicBezTo>
                    <a:pt x="1754997" y="1362127"/>
                    <a:pt x="1362127" y="1754997"/>
                    <a:pt x="877498" y="1754997"/>
                  </a:cubicBezTo>
                  <a:cubicBezTo>
                    <a:pt x="392869" y="1754997"/>
                    <a:pt x="0" y="1362127"/>
                    <a:pt x="0" y="877498"/>
                  </a:cubicBezTo>
                  <a:cubicBezTo>
                    <a:pt x="0" y="392869"/>
                    <a:pt x="392869" y="0"/>
                    <a:pt x="877498" y="0"/>
                  </a:cubicBezTo>
                  <a:cubicBezTo>
                    <a:pt x="1362127" y="0"/>
                    <a:pt x="1754997" y="392869"/>
                    <a:pt x="1754997" y="877498"/>
                  </a:cubicBezTo>
                  <a:close/>
                </a:path>
              </a:pathLst>
            </a:custGeom>
            <a:solidFill>
              <a:schemeClr val="accent3"/>
            </a:solidFill>
            <a:ln w="3517" cap="flat">
              <a:noFill/>
              <a:prstDash val="solid"/>
              <a:miter/>
            </a:ln>
          </p:spPr>
          <p:txBody>
            <a:bodyPr rtlCol="0" anchor="ctr"/>
            <a:lstStyle/>
            <a:p>
              <a:endParaRPr lang="en-US"/>
            </a:p>
          </p:txBody>
        </p:sp>
        <p:grpSp>
          <p:nvGrpSpPr>
            <p:cNvPr id="8" name="Graphic 2">
              <a:extLst>
                <a:ext uri="{FF2B5EF4-FFF2-40B4-BE49-F238E27FC236}">
                  <a16:creationId xmlns:a16="http://schemas.microsoft.com/office/drawing/2014/main" id="{FD1BF8F0-B986-49C1-8B93-4513B722DBD8}"/>
                </a:ext>
              </a:extLst>
            </p:cNvPr>
            <p:cNvGrpSpPr/>
            <p:nvPr/>
          </p:nvGrpSpPr>
          <p:grpSpPr>
            <a:xfrm>
              <a:off x="5909440" y="1645681"/>
              <a:ext cx="378286" cy="1035522"/>
              <a:chOff x="4740251" y="1730671"/>
              <a:chExt cx="489702" cy="1340514"/>
            </a:xfrm>
            <a:solidFill>
              <a:schemeClr val="tx1">
                <a:lumMod val="75000"/>
                <a:lumOff val="25000"/>
              </a:schemeClr>
            </a:solidFill>
          </p:grpSpPr>
          <p:sp>
            <p:nvSpPr>
              <p:cNvPr id="46" name="Freeform: Shape 45">
                <a:extLst>
                  <a:ext uri="{FF2B5EF4-FFF2-40B4-BE49-F238E27FC236}">
                    <a16:creationId xmlns:a16="http://schemas.microsoft.com/office/drawing/2014/main" id="{7378AF13-04C1-4982-8DFC-6AE197BB07A6}"/>
                  </a:ext>
                </a:extLst>
              </p:cNvPr>
              <p:cNvSpPr/>
              <p:nvPr/>
            </p:nvSpPr>
            <p:spPr>
              <a:xfrm>
                <a:off x="4807951" y="2267311"/>
                <a:ext cx="705" cy="705"/>
              </a:xfrm>
              <a:custGeom>
                <a:avLst/>
                <a:gdLst>
                  <a:gd name="connsiteX0" fmla="*/ 0 w 705"/>
                  <a:gd name="connsiteY0" fmla="*/ 0 h 705"/>
                  <a:gd name="connsiteX1" fmla="*/ 0 w 705"/>
                  <a:gd name="connsiteY1" fmla="*/ 705 h 705"/>
                  <a:gd name="connsiteX2" fmla="*/ 705 w 705"/>
                  <a:gd name="connsiteY2" fmla="*/ 353 h 705"/>
                  <a:gd name="connsiteX3" fmla="*/ 705 w 705"/>
                  <a:gd name="connsiteY3" fmla="*/ 0 h 705"/>
                  <a:gd name="connsiteX4" fmla="*/ 0 w 705"/>
                  <a:gd name="connsiteY4" fmla="*/ 0 h 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 h="705">
                    <a:moveTo>
                      <a:pt x="0" y="0"/>
                    </a:moveTo>
                    <a:lnTo>
                      <a:pt x="0" y="705"/>
                    </a:lnTo>
                    <a:cubicBezTo>
                      <a:pt x="0" y="353"/>
                      <a:pt x="352" y="353"/>
                      <a:pt x="705" y="353"/>
                    </a:cubicBezTo>
                    <a:cubicBezTo>
                      <a:pt x="705" y="353"/>
                      <a:pt x="705" y="0"/>
                      <a:pt x="705" y="0"/>
                    </a:cubicBezTo>
                    <a:lnTo>
                      <a:pt x="0" y="0"/>
                    </a:lnTo>
                    <a:close/>
                  </a:path>
                </a:pathLst>
              </a:custGeom>
              <a:grpFill/>
              <a:ln w="351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100A34D-7E60-43A7-B8FA-4CB1D3574554}"/>
                  </a:ext>
                </a:extLst>
              </p:cNvPr>
              <p:cNvSpPr/>
              <p:nvPr/>
            </p:nvSpPr>
            <p:spPr>
              <a:xfrm>
                <a:off x="4740251" y="1730671"/>
                <a:ext cx="489702" cy="1340514"/>
              </a:xfrm>
              <a:custGeom>
                <a:avLst/>
                <a:gdLst>
                  <a:gd name="connsiteX0" fmla="*/ 488293 w 489702"/>
                  <a:gd name="connsiteY0" fmla="*/ 1294624 h 1340514"/>
                  <a:gd name="connsiteX1" fmla="*/ 451980 w 489702"/>
                  <a:gd name="connsiteY1" fmla="*/ 1202961 h 1340514"/>
                  <a:gd name="connsiteX2" fmla="*/ 353971 w 489702"/>
                  <a:gd name="connsiteY2" fmla="*/ 1119759 h 1340514"/>
                  <a:gd name="connsiteX3" fmla="*/ 227053 w 489702"/>
                  <a:gd name="connsiteY3" fmla="*/ 1050659 h 1340514"/>
                  <a:gd name="connsiteX4" fmla="*/ 105423 w 489702"/>
                  <a:gd name="connsiteY4" fmla="*/ 969572 h 1340514"/>
                  <a:gd name="connsiteX5" fmla="*/ 101192 w 489702"/>
                  <a:gd name="connsiteY5" fmla="*/ 961816 h 1340514"/>
                  <a:gd name="connsiteX6" fmla="*/ 368778 w 489702"/>
                  <a:gd name="connsiteY6" fmla="*/ 962169 h 1340514"/>
                  <a:gd name="connsiteX7" fmla="*/ 410379 w 489702"/>
                  <a:gd name="connsiteY7" fmla="*/ 960406 h 1340514"/>
                  <a:gd name="connsiteX8" fmla="*/ 411437 w 489702"/>
                  <a:gd name="connsiteY8" fmla="*/ 925856 h 1340514"/>
                  <a:gd name="connsiteX9" fmla="*/ 410026 w 489702"/>
                  <a:gd name="connsiteY9" fmla="*/ 915280 h 1340514"/>
                  <a:gd name="connsiteX10" fmla="*/ 70168 w 489702"/>
                  <a:gd name="connsiteY10" fmla="*/ 910344 h 1340514"/>
                  <a:gd name="connsiteX11" fmla="*/ 67347 w 489702"/>
                  <a:gd name="connsiteY11" fmla="*/ 889543 h 1340514"/>
                  <a:gd name="connsiteX12" fmla="*/ 70520 w 489702"/>
                  <a:gd name="connsiteY12" fmla="*/ 887076 h 1340514"/>
                  <a:gd name="connsiteX13" fmla="*/ 372656 w 489702"/>
                  <a:gd name="connsiteY13" fmla="*/ 886370 h 1340514"/>
                  <a:gd name="connsiteX14" fmla="*/ 408264 w 489702"/>
                  <a:gd name="connsiteY14" fmla="*/ 884608 h 1340514"/>
                  <a:gd name="connsiteX15" fmla="*/ 408969 w 489702"/>
                  <a:gd name="connsiteY15" fmla="*/ 850058 h 1340514"/>
                  <a:gd name="connsiteX16" fmla="*/ 407911 w 489702"/>
                  <a:gd name="connsiteY16" fmla="*/ 839481 h 1340514"/>
                  <a:gd name="connsiteX17" fmla="*/ 81802 w 489702"/>
                  <a:gd name="connsiteY17" fmla="*/ 833841 h 1340514"/>
                  <a:gd name="connsiteX18" fmla="*/ 97314 w 489702"/>
                  <a:gd name="connsiteY18" fmla="*/ 808104 h 1340514"/>
                  <a:gd name="connsiteX19" fmla="*/ 103660 w 489702"/>
                  <a:gd name="connsiteY19" fmla="*/ 805284 h 1340514"/>
                  <a:gd name="connsiteX20" fmla="*/ 334933 w 489702"/>
                  <a:gd name="connsiteY20" fmla="*/ 805284 h 1340514"/>
                  <a:gd name="connsiteX21" fmla="*/ 406501 w 489702"/>
                  <a:gd name="connsiteY21" fmla="*/ 803521 h 1340514"/>
                  <a:gd name="connsiteX22" fmla="*/ 411789 w 489702"/>
                  <a:gd name="connsiteY22" fmla="*/ 772497 h 1340514"/>
                  <a:gd name="connsiteX23" fmla="*/ 411437 w 489702"/>
                  <a:gd name="connsiteY23" fmla="*/ 757690 h 1340514"/>
                  <a:gd name="connsiteX24" fmla="*/ 395924 w 489702"/>
                  <a:gd name="connsiteY24" fmla="*/ 755927 h 1340514"/>
                  <a:gd name="connsiteX25" fmla="*/ 177343 w 489702"/>
                  <a:gd name="connsiteY25" fmla="*/ 755574 h 1340514"/>
                  <a:gd name="connsiteX26" fmla="*/ 163946 w 489702"/>
                  <a:gd name="connsiteY26" fmla="*/ 750639 h 1340514"/>
                  <a:gd name="connsiteX27" fmla="*/ 180868 w 489702"/>
                  <a:gd name="connsiteY27" fmla="*/ 739709 h 1340514"/>
                  <a:gd name="connsiteX28" fmla="*/ 294390 w 489702"/>
                  <a:gd name="connsiteY28" fmla="*/ 678366 h 1340514"/>
                  <a:gd name="connsiteX29" fmla="*/ 441756 w 489702"/>
                  <a:gd name="connsiteY29" fmla="*/ 574363 h 1340514"/>
                  <a:gd name="connsiteX30" fmla="*/ 452332 w 489702"/>
                  <a:gd name="connsiteY30" fmla="*/ 352609 h 1340514"/>
                  <a:gd name="connsiteX31" fmla="*/ 388168 w 489702"/>
                  <a:gd name="connsiteY31" fmla="*/ 292323 h 1340514"/>
                  <a:gd name="connsiteX32" fmla="*/ 222822 w 489702"/>
                  <a:gd name="connsiteY32" fmla="*/ 196429 h 1340514"/>
                  <a:gd name="connsiteX33" fmla="*/ 132217 w 489702"/>
                  <a:gd name="connsiteY33" fmla="*/ 139316 h 1340514"/>
                  <a:gd name="connsiteX34" fmla="*/ 145261 w 489702"/>
                  <a:gd name="connsiteY34" fmla="*/ 134028 h 1340514"/>
                  <a:gd name="connsiteX35" fmla="*/ 404386 w 489702"/>
                  <a:gd name="connsiteY35" fmla="*/ 132617 h 1340514"/>
                  <a:gd name="connsiteX36" fmla="*/ 434705 w 489702"/>
                  <a:gd name="connsiteY36" fmla="*/ 108644 h 1340514"/>
                  <a:gd name="connsiteX37" fmla="*/ 420250 w 489702"/>
                  <a:gd name="connsiteY37" fmla="*/ 87491 h 1340514"/>
                  <a:gd name="connsiteX38" fmla="*/ 94141 w 489702"/>
                  <a:gd name="connsiteY38" fmla="*/ 86786 h 1340514"/>
                  <a:gd name="connsiteX39" fmla="*/ 72636 w 489702"/>
                  <a:gd name="connsiteY39" fmla="*/ 72684 h 1340514"/>
                  <a:gd name="connsiteX40" fmla="*/ 64174 w 489702"/>
                  <a:gd name="connsiteY40" fmla="*/ 31788 h 1340514"/>
                  <a:gd name="connsiteX41" fmla="*/ 31740 w 489702"/>
                  <a:gd name="connsiteY41" fmla="*/ 58 h 1340514"/>
                  <a:gd name="connsiteX42" fmla="*/ 1773 w 489702"/>
                  <a:gd name="connsiteY42" fmla="*/ 34608 h 1340514"/>
                  <a:gd name="connsiteX43" fmla="*/ 2125 w 489702"/>
                  <a:gd name="connsiteY43" fmla="*/ 44832 h 1340514"/>
                  <a:gd name="connsiteX44" fmla="*/ 38438 w 489702"/>
                  <a:gd name="connsiteY44" fmla="*/ 136495 h 1340514"/>
                  <a:gd name="connsiteX45" fmla="*/ 136447 w 489702"/>
                  <a:gd name="connsiteY45" fmla="*/ 219697 h 1340514"/>
                  <a:gd name="connsiteX46" fmla="*/ 288396 w 489702"/>
                  <a:gd name="connsiteY46" fmla="*/ 303957 h 1340514"/>
                  <a:gd name="connsiteX47" fmla="*/ 379707 w 489702"/>
                  <a:gd name="connsiteY47" fmla="*/ 367416 h 1340514"/>
                  <a:gd name="connsiteX48" fmla="*/ 366310 w 489702"/>
                  <a:gd name="connsiteY48" fmla="*/ 372352 h 1340514"/>
                  <a:gd name="connsiteX49" fmla="*/ 76514 w 489702"/>
                  <a:gd name="connsiteY49" fmla="*/ 373409 h 1340514"/>
                  <a:gd name="connsiteX50" fmla="*/ 74046 w 489702"/>
                  <a:gd name="connsiteY50" fmla="*/ 415716 h 1340514"/>
                  <a:gd name="connsiteX51" fmla="*/ 417430 w 489702"/>
                  <a:gd name="connsiteY51" fmla="*/ 420651 h 1340514"/>
                  <a:gd name="connsiteX52" fmla="*/ 425539 w 489702"/>
                  <a:gd name="connsiteY52" fmla="*/ 452381 h 1340514"/>
                  <a:gd name="connsiteX53" fmla="*/ 408969 w 489702"/>
                  <a:gd name="connsiteY53" fmla="*/ 455201 h 1340514"/>
                  <a:gd name="connsiteX54" fmla="*/ 84975 w 489702"/>
                  <a:gd name="connsiteY54" fmla="*/ 454144 h 1340514"/>
                  <a:gd name="connsiteX55" fmla="*/ 71578 w 489702"/>
                  <a:gd name="connsiteY55" fmla="*/ 456611 h 1340514"/>
                  <a:gd name="connsiteX56" fmla="*/ 71578 w 489702"/>
                  <a:gd name="connsiteY56" fmla="*/ 501033 h 1340514"/>
                  <a:gd name="connsiteX57" fmla="*/ 85327 w 489702"/>
                  <a:gd name="connsiteY57" fmla="*/ 503148 h 1340514"/>
                  <a:gd name="connsiteX58" fmla="*/ 396982 w 489702"/>
                  <a:gd name="connsiteY58" fmla="*/ 503501 h 1340514"/>
                  <a:gd name="connsiteX59" fmla="*/ 411084 w 489702"/>
                  <a:gd name="connsiteY59" fmla="*/ 510552 h 1340514"/>
                  <a:gd name="connsiteX60" fmla="*/ 391341 w 489702"/>
                  <a:gd name="connsiteY60" fmla="*/ 536288 h 1340514"/>
                  <a:gd name="connsiteX61" fmla="*/ 83917 w 489702"/>
                  <a:gd name="connsiteY61" fmla="*/ 535583 h 1340514"/>
                  <a:gd name="connsiteX62" fmla="*/ 69463 w 489702"/>
                  <a:gd name="connsiteY62" fmla="*/ 537346 h 1340514"/>
                  <a:gd name="connsiteX63" fmla="*/ 69815 w 489702"/>
                  <a:gd name="connsiteY63" fmla="*/ 583177 h 1340514"/>
                  <a:gd name="connsiteX64" fmla="*/ 70873 w 489702"/>
                  <a:gd name="connsiteY64" fmla="*/ 582824 h 1340514"/>
                  <a:gd name="connsiteX65" fmla="*/ 71578 w 489702"/>
                  <a:gd name="connsiteY65" fmla="*/ 583530 h 1340514"/>
                  <a:gd name="connsiteX66" fmla="*/ 85680 w 489702"/>
                  <a:gd name="connsiteY66" fmla="*/ 584587 h 1340514"/>
                  <a:gd name="connsiteX67" fmla="*/ 310607 w 489702"/>
                  <a:gd name="connsiteY67" fmla="*/ 584940 h 1340514"/>
                  <a:gd name="connsiteX68" fmla="*/ 321889 w 489702"/>
                  <a:gd name="connsiteY68" fmla="*/ 590581 h 1340514"/>
                  <a:gd name="connsiteX69" fmla="*/ 246443 w 489702"/>
                  <a:gd name="connsiteY69" fmla="*/ 633592 h 1340514"/>
                  <a:gd name="connsiteX70" fmla="*/ 84975 w 489702"/>
                  <a:gd name="connsiteY70" fmla="*/ 729838 h 1340514"/>
                  <a:gd name="connsiteX71" fmla="*/ 16932 w 489702"/>
                  <a:gd name="connsiteY71" fmla="*/ 809867 h 1340514"/>
                  <a:gd name="connsiteX72" fmla="*/ 19400 w 489702"/>
                  <a:gd name="connsiteY72" fmla="*/ 962169 h 1340514"/>
                  <a:gd name="connsiteX73" fmla="*/ 34913 w 489702"/>
                  <a:gd name="connsiteY73" fmla="*/ 984732 h 1340514"/>
                  <a:gd name="connsiteX74" fmla="*/ 166766 w 489702"/>
                  <a:gd name="connsiteY74" fmla="*/ 1089440 h 1340514"/>
                  <a:gd name="connsiteX75" fmla="*/ 307787 w 489702"/>
                  <a:gd name="connsiteY75" fmla="*/ 1165238 h 1340514"/>
                  <a:gd name="connsiteX76" fmla="*/ 359612 w 489702"/>
                  <a:gd name="connsiteY76" fmla="*/ 1200846 h 1340514"/>
                  <a:gd name="connsiteX77" fmla="*/ 346567 w 489702"/>
                  <a:gd name="connsiteY77" fmla="*/ 1206134 h 1340514"/>
                  <a:gd name="connsiteX78" fmla="*/ 69463 w 489702"/>
                  <a:gd name="connsiteY78" fmla="*/ 1208602 h 1340514"/>
                  <a:gd name="connsiteX79" fmla="*/ 56771 w 489702"/>
                  <a:gd name="connsiteY79" fmla="*/ 1227992 h 1340514"/>
                  <a:gd name="connsiteX80" fmla="*/ 71225 w 489702"/>
                  <a:gd name="connsiteY80" fmla="*/ 1253023 h 1340514"/>
                  <a:gd name="connsiteX81" fmla="*/ 397335 w 489702"/>
                  <a:gd name="connsiteY81" fmla="*/ 1253728 h 1340514"/>
                  <a:gd name="connsiteX82" fmla="*/ 418840 w 489702"/>
                  <a:gd name="connsiteY82" fmla="*/ 1267830 h 1340514"/>
                  <a:gd name="connsiteX83" fmla="*/ 427301 w 489702"/>
                  <a:gd name="connsiteY83" fmla="*/ 1308726 h 1340514"/>
                  <a:gd name="connsiteX84" fmla="*/ 459736 w 489702"/>
                  <a:gd name="connsiteY84" fmla="*/ 1340456 h 1340514"/>
                  <a:gd name="connsiteX85" fmla="*/ 489703 w 489702"/>
                  <a:gd name="connsiteY85" fmla="*/ 1305906 h 1340514"/>
                  <a:gd name="connsiteX86" fmla="*/ 488293 w 489702"/>
                  <a:gd name="connsiteY86" fmla="*/ 1294624 h 134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89702" h="1340514">
                    <a:moveTo>
                      <a:pt x="488293" y="1294624"/>
                    </a:moveTo>
                    <a:cubicBezTo>
                      <a:pt x="485120" y="1260427"/>
                      <a:pt x="472780" y="1230107"/>
                      <a:pt x="451980" y="1202961"/>
                    </a:cubicBezTo>
                    <a:cubicBezTo>
                      <a:pt x="425186" y="1168058"/>
                      <a:pt x="390636" y="1142675"/>
                      <a:pt x="353971" y="1119759"/>
                    </a:cubicBezTo>
                    <a:cubicBezTo>
                      <a:pt x="327882" y="1103542"/>
                      <a:pt x="241860" y="1058768"/>
                      <a:pt x="227053" y="1050659"/>
                    </a:cubicBezTo>
                    <a:cubicBezTo>
                      <a:pt x="184042" y="1027038"/>
                      <a:pt x="141030" y="1004122"/>
                      <a:pt x="105423" y="969572"/>
                    </a:cubicBezTo>
                    <a:cubicBezTo>
                      <a:pt x="96961" y="964284"/>
                      <a:pt x="95199" y="961464"/>
                      <a:pt x="101192" y="961816"/>
                    </a:cubicBezTo>
                    <a:cubicBezTo>
                      <a:pt x="149492" y="961464"/>
                      <a:pt x="343394" y="962521"/>
                      <a:pt x="368778" y="962169"/>
                    </a:cubicBezTo>
                    <a:cubicBezTo>
                      <a:pt x="382527" y="961816"/>
                      <a:pt x="394867" y="962874"/>
                      <a:pt x="410379" y="960406"/>
                    </a:cubicBezTo>
                    <a:cubicBezTo>
                      <a:pt x="410731" y="948772"/>
                      <a:pt x="411084" y="937138"/>
                      <a:pt x="411437" y="925856"/>
                    </a:cubicBezTo>
                    <a:cubicBezTo>
                      <a:pt x="412847" y="924093"/>
                      <a:pt x="412494" y="916337"/>
                      <a:pt x="410026" y="915280"/>
                    </a:cubicBezTo>
                    <a:cubicBezTo>
                      <a:pt x="397687" y="914927"/>
                      <a:pt x="106128" y="910696"/>
                      <a:pt x="70168" y="910344"/>
                    </a:cubicBezTo>
                    <a:cubicBezTo>
                      <a:pt x="68052" y="903645"/>
                      <a:pt x="65937" y="896947"/>
                      <a:pt x="67347" y="889543"/>
                    </a:cubicBezTo>
                    <a:cubicBezTo>
                      <a:pt x="68052" y="888486"/>
                      <a:pt x="69463" y="887428"/>
                      <a:pt x="70520" y="887076"/>
                    </a:cubicBezTo>
                    <a:cubicBezTo>
                      <a:pt x="136095" y="886723"/>
                      <a:pt x="350798" y="887076"/>
                      <a:pt x="372656" y="886370"/>
                    </a:cubicBezTo>
                    <a:cubicBezTo>
                      <a:pt x="384643" y="886018"/>
                      <a:pt x="408264" y="884608"/>
                      <a:pt x="408264" y="884608"/>
                    </a:cubicBezTo>
                    <a:cubicBezTo>
                      <a:pt x="408616" y="872974"/>
                      <a:pt x="408616" y="861339"/>
                      <a:pt x="408969" y="850058"/>
                    </a:cubicBezTo>
                    <a:cubicBezTo>
                      <a:pt x="409321" y="843712"/>
                      <a:pt x="409674" y="840539"/>
                      <a:pt x="407911" y="839481"/>
                    </a:cubicBezTo>
                    <a:cubicBezTo>
                      <a:pt x="397335" y="839129"/>
                      <a:pt x="124460" y="835603"/>
                      <a:pt x="81802" y="833841"/>
                    </a:cubicBezTo>
                    <a:cubicBezTo>
                      <a:pt x="81097" y="821854"/>
                      <a:pt x="89910" y="815508"/>
                      <a:pt x="97314" y="808104"/>
                    </a:cubicBezTo>
                    <a:cubicBezTo>
                      <a:pt x="99077" y="807047"/>
                      <a:pt x="101192" y="805636"/>
                      <a:pt x="103660" y="805284"/>
                    </a:cubicBezTo>
                    <a:cubicBezTo>
                      <a:pt x="180868" y="804226"/>
                      <a:pt x="258077" y="804931"/>
                      <a:pt x="334933" y="805284"/>
                    </a:cubicBezTo>
                    <a:cubicBezTo>
                      <a:pt x="349035" y="805284"/>
                      <a:pt x="390284" y="804931"/>
                      <a:pt x="406501" y="803521"/>
                    </a:cubicBezTo>
                    <a:cubicBezTo>
                      <a:pt x="415315" y="802816"/>
                      <a:pt x="411437" y="783778"/>
                      <a:pt x="411789" y="772497"/>
                    </a:cubicBezTo>
                    <a:cubicBezTo>
                      <a:pt x="411789" y="769676"/>
                      <a:pt x="411437" y="760510"/>
                      <a:pt x="411437" y="757690"/>
                    </a:cubicBezTo>
                    <a:cubicBezTo>
                      <a:pt x="406501" y="754164"/>
                      <a:pt x="401213" y="755927"/>
                      <a:pt x="395924" y="755927"/>
                    </a:cubicBezTo>
                    <a:cubicBezTo>
                      <a:pt x="322946" y="755927"/>
                      <a:pt x="249968" y="755927"/>
                      <a:pt x="177343" y="755574"/>
                    </a:cubicBezTo>
                    <a:cubicBezTo>
                      <a:pt x="173112" y="755574"/>
                      <a:pt x="154075" y="757690"/>
                      <a:pt x="163946" y="750639"/>
                    </a:cubicBezTo>
                    <a:cubicBezTo>
                      <a:pt x="169587" y="747113"/>
                      <a:pt x="174875" y="742882"/>
                      <a:pt x="180868" y="739709"/>
                    </a:cubicBezTo>
                    <a:cubicBezTo>
                      <a:pt x="218591" y="719262"/>
                      <a:pt x="256667" y="698814"/>
                      <a:pt x="294390" y="678366"/>
                    </a:cubicBezTo>
                    <a:cubicBezTo>
                      <a:pt x="347625" y="649457"/>
                      <a:pt x="400507" y="619842"/>
                      <a:pt x="441756" y="574363"/>
                    </a:cubicBezTo>
                    <a:cubicBezTo>
                      <a:pt x="500632" y="509494"/>
                      <a:pt x="504863" y="421356"/>
                      <a:pt x="452332" y="352609"/>
                    </a:cubicBezTo>
                    <a:cubicBezTo>
                      <a:pt x="434352" y="328988"/>
                      <a:pt x="412142" y="309598"/>
                      <a:pt x="388168" y="292323"/>
                    </a:cubicBezTo>
                    <a:cubicBezTo>
                      <a:pt x="336343" y="254952"/>
                      <a:pt x="278525" y="227454"/>
                      <a:pt x="222822" y="196429"/>
                    </a:cubicBezTo>
                    <a:cubicBezTo>
                      <a:pt x="191445" y="179154"/>
                      <a:pt x="160068" y="162584"/>
                      <a:pt x="132217" y="139316"/>
                    </a:cubicBezTo>
                    <a:cubicBezTo>
                      <a:pt x="122698" y="131912"/>
                      <a:pt x="135389" y="133675"/>
                      <a:pt x="145261" y="134028"/>
                    </a:cubicBezTo>
                    <a:cubicBezTo>
                      <a:pt x="203784" y="135790"/>
                      <a:pt x="402270" y="132617"/>
                      <a:pt x="404386" y="132617"/>
                    </a:cubicBezTo>
                    <a:cubicBezTo>
                      <a:pt x="439993" y="133675"/>
                      <a:pt x="436468" y="128387"/>
                      <a:pt x="434705" y="108644"/>
                    </a:cubicBezTo>
                    <a:cubicBezTo>
                      <a:pt x="432942" y="87491"/>
                      <a:pt x="432942" y="87491"/>
                      <a:pt x="420250" y="87491"/>
                    </a:cubicBezTo>
                    <a:cubicBezTo>
                      <a:pt x="311665" y="87491"/>
                      <a:pt x="202727" y="84318"/>
                      <a:pt x="94141" y="86786"/>
                    </a:cubicBezTo>
                    <a:cubicBezTo>
                      <a:pt x="71930" y="87138"/>
                      <a:pt x="77571" y="88901"/>
                      <a:pt x="72636" y="72684"/>
                    </a:cubicBezTo>
                    <a:cubicBezTo>
                      <a:pt x="68757" y="58934"/>
                      <a:pt x="64879" y="45890"/>
                      <a:pt x="64174" y="31788"/>
                    </a:cubicBezTo>
                    <a:cubicBezTo>
                      <a:pt x="63117" y="12398"/>
                      <a:pt x="48662" y="-999"/>
                      <a:pt x="31740" y="58"/>
                    </a:cubicBezTo>
                    <a:cubicBezTo>
                      <a:pt x="14465" y="1116"/>
                      <a:pt x="2125" y="15571"/>
                      <a:pt x="1773" y="34608"/>
                    </a:cubicBezTo>
                    <a:cubicBezTo>
                      <a:pt x="1773" y="38134"/>
                      <a:pt x="1773" y="41307"/>
                      <a:pt x="2125" y="44832"/>
                    </a:cubicBezTo>
                    <a:cubicBezTo>
                      <a:pt x="5298" y="79030"/>
                      <a:pt x="17638" y="109349"/>
                      <a:pt x="38438" y="136495"/>
                    </a:cubicBezTo>
                    <a:cubicBezTo>
                      <a:pt x="65232" y="171398"/>
                      <a:pt x="99782" y="196782"/>
                      <a:pt x="136447" y="219697"/>
                    </a:cubicBezTo>
                    <a:cubicBezTo>
                      <a:pt x="185804" y="250369"/>
                      <a:pt x="237982" y="275400"/>
                      <a:pt x="288396" y="303957"/>
                    </a:cubicBezTo>
                    <a:cubicBezTo>
                      <a:pt x="320831" y="322290"/>
                      <a:pt x="352913" y="340975"/>
                      <a:pt x="379707" y="367416"/>
                    </a:cubicBezTo>
                    <a:cubicBezTo>
                      <a:pt x="389931" y="375525"/>
                      <a:pt x="370541" y="372352"/>
                      <a:pt x="366310" y="372352"/>
                    </a:cubicBezTo>
                    <a:cubicBezTo>
                      <a:pt x="276057" y="372704"/>
                      <a:pt x="96256" y="372704"/>
                      <a:pt x="76514" y="373409"/>
                    </a:cubicBezTo>
                    <a:cubicBezTo>
                      <a:pt x="74046" y="388569"/>
                      <a:pt x="72283" y="400908"/>
                      <a:pt x="74046" y="415716"/>
                    </a:cubicBezTo>
                    <a:cubicBezTo>
                      <a:pt x="108596" y="419241"/>
                      <a:pt x="403680" y="421004"/>
                      <a:pt x="417430" y="420651"/>
                    </a:cubicBezTo>
                    <a:cubicBezTo>
                      <a:pt x="423776" y="433696"/>
                      <a:pt x="425539" y="441099"/>
                      <a:pt x="425539" y="452381"/>
                    </a:cubicBezTo>
                    <a:cubicBezTo>
                      <a:pt x="426596" y="456964"/>
                      <a:pt x="414609" y="455201"/>
                      <a:pt x="408969" y="455201"/>
                    </a:cubicBezTo>
                    <a:cubicBezTo>
                      <a:pt x="365958" y="454849"/>
                      <a:pt x="149844" y="453791"/>
                      <a:pt x="84975" y="454144"/>
                    </a:cubicBezTo>
                    <a:cubicBezTo>
                      <a:pt x="80392" y="454144"/>
                      <a:pt x="75456" y="451676"/>
                      <a:pt x="71578" y="456611"/>
                    </a:cubicBezTo>
                    <a:cubicBezTo>
                      <a:pt x="71578" y="471418"/>
                      <a:pt x="71578" y="486226"/>
                      <a:pt x="71578" y="501033"/>
                    </a:cubicBezTo>
                    <a:cubicBezTo>
                      <a:pt x="75456" y="505263"/>
                      <a:pt x="80744" y="503148"/>
                      <a:pt x="85327" y="503148"/>
                    </a:cubicBezTo>
                    <a:cubicBezTo>
                      <a:pt x="139620" y="503148"/>
                      <a:pt x="347272" y="504911"/>
                      <a:pt x="396982" y="503501"/>
                    </a:cubicBezTo>
                    <a:cubicBezTo>
                      <a:pt x="405091" y="503148"/>
                      <a:pt x="418135" y="501033"/>
                      <a:pt x="411084" y="510552"/>
                    </a:cubicBezTo>
                    <a:cubicBezTo>
                      <a:pt x="406148" y="520423"/>
                      <a:pt x="399450" y="528884"/>
                      <a:pt x="391341" y="536288"/>
                    </a:cubicBezTo>
                    <a:cubicBezTo>
                      <a:pt x="384995" y="536993"/>
                      <a:pt x="180163" y="536640"/>
                      <a:pt x="83917" y="535583"/>
                    </a:cubicBezTo>
                    <a:cubicBezTo>
                      <a:pt x="79334" y="535583"/>
                      <a:pt x="73693" y="533115"/>
                      <a:pt x="69463" y="537346"/>
                    </a:cubicBezTo>
                    <a:cubicBezTo>
                      <a:pt x="65937" y="552505"/>
                      <a:pt x="65585" y="568017"/>
                      <a:pt x="69815" y="583177"/>
                    </a:cubicBezTo>
                    <a:lnTo>
                      <a:pt x="70873" y="582824"/>
                    </a:lnTo>
                    <a:lnTo>
                      <a:pt x="71578" y="583530"/>
                    </a:lnTo>
                    <a:cubicBezTo>
                      <a:pt x="76161" y="585997"/>
                      <a:pt x="81097" y="584587"/>
                      <a:pt x="85680" y="584587"/>
                    </a:cubicBezTo>
                    <a:cubicBezTo>
                      <a:pt x="121993" y="584587"/>
                      <a:pt x="271827" y="584587"/>
                      <a:pt x="310607" y="584940"/>
                    </a:cubicBezTo>
                    <a:cubicBezTo>
                      <a:pt x="314485" y="584940"/>
                      <a:pt x="336343" y="583882"/>
                      <a:pt x="321889" y="590581"/>
                    </a:cubicBezTo>
                    <a:cubicBezTo>
                      <a:pt x="297915" y="606798"/>
                      <a:pt x="271827" y="619842"/>
                      <a:pt x="246443" y="633592"/>
                    </a:cubicBezTo>
                    <a:cubicBezTo>
                      <a:pt x="191093" y="663206"/>
                      <a:pt x="134332" y="690705"/>
                      <a:pt x="84975" y="729838"/>
                    </a:cubicBezTo>
                    <a:cubicBezTo>
                      <a:pt x="57123" y="752049"/>
                      <a:pt x="32445" y="777080"/>
                      <a:pt x="16932" y="809867"/>
                    </a:cubicBezTo>
                    <a:cubicBezTo>
                      <a:pt x="-7393" y="860634"/>
                      <a:pt x="-4573" y="911754"/>
                      <a:pt x="19400" y="962169"/>
                    </a:cubicBezTo>
                    <a:cubicBezTo>
                      <a:pt x="24689" y="969572"/>
                      <a:pt x="29272" y="977681"/>
                      <a:pt x="34913" y="984732"/>
                    </a:cubicBezTo>
                    <a:cubicBezTo>
                      <a:pt x="69815" y="1030916"/>
                      <a:pt x="117762" y="1061236"/>
                      <a:pt x="166766" y="1089440"/>
                    </a:cubicBezTo>
                    <a:cubicBezTo>
                      <a:pt x="212246" y="1115528"/>
                      <a:pt x="306729" y="1165238"/>
                      <a:pt x="307787" y="1165238"/>
                    </a:cubicBezTo>
                    <a:cubicBezTo>
                      <a:pt x="325767" y="1175815"/>
                      <a:pt x="343394" y="1187096"/>
                      <a:pt x="359612" y="1200846"/>
                    </a:cubicBezTo>
                    <a:cubicBezTo>
                      <a:pt x="366310" y="1206134"/>
                      <a:pt x="350798" y="1206134"/>
                      <a:pt x="346567" y="1206134"/>
                    </a:cubicBezTo>
                    <a:cubicBezTo>
                      <a:pt x="288044" y="1206487"/>
                      <a:pt x="95199" y="1207544"/>
                      <a:pt x="69463" y="1208602"/>
                    </a:cubicBezTo>
                    <a:cubicBezTo>
                      <a:pt x="60649" y="1208954"/>
                      <a:pt x="55008" y="1201551"/>
                      <a:pt x="56771" y="1227992"/>
                    </a:cubicBezTo>
                    <a:cubicBezTo>
                      <a:pt x="58534" y="1253023"/>
                      <a:pt x="58534" y="1253023"/>
                      <a:pt x="71225" y="1253023"/>
                    </a:cubicBezTo>
                    <a:cubicBezTo>
                      <a:pt x="179811" y="1253023"/>
                      <a:pt x="288749" y="1253728"/>
                      <a:pt x="397335" y="1253728"/>
                    </a:cubicBezTo>
                    <a:cubicBezTo>
                      <a:pt x="408969" y="1253728"/>
                      <a:pt x="414609" y="1257606"/>
                      <a:pt x="418840" y="1267830"/>
                    </a:cubicBezTo>
                    <a:cubicBezTo>
                      <a:pt x="424128" y="1281227"/>
                      <a:pt x="426596" y="1294624"/>
                      <a:pt x="427301" y="1308726"/>
                    </a:cubicBezTo>
                    <a:cubicBezTo>
                      <a:pt x="428359" y="1328116"/>
                      <a:pt x="442813" y="1341513"/>
                      <a:pt x="459736" y="1340456"/>
                    </a:cubicBezTo>
                    <a:cubicBezTo>
                      <a:pt x="477011" y="1339398"/>
                      <a:pt x="489350" y="1324943"/>
                      <a:pt x="489703" y="1305906"/>
                    </a:cubicBezTo>
                    <a:cubicBezTo>
                      <a:pt x="488645" y="1301322"/>
                      <a:pt x="488645" y="1297797"/>
                      <a:pt x="488293" y="1294624"/>
                    </a:cubicBezTo>
                    <a:close/>
                  </a:path>
                </a:pathLst>
              </a:custGeom>
              <a:grpFill/>
              <a:ln w="3517" cap="flat">
                <a:noFill/>
                <a:prstDash val="solid"/>
                <a:miter/>
              </a:ln>
            </p:spPr>
            <p:txBody>
              <a:bodyPr rtlCol="0" anchor="ctr"/>
              <a:lstStyle/>
              <a:p>
                <a:endParaRPr lang="en-US"/>
              </a:p>
            </p:txBody>
          </p:sp>
        </p:grpSp>
        <p:grpSp>
          <p:nvGrpSpPr>
            <p:cNvPr id="9" name="Graphic 2">
              <a:extLst>
                <a:ext uri="{FF2B5EF4-FFF2-40B4-BE49-F238E27FC236}">
                  <a16:creationId xmlns:a16="http://schemas.microsoft.com/office/drawing/2014/main" id="{DFCBAA27-FFA6-46E6-A2C4-28CD1045E041}"/>
                </a:ext>
              </a:extLst>
            </p:cNvPr>
            <p:cNvGrpSpPr/>
            <p:nvPr/>
          </p:nvGrpSpPr>
          <p:grpSpPr>
            <a:xfrm>
              <a:off x="4805011" y="901670"/>
              <a:ext cx="2582288" cy="2528174"/>
              <a:chOff x="3310534" y="767526"/>
              <a:chExt cx="3342850" cy="3272798"/>
            </a:xfrm>
            <a:solidFill>
              <a:schemeClr val="tx1">
                <a:lumMod val="85000"/>
                <a:lumOff val="15000"/>
              </a:schemeClr>
            </a:solidFill>
          </p:grpSpPr>
          <p:sp>
            <p:nvSpPr>
              <p:cNvPr id="10" name="Freeform: Shape 9">
                <a:extLst>
                  <a:ext uri="{FF2B5EF4-FFF2-40B4-BE49-F238E27FC236}">
                    <a16:creationId xmlns:a16="http://schemas.microsoft.com/office/drawing/2014/main" id="{1074C21C-46AE-4B8C-9F73-680E719C8E12}"/>
                  </a:ext>
                </a:extLst>
              </p:cNvPr>
              <p:cNvSpPr/>
              <p:nvPr/>
            </p:nvSpPr>
            <p:spPr>
              <a:xfrm>
                <a:off x="3549780" y="1541681"/>
                <a:ext cx="477975" cy="372727"/>
              </a:xfrm>
              <a:custGeom>
                <a:avLst/>
                <a:gdLst>
                  <a:gd name="connsiteX0" fmla="*/ 114496 w 477975"/>
                  <a:gd name="connsiteY0" fmla="*/ 195042 h 372727"/>
                  <a:gd name="connsiteX1" fmla="*/ 145873 w 477975"/>
                  <a:gd name="connsiteY1" fmla="*/ 194690 h 372727"/>
                  <a:gd name="connsiteX2" fmla="*/ 224139 w 477975"/>
                  <a:gd name="connsiteY2" fmla="*/ 246162 h 372727"/>
                  <a:gd name="connsiteX3" fmla="*/ 425798 w 477975"/>
                  <a:gd name="connsiteY3" fmla="*/ 372728 h 372727"/>
                  <a:gd name="connsiteX4" fmla="*/ 477976 w 477975"/>
                  <a:gd name="connsiteY4" fmla="*/ 278597 h 372727"/>
                  <a:gd name="connsiteX5" fmla="*/ 360577 w 477975"/>
                  <a:gd name="connsiteY5" fmla="*/ 203504 h 372727"/>
                  <a:gd name="connsiteX6" fmla="*/ 214973 w 477975"/>
                  <a:gd name="connsiteY6" fmla="*/ 112193 h 372727"/>
                  <a:gd name="connsiteX7" fmla="*/ 196641 w 477975"/>
                  <a:gd name="connsiteY7" fmla="*/ 87867 h 372727"/>
                  <a:gd name="connsiteX8" fmla="*/ 66197 w 477975"/>
                  <a:gd name="connsiteY8" fmla="*/ 5370 h 372727"/>
                  <a:gd name="connsiteX9" fmla="*/ 14019 w 477975"/>
                  <a:gd name="connsiteY9" fmla="*/ 148506 h 372727"/>
                  <a:gd name="connsiteX10" fmla="*/ 114496 w 477975"/>
                  <a:gd name="connsiteY10" fmla="*/ 195042 h 37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975" h="372727">
                    <a:moveTo>
                      <a:pt x="114496" y="195042"/>
                    </a:moveTo>
                    <a:cubicBezTo>
                      <a:pt x="124015" y="192927"/>
                      <a:pt x="134239" y="186581"/>
                      <a:pt x="145873" y="194690"/>
                    </a:cubicBezTo>
                    <a:cubicBezTo>
                      <a:pt x="171257" y="213022"/>
                      <a:pt x="197698" y="229592"/>
                      <a:pt x="224139" y="246162"/>
                    </a:cubicBezTo>
                    <a:cubicBezTo>
                      <a:pt x="291124" y="288468"/>
                      <a:pt x="358461" y="330422"/>
                      <a:pt x="425798" y="372728"/>
                    </a:cubicBezTo>
                    <a:cubicBezTo>
                      <a:pt x="443073" y="341351"/>
                      <a:pt x="460348" y="309974"/>
                      <a:pt x="477976" y="278597"/>
                    </a:cubicBezTo>
                    <a:cubicBezTo>
                      <a:pt x="438843" y="253566"/>
                      <a:pt x="399710" y="228182"/>
                      <a:pt x="360577" y="203504"/>
                    </a:cubicBezTo>
                    <a:cubicBezTo>
                      <a:pt x="312277" y="172832"/>
                      <a:pt x="263273" y="142865"/>
                      <a:pt x="214973" y="112193"/>
                    </a:cubicBezTo>
                    <a:cubicBezTo>
                      <a:pt x="206159" y="106552"/>
                      <a:pt x="198051" y="100911"/>
                      <a:pt x="196641" y="87867"/>
                    </a:cubicBezTo>
                    <a:cubicBezTo>
                      <a:pt x="191000" y="25113"/>
                      <a:pt x="126130" y="-15078"/>
                      <a:pt x="66197" y="5370"/>
                    </a:cubicBezTo>
                    <a:cubicBezTo>
                      <a:pt x="9789" y="24760"/>
                      <a:pt x="-19120" y="91392"/>
                      <a:pt x="14019" y="148506"/>
                    </a:cubicBezTo>
                    <a:cubicBezTo>
                      <a:pt x="31647" y="179530"/>
                      <a:pt x="75716" y="203504"/>
                      <a:pt x="114496" y="195042"/>
                    </a:cubicBezTo>
                    <a:close/>
                  </a:path>
                </a:pathLst>
              </a:custGeom>
              <a:grpFill/>
              <a:ln w="351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9089AB-5A50-4147-A6AC-15C26EA5162D}"/>
                  </a:ext>
                </a:extLst>
              </p:cNvPr>
              <p:cNvSpPr/>
              <p:nvPr/>
            </p:nvSpPr>
            <p:spPr>
              <a:xfrm>
                <a:off x="5941753" y="1540876"/>
                <a:ext cx="474945" cy="371064"/>
              </a:xfrm>
              <a:custGeom>
                <a:avLst/>
                <a:gdLst>
                  <a:gd name="connsiteX0" fmla="*/ 9166 w 474945"/>
                  <a:gd name="connsiteY0" fmla="*/ 294914 h 371064"/>
                  <a:gd name="connsiteX1" fmla="*/ 52177 w 474945"/>
                  <a:gd name="connsiteY1" fmla="*/ 371065 h 371064"/>
                  <a:gd name="connsiteX2" fmla="*/ 150187 w 474945"/>
                  <a:gd name="connsiteY2" fmla="*/ 310073 h 371064"/>
                  <a:gd name="connsiteX3" fmla="*/ 332455 w 474945"/>
                  <a:gd name="connsiteY3" fmla="*/ 194084 h 371064"/>
                  <a:gd name="connsiteX4" fmla="*/ 345852 w 474945"/>
                  <a:gd name="connsiteY4" fmla="*/ 191969 h 371064"/>
                  <a:gd name="connsiteX5" fmla="*/ 431522 w 474945"/>
                  <a:gd name="connsiteY5" fmla="*/ 178925 h 371064"/>
                  <a:gd name="connsiteX6" fmla="*/ 434695 w 474945"/>
                  <a:gd name="connsiteY6" fmla="*/ 19219 h 371064"/>
                  <a:gd name="connsiteX7" fmla="*/ 278515 w 474945"/>
                  <a:gd name="connsiteY7" fmla="*/ 87614 h 371064"/>
                  <a:gd name="connsiteX8" fmla="*/ 266528 w 474945"/>
                  <a:gd name="connsiteY8" fmla="*/ 108062 h 371064"/>
                  <a:gd name="connsiteX9" fmla="*/ 209415 w 474945"/>
                  <a:gd name="connsiteY9" fmla="*/ 144022 h 371064"/>
                  <a:gd name="connsiteX10" fmla="*/ 0 w 474945"/>
                  <a:gd name="connsiteY10" fmla="*/ 276581 h 371064"/>
                  <a:gd name="connsiteX11" fmla="*/ 9166 w 474945"/>
                  <a:gd name="connsiteY11" fmla="*/ 294914 h 37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945" h="371064">
                    <a:moveTo>
                      <a:pt x="9166" y="294914"/>
                    </a:moveTo>
                    <a:cubicBezTo>
                      <a:pt x="23268" y="320297"/>
                      <a:pt x="37723" y="345681"/>
                      <a:pt x="52177" y="371065"/>
                    </a:cubicBezTo>
                    <a:cubicBezTo>
                      <a:pt x="84965" y="350969"/>
                      <a:pt x="117752" y="330874"/>
                      <a:pt x="150187" y="310073"/>
                    </a:cubicBezTo>
                    <a:cubicBezTo>
                      <a:pt x="211178" y="271645"/>
                      <a:pt x="271817" y="232865"/>
                      <a:pt x="332455" y="194084"/>
                    </a:cubicBezTo>
                    <a:cubicBezTo>
                      <a:pt x="337038" y="191264"/>
                      <a:pt x="340564" y="190559"/>
                      <a:pt x="345852" y="191969"/>
                    </a:cubicBezTo>
                    <a:cubicBezTo>
                      <a:pt x="376524" y="202545"/>
                      <a:pt x="404728" y="196200"/>
                      <a:pt x="431522" y="178925"/>
                    </a:cubicBezTo>
                    <a:cubicBezTo>
                      <a:pt x="486167" y="144022"/>
                      <a:pt x="491456" y="60115"/>
                      <a:pt x="434695" y="19219"/>
                    </a:cubicBezTo>
                    <a:cubicBezTo>
                      <a:pt x="369120" y="-27670"/>
                      <a:pt x="283451" y="17456"/>
                      <a:pt x="278515" y="87614"/>
                    </a:cubicBezTo>
                    <a:cubicBezTo>
                      <a:pt x="277810" y="95370"/>
                      <a:pt x="276400" y="102774"/>
                      <a:pt x="266528" y="108062"/>
                    </a:cubicBezTo>
                    <a:cubicBezTo>
                      <a:pt x="246785" y="118638"/>
                      <a:pt x="228453" y="132035"/>
                      <a:pt x="209415" y="144022"/>
                    </a:cubicBezTo>
                    <a:cubicBezTo>
                      <a:pt x="139610" y="188091"/>
                      <a:pt x="69805" y="232512"/>
                      <a:pt x="0" y="276581"/>
                    </a:cubicBezTo>
                    <a:cubicBezTo>
                      <a:pt x="1058" y="284337"/>
                      <a:pt x="5993" y="289273"/>
                      <a:pt x="9166" y="294914"/>
                    </a:cubicBezTo>
                    <a:close/>
                  </a:path>
                </a:pathLst>
              </a:custGeom>
              <a:grpFill/>
              <a:ln w="351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7B91362-0F22-48FC-9C9C-EFC72B825E16}"/>
                  </a:ext>
                </a:extLst>
              </p:cNvPr>
              <p:cNvSpPr/>
              <p:nvPr/>
            </p:nvSpPr>
            <p:spPr>
              <a:xfrm>
                <a:off x="4125707" y="967775"/>
                <a:ext cx="345910" cy="492195"/>
              </a:xfrm>
              <a:custGeom>
                <a:avLst/>
                <a:gdLst>
                  <a:gd name="connsiteX0" fmla="*/ 242613 w 345910"/>
                  <a:gd name="connsiteY0" fmla="*/ 254930 h 492195"/>
                  <a:gd name="connsiteX1" fmla="*/ 186557 w 345910"/>
                  <a:gd name="connsiteY1" fmla="*/ 154100 h 492195"/>
                  <a:gd name="connsiteX2" fmla="*/ 186557 w 345910"/>
                  <a:gd name="connsiteY2" fmla="*/ 143876 h 492195"/>
                  <a:gd name="connsiteX3" fmla="*/ 190083 w 345910"/>
                  <a:gd name="connsiteY3" fmla="*/ 64905 h 492195"/>
                  <a:gd name="connsiteX4" fmla="*/ 190083 w 345910"/>
                  <a:gd name="connsiteY4" fmla="*/ 64905 h 492195"/>
                  <a:gd name="connsiteX5" fmla="*/ 187615 w 345910"/>
                  <a:gd name="connsiteY5" fmla="*/ 58911 h 492195"/>
                  <a:gd name="connsiteX6" fmla="*/ 115695 w 345910"/>
                  <a:gd name="connsiteY6" fmla="*/ 1798 h 492195"/>
                  <a:gd name="connsiteX7" fmla="*/ 9224 w 345910"/>
                  <a:gd name="connsiteY7" fmla="*/ 58559 h 492195"/>
                  <a:gd name="connsiteX8" fmla="*/ 7109 w 345910"/>
                  <a:gd name="connsiteY8" fmla="*/ 64552 h 492195"/>
                  <a:gd name="connsiteX9" fmla="*/ 4641 w 345910"/>
                  <a:gd name="connsiteY9" fmla="*/ 67725 h 492195"/>
                  <a:gd name="connsiteX10" fmla="*/ 77267 w 345910"/>
                  <a:gd name="connsiteY10" fmla="*/ 193938 h 492195"/>
                  <a:gd name="connsiteX11" fmla="*/ 93484 w 345910"/>
                  <a:gd name="connsiteY11" fmla="*/ 204162 h 492195"/>
                  <a:gd name="connsiteX12" fmla="*/ 178801 w 345910"/>
                  <a:gd name="connsiteY12" fmla="*/ 357874 h 492195"/>
                  <a:gd name="connsiteX13" fmla="*/ 254599 w 345910"/>
                  <a:gd name="connsiteY13" fmla="*/ 492196 h 492195"/>
                  <a:gd name="connsiteX14" fmla="*/ 345910 w 345910"/>
                  <a:gd name="connsiteY14" fmla="*/ 439313 h 492195"/>
                  <a:gd name="connsiteX15" fmla="*/ 319116 w 345910"/>
                  <a:gd name="connsiteY15" fmla="*/ 389956 h 492195"/>
                  <a:gd name="connsiteX16" fmla="*/ 242613 w 345910"/>
                  <a:gd name="connsiteY16" fmla="*/ 254930 h 49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910" h="492195">
                    <a:moveTo>
                      <a:pt x="242613" y="254930"/>
                    </a:moveTo>
                    <a:cubicBezTo>
                      <a:pt x="223928" y="221437"/>
                      <a:pt x="205242" y="187592"/>
                      <a:pt x="186557" y="154100"/>
                    </a:cubicBezTo>
                    <a:cubicBezTo>
                      <a:pt x="184442" y="150222"/>
                      <a:pt x="184795" y="147754"/>
                      <a:pt x="186557" y="143876"/>
                    </a:cubicBezTo>
                    <a:cubicBezTo>
                      <a:pt x="199249" y="118140"/>
                      <a:pt x="202069" y="91699"/>
                      <a:pt x="190083" y="64905"/>
                    </a:cubicBezTo>
                    <a:lnTo>
                      <a:pt x="190083" y="64905"/>
                    </a:lnTo>
                    <a:cubicBezTo>
                      <a:pt x="190435" y="62437"/>
                      <a:pt x="189730" y="60322"/>
                      <a:pt x="187615" y="58911"/>
                    </a:cubicBezTo>
                    <a:cubicBezTo>
                      <a:pt x="174923" y="25419"/>
                      <a:pt x="148482" y="8849"/>
                      <a:pt x="115695" y="1798"/>
                    </a:cubicBezTo>
                    <a:cubicBezTo>
                      <a:pt x="74799" y="-7016"/>
                      <a:pt x="22974" y="17310"/>
                      <a:pt x="9224" y="58559"/>
                    </a:cubicBezTo>
                    <a:cubicBezTo>
                      <a:pt x="6756" y="59969"/>
                      <a:pt x="7109" y="62437"/>
                      <a:pt x="7109" y="64552"/>
                    </a:cubicBezTo>
                    <a:cubicBezTo>
                      <a:pt x="6404" y="65610"/>
                      <a:pt x="4994" y="66667"/>
                      <a:pt x="4641" y="67725"/>
                    </a:cubicBezTo>
                    <a:cubicBezTo>
                      <a:pt x="-12634" y="124133"/>
                      <a:pt x="19801" y="180541"/>
                      <a:pt x="77267" y="193938"/>
                    </a:cubicBezTo>
                    <a:cubicBezTo>
                      <a:pt x="83965" y="195701"/>
                      <a:pt x="89606" y="197464"/>
                      <a:pt x="93484" y="204162"/>
                    </a:cubicBezTo>
                    <a:cubicBezTo>
                      <a:pt x="121688" y="255635"/>
                      <a:pt x="150244" y="306754"/>
                      <a:pt x="178801" y="357874"/>
                    </a:cubicBezTo>
                    <a:cubicBezTo>
                      <a:pt x="203832" y="402648"/>
                      <a:pt x="229216" y="447422"/>
                      <a:pt x="254599" y="492196"/>
                    </a:cubicBezTo>
                    <a:cubicBezTo>
                      <a:pt x="284919" y="474568"/>
                      <a:pt x="315591" y="456941"/>
                      <a:pt x="345910" y="439313"/>
                    </a:cubicBezTo>
                    <a:cubicBezTo>
                      <a:pt x="337096" y="422744"/>
                      <a:pt x="328283" y="406174"/>
                      <a:pt x="319116" y="389956"/>
                    </a:cubicBezTo>
                    <a:cubicBezTo>
                      <a:pt x="293380" y="345182"/>
                      <a:pt x="267644" y="300056"/>
                      <a:pt x="242613" y="254930"/>
                    </a:cubicBezTo>
                    <a:close/>
                  </a:path>
                </a:pathLst>
              </a:custGeom>
              <a:grpFill/>
              <a:ln w="351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7237C1E-7C9C-472C-BDA6-9127A3A4EAE3}"/>
                  </a:ext>
                </a:extLst>
              </p:cNvPr>
              <p:cNvSpPr/>
              <p:nvPr/>
            </p:nvSpPr>
            <p:spPr>
              <a:xfrm>
                <a:off x="5495777" y="967795"/>
                <a:ext cx="345108" cy="490412"/>
              </a:xfrm>
              <a:custGeom>
                <a:avLst/>
                <a:gdLst>
                  <a:gd name="connsiteX0" fmla="*/ 92721 w 345108"/>
                  <a:gd name="connsiteY0" fmla="*/ 490413 h 490412"/>
                  <a:gd name="connsiteX1" fmla="*/ 105413 w 345108"/>
                  <a:gd name="connsiteY1" fmla="*/ 467850 h 490412"/>
                  <a:gd name="connsiteX2" fmla="*/ 173102 w 345108"/>
                  <a:gd name="connsiteY2" fmla="*/ 346572 h 490412"/>
                  <a:gd name="connsiteX3" fmla="*/ 249253 w 345108"/>
                  <a:gd name="connsiteY3" fmla="*/ 208725 h 490412"/>
                  <a:gd name="connsiteX4" fmla="*/ 268644 w 345108"/>
                  <a:gd name="connsiteY4" fmla="*/ 193918 h 490412"/>
                  <a:gd name="connsiteX5" fmla="*/ 338096 w 345108"/>
                  <a:gd name="connsiteY5" fmla="*/ 64532 h 490412"/>
                  <a:gd name="connsiteX6" fmla="*/ 335628 w 345108"/>
                  <a:gd name="connsiteY6" fmla="*/ 58538 h 490412"/>
                  <a:gd name="connsiteX7" fmla="*/ 248196 w 345108"/>
                  <a:gd name="connsiteY7" fmla="*/ 15 h 490412"/>
                  <a:gd name="connsiteX8" fmla="*/ 157238 w 345108"/>
                  <a:gd name="connsiteY8" fmla="*/ 58186 h 490412"/>
                  <a:gd name="connsiteX9" fmla="*/ 154770 w 345108"/>
                  <a:gd name="connsiteY9" fmla="*/ 64179 h 490412"/>
                  <a:gd name="connsiteX10" fmla="*/ 157943 w 345108"/>
                  <a:gd name="connsiteY10" fmla="*/ 142093 h 490412"/>
                  <a:gd name="connsiteX11" fmla="*/ 157238 w 345108"/>
                  <a:gd name="connsiteY11" fmla="*/ 156195 h 490412"/>
                  <a:gd name="connsiteX12" fmla="*/ 104002 w 345108"/>
                  <a:gd name="connsiteY12" fmla="*/ 250326 h 490412"/>
                  <a:gd name="connsiteX13" fmla="*/ 0 w 345108"/>
                  <a:gd name="connsiteY13" fmla="*/ 436825 h 490412"/>
                  <a:gd name="connsiteX14" fmla="*/ 58524 w 345108"/>
                  <a:gd name="connsiteY14" fmla="*/ 470670 h 490412"/>
                  <a:gd name="connsiteX15" fmla="*/ 92721 w 345108"/>
                  <a:gd name="connsiteY15" fmla="*/ 490413 h 49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5108" h="490412">
                    <a:moveTo>
                      <a:pt x="92721" y="490413"/>
                    </a:moveTo>
                    <a:cubicBezTo>
                      <a:pt x="96951" y="483009"/>
                      <a:pt x="101182" y="475253"/>
                      <a:pt x="105413" y="467850"/>
                    </a:cubicBezTo>
                    <a:cubicBezTo>
                      <a:pt x="127976" y="427659"/>
                      <a:pt x="150539" y="387115"/>
                      <a:pt x="173102" y="346572"/>
                    </a:cubicBezTo>
                    <a:cubicBezTo>
                      <a:pt x="198486" y="300741"/>
                      <a:pt x="223870" y="254556"/>
                      <a:pt x="249253" y="208725"/>
                    </a:cubicBezTo>
                    <a:cubicBezTo>
                      <a:pt x="253484" y="200969"/>
                      <a:pt x="258772" y="196033"/>
                      <a:pt x="268644" y="193918"/>
                    </a:cubicBezTo>
                    <a:cubicBezTo>
                      <a:pt x="326462" y="181578"/>
                      <a:pt x="360659" y="117062"/>
                      <a:pt x="338096" y="64532"/>
                    </a:cubicBezTo>
                    <a:cubicBezTo>
                      <a:pt x="338096" y="62064"/>
                      <a:pt x="338096" y="59949"/>
                      <a:pt x="335628" y="58538"/>
                    </a:cubicBezTo>
                    <a:cubicBezTo>
                      <a:pt x="324699" y="25046"/>
                      <a:pt x="288034" y="720"/>
                      <a:pt x="248196" y="15"/>
                    </a:cubicBezTo>
                    <a:cubicBezTo>
                      <a:pt x="207652" y="-690"/>
                      <a:pt x="169929" y="23636"/>
                      <a:pt x="157238" y="58186"/>
                    </a:cubicBezTo>
                    <a:cubicBezTo>
                      <a:pt x="155122" y="59596"/>
                      <a:pt x="154770" y="61711"/>
                      <a:pt x="154770" y="64179"/>
                    </a:cubicBezTo>
                    <a:cubicBezTo>
                      <a:pt x="144193" y="90620"/>
                      <a:pt x="145603" y="117062"/>
                      <a:pt x="157943" y="142093"/>
                    </a:cubicBezTo>
                    <a:cubicBezTo>
                      <a:pt x="160763" y="148086"/>
                      <a:pt x="160058" y="151259"/>
                      <a:pt x="157238" y="156195"/>
                    </a:cubicBezTo>
                    <a:cubicBezTo>
                      <a:pt x="139257" y="187572"/>
                      <a:pt x="121630" y="218949"/>
                      <a:pt x="104002" y="250326"/>
                    </a:cubicBezTo>
                    <a:cubicBezTo>
                      <a:pt x="69453" y="312375"/>
                      <a:pt x="34550" y="374776"/>
                      <a:pt x="0" y="436825"/>
                    </a:cubicBezTo>
                    <a:cubicBezTo>
                      <a:pt x="19390" y="448107"/>
                      <a:pt x="38781" y="460093"/>
                      <a:pt x="58524" y="470670"/>
                    </a:cubicBezTo>
                    <a:cubicBezTo>
                      <a:pt x="70158" y="477721"/>
                      <a:pt x="79677" y="487240"/>
                      <a:pt x="92721" y="490413"/>
                    </a:cubicBezTo>
                    <a:close/>
                  </a:path>
                </a:pathLst>
              </a:custGeom>
              <a:grpFill/>
              <a:ln w="351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FAC9682-32D1-4FBD-ADC7-F4828287607C}"/>
                  </a:ext>
                </a:extLst>
              </p:cNvPr>
              <p:cNvSpPr/>
              <p:nvPr/>
            </p:nvSpPr>
            <p:spPr>
              <a:xfrm>
                <a:off x="3310534" y="2316605"/>
                <a:ext cx="556841" cy="221714"/>
              </a:xfrm>
              <a:custGeom>
                <a:avLst/>
                <a:gdLst>
                  <a:gd name="connsiteX0" fmla="*/ 296629 w 556841"/>
                  <a:gd name="connsiteY0" fmla="*/ 170698 h 221714"/>
                  <a:gd name="connsiteX1" fmla="*/ 555049 w 556841"/>
                  <a:gd name="connsiteY1" fmla="*/ 167525 h 221714"/>
                  <a:gd name="connsiteX2" fmla="*/ 554696 w 556841"/>
                  <a:gd name="connsiteY2" fmla="*/ 147077 h 221714"/>
                  <a:gd name="connsiteX3" fmla="*/ 555401 w 556841"/>
                  <a:gd name="connsiteY3" fmla="*/ 102656 h 221714"/>
                  <a:gd name="connsiteX4" fmla="*/ 553639 w 556841"/>
                  <a:gd name="connsiteY4" fmla="*/ 57177 h 221714"/>
                  <a:gd name="connsiteX5" fmla="*/ 551876 w 556841"/>
                  <a:gd name="connsiteY5" fmla="*/ 56119 h 221714"/>
                  <a:gd name="connsiteX6" fmla="*/ 543415 w 556841"/>
                  <a:gd name="connsiteY6" fmla="*/ 55061 h 221714"/>
                  <a:gd name="connsiteX7" fmla="*/ 315667 w 556841"/>
                  <a:gd name="connsiteY7" fmla="*/ 51183 h 221714"/>
                  <a:gd name="connsiteX8" fmla="*/ 187691 w 556841"/>
                  <a:gd name="connsiteY8" fmla="*/ 50478 h 221714"/>
                  <a:gd name="connsiteX9" fmla="*/ 184518 w 556841"/>
                  <a:gd name="connsiteY9" fmla="*/ 56472 h 221714"/>
                  <a:gd name="connsiteX10" fmla="*/ 182403 w 556841"/>
                  <a:gd name="connsiteY10" fmla="*/ 49421 h 221714"/>
                  <a:gd name="connsiteX11" fmla="*/ 177820 w 556841"/>
                  <a:gd name="connsiteY11" fmla="*/ 38844 h 221714"/>
                  <a:gd name="connsiteX12" fmla="*/ 10358 w 556841"/>
                  <a:gd name="connsiteY12" fmla="*/ 51183 h 221714"/>
                  <a:gd name="connsiteX13" fmla="*/ 487 w 556841"/>
                  <a:gd name="connsiteY13" fmla="*/ 108297 h 221714"/>
                  <a:gd name="connsiteX14" fmla="*/ 4012 w 556841"/>
                  <a:gd name="connsiteY14" fmla="*/ 156949 h 221714"/>
                  <a:gd name="connsiteX15" fmla="*/ 121764 w 556841"/>
                  <a:gd name="connsiteY15" fmla="*/ 218645 h 221714"/>
                  <a:gd name="connsiteX16" fmla="*/ 182403 w 556841"/>
                  <a:gd name="connsiteY16" fmla="*/ 173166 h 221714"/>
                  <a:gd name="connsiteX17" fmla="*/ 184871 w 556841"/>
                  <a:gd name="connsiteY17" fmla="*/ 165057 h 221714"/>
                  <a:gd name="connsiteX18" fmla="*/ 193684 w 556841"/>
                  <a:gd name="connsiteY18" fmla="*/ 170698 h 221714"/>
                  <a:gd name="connsiteX19" fmla="*/ 244099 w 556841"/>
                  <a:gd name="connsiteY19" fmla="*/ 169640 h 221714"/>
                  <a:gd name="connsiteX20" fmla="*/ 296629 w 556841"/>
                  <a:gd name="connsiteY20" fmla="*/ 170698 h 22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6841" h="221714">
                    <a:moveTo>
                      <a:pt x="296629" y="170698"/>
                    </a:moveTo>
                    <a:cubicBezTo>
                      <a:pt x="382652" y="169640"/>
                      <a:pt x="469026" y="168583"/>
                      <a:pt x="555049" y="167525"/>
                    </a:cubicBezTo>
                    <a:cubicBezTo>
                      <a:pt x="559279" y="160474"/>
                      <a:pt x="554696" y="153776"/>
                      <a:pt x="554696" y="147077"/>
                    </a:cubicBezTo>
                    <a:cubicBezTo>
                      <a:pt x="556811" y="132270"/>
                      <a:pt x="555754" y="117463"/>
                      <a:pt x="555401" y="102656"/>
                    </a:cubicBezTo>
                    <a:cubicBezTo>
                      <a:pt x="555049" y="87496"/>
                      <a:pt x="557869" y="72336"/>
                      <a:pt x="553639" y="57177"/>
                    </a:cubicBezTo>
                    <a:cubicBezTo>
                      <a:pt x="552933" y="57177"/>
                      <a:pt x="552228" y="56824"/>
                      <a:pt x="551876" y="56119"/>
                    </a:cubicBezTo>
                    <a:cubicBezTo>
                      <a:pt x="549055" y="55767"/>
                      <a:pt x="546235" y="55061"/>
                      <a:pt x="543415" y="55061"/>
                    </a:cubicBezTo>
                    <a:cubicBezTo>
                      <a:pt x="467616" y="53651"/>
                      <a:pt x="391465" y="52241"/>
                      <a:pt x="315667" y="51183"/>
                    </a:cubicBezTo>
                    <a:cubicBezTo>
                      <a:pt x="273008" y="50478"/>
                      <a:pt x="230350" y="50831"/>
                      <a:pt x="187691" y="50478"/>
                    </a:cubicBezTo>
                    <a:cubicBezTo>
                      <a:pt x="186281" y="52241"/>
                      <a:pt x="184871" y="54356"/>
                      <a:pt x="184518" y="56472"/>
                    </a:cubicBezTo>
                    <a:cubicBezTo>
                      <a:pt x="184166" y="54004"/>
                      <a:pt x="183813" y="51536"/>
                      <a:pt x="182403" y="49421"/>
                    </a:cubicBezTo>
                    <a:cubicBezTo>
                      <a:pt x="180993" y="45895"/>
                      <a:pt x="180288" y="41665"/>
                      <a:pt x="177820" y="38844"/>
                    </a:cubicBezTo>
                    <a:cubicBezTo>
                      <a:pt x="130930" y="-18622"/>
                      <a:pt x="48081" y="-10513"/>
                      <a:pt x="10358" y="51183"/>
                    </a:cubicBezTo>
                    <a:cubicBezTo>
                      <a:pt x="-571" y="69164"/>
                      <a:pt x="134" y="88906"/>
                      <a:pt x="487" y="108297"/>
                    </a:cubicBezTo>
                    <a:cubicBezTo>
                      <a:pt x="839" y="124514"/>
                      <a:pt x="-2334" y="141789"/>
                      <a:pt x="4012" y="156949"/>
                    </a:cubicBezTo>
                    <a:cubicBezTo>
                      <a:pt x="23050" y="203485"/>
                      <a:pt x="73465" y="231337"/>
                      <a:pt x="121764" y="218645"/>
                    </a:cubicBezTo>
                    <a:cubicBezTo>
                      <a:pt x="147853" y="211594"/>
                      <a:pt x="170064" y="198902"/>
                      <a:pt x="182403" y="173166"/>
                    </a:cubicBezTo>
                    <a:cubicBezTo>
                      <a:pt x="184166" y="170698"/>
                      <a:pt x="184518" y="167878"/>
                      <a:pt x="184871" y="165057"/>
                    </a:cubicBezTo>
                    <a:cubicBezTo>
                      <a:pt x="185928" y="168583"/>
                      <a:pt x="188749" y="171051"/>
                      <a:pt x="193684" y="170698"/>
                    </a:cubicBezTo>
                    <a:cubicBezTo>
                      <a:pt x="210607" y="169993"/>
                      <a:pt x="227529" y="172108"/>
                      <a:pt x="244099" y="169640"/>
                    </a:cubicBezTo>
                    <a:cubicBezTo>
                      <a:pt x="261727" y="172813"/>
                      <a:pt x="279002" y="171051"/>
                      <a:pt x="296629" y="170698"/>
                    </a:cubicBezTo>
                    <a:close/>
                  </a:path>
                </a:pathLst>
              </a:custGeom>
              <a:grpFill/>
              <a:ln w="351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F3180ED-D1FB-4C17-AC0D-06A4EBBF2867}"/>
                  </a:ext>
                </a:extLst>
              </p:cNvPr>
              <p:cNvSpPr/>
              <p:nvPr/>
            </p:nvSpPr>
            <p:spPr>
              <a:xfrm>
                <a:off x="4879421" y="767526"/>
                <a:ext cx="207334" cy="519477"/>
              </a:xfrm>
              <a:custGeom>
                <a:avLst/>
                <a:gdLst>
                  <a:gd name="connsiteX0" fmla="*/ 100574 w 207334"/>
                  <a:gd name="connsiteY0" fmla="*/ 36 h 519477"/>
                  <a:gd name="connsiteX1" fmla="*/ 97 w 207334"/>
                  <a:gd name="connsiteY1" fmla="*/ 93109 h 519477"/>
                  <a:gd name="connsiteX2" fmla="*/ 43813 w 207334"/>
                  <a:gd name="connsiteY2" fmla="*/ 178427 h 519477"/>
                  <a:gd name="connsiteX3" fmla="*/ 49807 w 207334"/>
                  <a:gd name="connsiteY3" fmla="*/ 198169 h 519477"/>
                  <a:gd name="connsiteX4" fmla="*/ 50512 w 207334"/>
                  <a:gd name="connsiteY4" fmla="*/ 259161 h 519477"/>
                  <a:gd name="connsiteX5" fmla="*/ 50159 w 207334"/>
                  <a:gd name="connsiteY5" fmla="*/ 516875 h 519477"/>
                  <a:gd name="connsiteX6" fmla="*/ 55095 w 207334"/>
                  <a:gd name="connsiteY6" fmla="*/ 517580 h 519477"/>
                  <a:gd name="connsiteX7" fmla="*/ 55800 w 207334"/>
                  <a:gd name="connsiteY7" fmla="*/ 515112 h 519477"/>
                  <a:gd name="connsiteX8" fmla="*/ 154162 w 207334"/>
                  <a:gd name="connsiteY8" fmla="*/ 514407 h 519477"/>
                  <a:gd name="connsiteX9" fmla="*/ 156982 w 207334"/>
                  <a:gd name="connsiteY9" fmla="*/ 514760 h 519477"/>
                  <a:gd name="connsiteX10" fmla="*/ 156982 w 207334"/>
                  <a:gd name="connsiteY10" fmla="*/ 259161 h 519477"/>
                  <a:gd name="connsiteX11" fmla="*/ 156982 w 207334"/>
                  <a:gd name="connsiteY11" fmla="*/ 250347 h 519477"/>
                  <a:gd name="connsiteX12" fmla="*/ 157335 w 207334"/>
                  <a:gd name="connsiteY12" fmla="*/ 198169 h 519477"/>
                  <a:gd name="connsiteX13" fmla="*/ 167911 w 207334"/>
                  <a:gd name="connsiteY13" fmla="*/ 176664 h 519477"/>
                  <a:gd name="connsiteX14" fmla="*/ 195410 w 207334"/>
                  <a:gd name="connsiteY14" fmla="*/ 52566 h 519477"/>
                  <a:gd name="connsiteX15" fmla="*/ 100574 w 207334"/>
                  <a:gd name="connsiteY15" fmla="*/ 36 h 51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334" h="519477">
                    <a:moveTo>
                      <a:pt x="100574" y="36"/>
                    </a:moveTo>
                    <a:cubicBezTo>
                      <a:pt x="52627" y="-1374"/>
                      <a:pt x="2917" y="38817"/>
                      <a:pt x="97" y="93109"/>
                    </a:cubicBezTo>
                    <a:cubicBezTo>
                      <a:pt x="-1666" y="130127"/>
                      <a:pt x="20897" y="168555"/>
                      <a:pt x="43813" y="178427"/>
                    </a:cubicBezTo>
                    <a:cubicBezTo>
                      <a:pt x="49454" y="183715"/>
                      <a:pt x="49807" y="190766"/>
                      <a:pt x="49807" y="198169"/>
                    </a:cubicBezTo>
                    <a:cubicBezTo>
                      <a:pt x="49807" y="218617"/>
                      <a:pt x="50159" y="238713"/>
                      <a:pt x="50512" y="259161"/>
                    </a:cubicBezTo>
                    <a:cubicBezTo>
                      <a:pt x="50512" y="345183"/>
                      <a:pt x="50159" y="430853"/>
                      <a:pt x="50159" y="516875"/>
                    </a:cubicBezTo>
                    <a:cubicBezTo>
                      <a:pt x="51217" y="520753"/>
                      <a:pt x="52980" y="519695"/>
                      <a:pt x="55095" y="517580"/>
                    </a:cubicBezTo>
                    <a:cubicBezTo>
                      <a:pt x="55447" y="516875"/>
                      <a:pt x="55800" y="516170"/>
                      <a:pt x="55800" y="515112"/>
                    </a:cubicBezTo>
                    <a:cubicBezTo>
                      <a:pt x="88587" y="514760"/>
                      <a:pt x="121374" y="516523"/>
                      <a:pt x="154162" y="514407"/>
                    </a:cubicBezTo>
                    <a:cubicBezTo>
                      <a:pt x="155219" y="514407"/>
                      <a:pt x="155924" y="514760"/>
                      <a:pt x="156982" y="514760"/>
                    </a:cubicBezTo>
                    <a:cubicBezTo>
                      <a:pt x="156982" y="429443"/>
                      <a:pt x="156982" y="344478"/>
                      <a:pt x="156982" y="259161"/>
                    </a:cubicBezTo>
                    <a:cubicBezTo>
                      <a:pt x="156982" y="256340"/>
                      <a:pt x="156982" y="253520"/>
                      <a:pt x="156982" y="250347"/>
                    </a:cubicBezTo>
                    <a:cubicBezTo>
                      <a:pt x="157335" y="233072"/>
                      <a:pt x="158040" y="215444"/>
                      <a:pt x="157335" y="198169"/>
                    </a:cubicBezTo>
                    <a:cubicBezTo>
                      <a:pt x="156982" y="188298"/>
                      <a:pt x="160507" y="182657"/>
                      <a:pt x="167911" y="176664"/>
                    </a:cubicBezTo>
                    <a:cubicBezTo>
                      <a:pt x="207044" y="146697"/>
                      <a:pt x="218678" y="95930"/>
                      <a:pt x="195410" y="52566"/>
                    </a:cubicBezTo>
                    <a:cubicBezTo>
                      <a:pt x="175667" y="15196"/>
                      <a:pt x="143233" y="1094"/>
                      <a:pt x="100574" y="36"/>
                    </a:cubicBezTo>
                    <a:close/>
                  </a:path>
                </a:pathLst>
              </a:custGeom>
              <a:grpFill/>
              <a:ln w="351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E4D79F-0808-4295-81E4-0882B3B536E4}"/>
                  </a:ext>
                </a:extLst>
              </p:cNvPr>
              <p:cNvSpPr/>
              <p:nvPr/>
            </p:nvSpPr>
            <p:spPr>
              <a:xfrm>
                <a:off x="3666254" y="2719281"/>
                <a:ext cx="276589" cy="130170"/>
              </a:xfrm>
              <a:custGeom>
                <a:avLst/>
                <a:gdLst>
                  <a:gd name="connsiteX0" fmla="*/ 18823 w 276589"/>
                  <a:gd name="connsiteY0" fmla="*/ 119162 h 130170"/>
                  <a:gd name="connsiteX1" fmla="*/ 89686 w 276589"/>
                  <a:gd name="connsiteY1" fmla="*/ 130091 h 130170"/>
                  <a:gd name="connsiteX2" fmla="*/ 276185 w 276589"/>
                  <a:gd name="connsiteY2" fmla="*/ 104002 h 130170"/>
                  <a:gd name="connsiteX3" fmla="*/ 268076 w 276589"/>
                  <a:gd name="connsiteY3" fmla="*/ 75798 h 130170"/>
                  <a:gd name="connsiteX4" fmla="*/ 241988 w 276589"/>
                  <a:gd name="connsiteY4" fmla="*/ 0 h 130170"/>
                  <a:gd name="connsiteX5" fmla="*/ 74174 w 276589"/>
                  <a:gd name="connsiteY5" fmla="*/ 40543 h 130170"/>
                  <a:gd name="connsiteX6" fmla="*/ 10009 w 276589"/>
                  <a:gd name="connsiteY6" fmla="*/ 77914 h 130170"/>
                  <a:gd name="connsiteX7" fmla="*/ 18823 w 276589"/>
                  <a:gd name="connsiteY7" fmla="*/ 119162 h 13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89" h="130170">
                    <a:moveTo>
                      <a:pt x="18823" y="119162"/>
                    </a:moveTo>
                    <a:cubicBezTo>
                      <a:pt x="41739" y="129034"/>
                      <a:pt x="65712" y="129739"/>
                      <a:pt x="89686" y="130091"/>
                    </a:cubicBezTo>
                    <a:cubicBezTo>
                      <a:pt x="153145" y="131149"/>
                      <a:pt x="215194" y="121630"/>
                      <a:pt x="276185" y="104002"/>
                    </a:cubicBezTo>
                    <a:cubicBezTo>
                      <a:pt x="278300" y="93073"/>
                      <a:pt x="271602" y="84612"/>
                      <a:pt x="268076" y="75798"/>
                    </a:cubicBezTo>
                    <a:cubicBezTo>
                      <a:pt x="258558" y="50767"/>
                      <a:pt x="253269" y="24326"/>
                      <a:pt x="241988" y="0"/>
                    </a:cubicBezTo>
                    <a:cubicBezTo>
                      <a:pt x="184522" y="7051"/>
                      <a:pt x="128114" y="19390"/>
                      <a:pt x="74174" y="40543"/>
                    </a:cubicBezTo>
                    <a:cubicBezTo>
                      <a:pt x="50905" y="49710"/>
                      <a:pt x="27989" y="59934"/>
                      <a:pt x="10009" y="77914"/>
                    </a:cubicBezTo>
                    <a:cubicBezTo>
                      <a:pt x="-6208" y="94131"/>
                      <a:pt x="-2330" y="109996"/>
                      <a:pt x="18823" y="119162"/>
                    </a:cubicBezTo>
                    <a:close/>
                  </a:path>
                </a:pathLst>
              </a:custGeom>
              <a:grpFill/>
              <a:ln w="35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E95C79A-9A1F-43DA-820D-EA5210E763B5}"/>
                  </a:ext>
                </a:extLst>
              </p:cNvPr>
              <p:cNvSpPr/>
              <p:nvPr/>
            </p:nvSpPr>
            <p:spPr>
              <a:xfrm>
                <a:off x="6078895" y="2142034"/>
                <a:ext cx="248593" cy="131435"/>
              </a:xfrm>
              <a:custGeom>
                <a:avLst/>
                <a:gdLst>
                  <a:gd name="connsiteX0" fmla="*/ 21505 w 248593"/>
                  <a:gd name="connsiteY0" fmla="*/ 131271 h 131435"/>
                  <a:gd name="connsiteX1" fmla="*/ 71568 w 248593"/>
                  <a:gd name="connsiteY1" fmla="*/ 123515 h 131435"/>
                  <a:gd name="connsiteX2" fmla="*/ 95894 w 248593"/>
                  <a:gd name="connsiteY2" fmla="*/ 118579 h 131435"/>
                  <a:gd name="connsiteX3" fmla="*/ 145603 w 248593"/>
                  <a:gd name="connsiteY3" fmla="*/ 104830 h 131435"/>
                  <a:gd name="connsiteX4" fmla="*/ 172045 w 248593"/>
                  <a:gd name="connsiteY4" fmla="*/ 92138 h 131435"/>
                  <a:gd name="connsiteX5" fmla="*/ 223517 w 248593"/>
                  <a:gd name="connsiteY5" fmla="*/ 65344 h 131435"/>
                  <a:gd name="connsiteX6" fmla="*/ 243965 w 248593"/>
                  <a:gd name="connsiteY6" fmla="*/ 44896 h 131435"/>
                  <a:gd name="connsiteX7" fmla="*/ 247138 w 248593"/>
                  <a:gd name="connsiteY7" fmla="*/ 27974 h 131435"/>
                  <a:gd name="connsiteX8" fmla="*/ 246433 w 248593"/>
                  <a:gd name="connsiteY8" fmla="*/ 24448 h 131435"/>
                  <a:gd name="connsiteX9" fmla="*/ 243260 w 248593"/>
                  <a:gd name="connsiteY9" fmla="*/ 19160 h 131435"/>
                  <a:gd name="connsiteX10" fmla="*/ 186147 w 248593"/>
                  <a:gd name="connsiteY10" fmla="*/ 1533 h 131435"/>
                  <a:gd name="connsiteX11" fmla="*/ 0 w 248593"/>
                  <a:gd name="connsiteY11" fmla="*/ 17750 h 131435"/>
                  <a:gd name="connsiteX12" fmla="*/ 1058 w 248593"/>
                  <a:gd name="connsiteY12" fmla="*/ 27621 h 131435"/>
                  <a:gd name="connsiteX13" fmla="*/ 17628 w 248593"/>
                  <a:gd name="connsiteY13" fmla="*/ 122457 h 131435"/>
                  <a:gd name="connsiteX14" fmla="*/ 21505 w 248593"/>
                  <a:gd name="connsiteY14" fmla="*/ 131271 h 1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593" h="131435">
                    <a:moveTo>
                      <a:pt x="21505" y="131271"/>
                    </a:moveTo>
                    <a:cubicBezTo>
                      <a:pt x="38781" y="132681"/>
                      <a:pt x="54645" y="124573"/>
                      <a:pt x="71568" y="123515"/>
                    </a:cubicBezTo>
                    <a:cubicBezTo>
                      <a:pt x="79676" y="121752"/>
                      <a:pt x="87785" y="119637"/>
                      <a:pt x="95894" y="118579"/>
                    </a:cubicBezTo>
                    <a:cubicBezTo>
                      <a:pt x="112816" y="114701"/>
                      <a:pt x="129033" y="109413"/>
                      <a:pt x="145603" y="104830"/>
                    </a:cubicBezTo>
                    <a:cubicBezTo>
                      <a:pt x="155122" y="102009"/>
                      <a:pt x="165699" y="101657"/>
                      <a:pt x="172045" y="92138"/>
                    </a:cubicBezTo>
                    <a:cubicBezTo>
                      <a:pt x="189320" y="83324"/>
                      <a:pt x="206242" y="74511"/>
                      <a:pt x="223517" y="65344"/>
                    </a:cubicBezTo>
                    <a:cubicBezTo>
                      <a:pt x="229158" y="57236"/>
                      <a:pt x="239734" y="54415"/>
                      <a:pt x="243965" y="44896"/>
                    </a:cubicBezTo>
                    <a:cubicBezTo>
                      <a:pt x="251368" y="40313"/>
                      <a:pt x="247843" y="33967"/>
                      <a:pt x="247138" y="27974"/>
                    </a:cubicBezTo>
                    <a:cubicBezTo>
                      <a:pt x="246785" y="26916"/>
                      <a:pt x="246433" y="25859"/>
                      <a:pt x="246433" y="24448"/>
                    </a:cubicBezTo>
                    <a:cubicBezTo>
                      <a:pt x="246785" y="21981"/>
                      <a:pt x="245728" y="20218"/>
                      <a:pt x="243260" y="19160"/>
                    </a:cubicBezTo>
                    <a:cubicBezTo>
                      <a:pt x="226690" y="5763"/>
                      <a:pt x="206242" y="3295"/>
                      <a:pt x="186147" y="1533"/>
                    </a:cubicBezTo>
                    <a:cubicBezTo>
                      <a:pt x="123393" y="-3403"/>
                      <a:pt x="61344" y="4000"/>
                      <a:pt x="0" y="17750"/>
                    </a:cubicBezTo>
                    <a:cubicBezTo>
                      <a:pt x="352" y="20923"/>
                      <a:pt x="352" y="24448"/>
                      <a:pt x="1058" y="27621"/>
                    </a:cubicBezTo>
                    <a:cubicBezTo>
                      <a:pt x="7756" y="58998"/>
                      <a:pt x="14454" y="90375"/>
                      <a:pt x="17628" y="122457"/>
                    </a:cubicBezTo>
                    <a:cubicBezTo>
                      <a:pt x="18685" y="126336"/>
                      <a:pt x="17628" y="129861"/>
                      <a:pt x="21505" y="131271"/>
                    </a:cubicBezTo>
                    <a:close/>
                  </a:path>
                </a:pathLst>
              </a:custGeom>
              <a:grpFill/>
              <a:ln w="351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CA587E9-04AE-462D-8A4A-AA0C419AD915}"/>
                  </a:ext>
                </a:extLst>
              </p:cNvPr>
              <p:cNvSpPr/>
              <p:nvPr/>
            </p:nvSpPr>
            <p:spPr>
              <a:xfrm>
                <a:off x="4042652" y="1418657"/>
                <a:ext cx="232241" cy="193968"/>
              </a:xfrm>
              <a:custGeom>
                <a:avLst/>
                <a:gdLst>
                  <a:gd name="connsiteX0" fmla="*/ 14013 w 232241"/>
                  <a:gd name="connsiteY0" fmla="*/ 59646 h 193968"/>
                  <a:gd name="connsiteX1" fmla="*/ 147630 w 232241"/>
                  <a:gd name="connsiteY1" fmla="*/ 193968 h 193968"/>
                  <a:gd name="connsiteX2" fmla="*/ 232242 w 232241"/>
                  <a:gd name="connsiteY2" fmla="*/ 118170 h 193968"/>
                  <a:gd name="connsiteX3" fmla="*/ 94395 w 232241"/>
                  <a:gd name="connsiteY3" fmla="*/ 22276 h 193968"/>
                  <a:gd name="connsiteX4" fmla="*/ 22122 w 232241"/>
                  <a:gd name="connsiteY4" fmla="*/ 65 h 193968"/>
                  <a:gd name="connsiteX5" fmla="*/ 264 w 232241"/>
                  <a:gd name="connsiteY5" fmla="*/ 25096 h 193968"/>
                  <a:gd name="connsiteX6" fmla="*/ 14013 w 232241"/>
                  <a:gd name="connsiteY6" fmla="*/ 59646 h 1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241" h="193968">
                    <a:moveTo>
                      <a:pt x="14013" y="59646"/>
                    </a:moveTo>
                    <a:cubicBezTo>
                      <a:pt x="49268" y="113234"/>
                      <a:pt x="96510" y="155540"/>
                      <a:pt x="147630" y="193968"/>
                    </a:cubicBezTo>
                    <a:cubicBezTo>
                      <a:pt x="177244" y="170347"/>
                      <a:pt x="204391" y="143906"/>
                      <a:pt x="232242" y="118170"/>
                    </a:cubicBezTo>
                    <a:cubicBezTo>
                      <a:pt x="188878" y="82562"/>
                      <a:pt x="145162" y="47307"/>
                      <a:pt x="94395" y="22276"/>
                    </a:cubicBezTo>
                    <a:cubicBezTo>
                      <a:pt x="71479" y="10994"/>
                      <a:pt x="48916" y="-992"/>
                      <a:pt x="22122" y="65"/>
                    </a:cubicBezTo>
                    <a:cubicBezTo>
                      <a:pt x="5552" y="770"/>
                      <a:pt x="-1499" y="8527"/>
                      <a:pt x="264" y="25096"/>
                    </a:cubicBezTo>
                    <a:cubicBezTo>
                      <a:pt x="1674" y="37788"/>
                      <a:pt x="7315" y="49070"/>
                      <a:pt x="14013" y="59646"/>
                    </a:cubicBezTo>
                    <a:close/>
                  </a:path>
                </a:pathLst>
              </a:custGeom>
              <a:grpFill/>
              <a:ln w="35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30AF825-B075-43EA-B3E5-343830523919}"/>
                  </a:ext>
                </a:extLst>
              </p:cNvPr>
              <p:cNvSpPr/>
              <p:nvPr/>
            </p:nvSpPr>
            <p:spPr>
              <a:xfrm>
                <a:off x="3960300" y="1507580"/>
                <a:ext cx="223989" cy="197061"/>
              </a:xfrm>
              <a:custGeom>
                <a:avLst/>
                <a:gdLst>
                  <a:gd name="connsiteX0" fmla="*/ 42073 w 223989"/>
                  <a:gd name="connsiteY0" fmla="*/ 98347 h 197061"/>
                  <a:gd name="connsiteX1" fmla="*/ 148896 w 223989"/>
                  <a:gd name="connsiteY1" fmla="*/ 197061 h 197061"/>
                  <a:gd name="connsiteX2" fmla="*/ 223989 w 223989"/>
                  <a:gd name="connsiteY2" fmla="*/ 112802 h 197061"/>
                  <a:gd name="connsiteX3" fmla="*/ 130211 w 223989"/>
                  <a:gd name="connsiteY3" fmla="*/ 44054 h 197061"/>
                  <a:gd name="connsiteX4" fmla="*/ 31849 w 223989"/>
                  <a:gd name="connsiteY4" fmla="*/ 690 h 197061"/>
                  <a:gd name="connsiteX5" fmla="*/ 472 w 223989"/>
                  <a:gd name="connsiteY5" fmla="*/ 15498 h 197061"/>
                  <a:gd name="connsiteX6" fmla="*/ 5408 w 223989"/>
                  <a:gd name="connsiteY6" fmla="*/ 46522 h 197061"/>
                  <a:gd name="connsiteX7" fmla="*/ 42073 w 223989"/>
                  <a:gd name="connsiteY7" fmla="*/ 98347 h 19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89" h="197061">
                    <a:moveTo>
                      <a:pt x="42073" y="98347"/>
                    </a:moveTo>
                    <a:cubicBezTo>
                      <a:pt x="74155" y="135012"/>
                      <a:pt x="110468" y="167094"/>
                      <a:pt x="148896" y="197061"/>
                    </a:cubicBezTo>
                    <a:cubicBezTo>
                      <a:pt x="173927" y="168857"/>
                      <a:pt x="198958" y="141006"/>
                      <a:pt x="223989" y="112802"/>
                    </a:cubicBezTo>
                    <a:cubicBezTo>
                      <a:pt x="194022" y="88123"/>
                      <a:pt x="163703" y="64150"/>
                      <a:pt x="130211" y="44054"/>
                    </a:cubicBezTo>
                    <a:cubicBezTo>
                      <a:pt x="99186" y="25369"/>
                      <a:pt x="68162" y="7389"/>
                      <a:pt x="31849" y="690"/>
                    </a:cubicBezTo>
                    <a:cubicBezTo>
                      <a:pt x="15279" y="-2130"/>
                      <a:pt x="1882" y="3863"/>
                      <a:pt x="472" y="15498"/>
                    </a:cubicBezTo>
                    <a:cubicBezTo>
                      <a:pt x="-586" y="26074"/>
                      <a:pt x="-233" y="37003"/>
                      <a:pt x="5408" y="46522"/>
                    </a:cubicBezTo>
                    <a:cubicBezTo>
                      <a:pt x="15984" y="64502"/>
                      <a:pt x="27971" y="82130"/>
                      <a:pt x="42073" y="98347"/>
                    </a:cubicBezTo>
                    <a:close/>
                  </a:path>
                </a:pathLst>
              </a:custGeom>
              <a:grpFill/>
              <a:ln w="351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8194847-0121-4249-83BC-08D2E6D8C88E}"/>
                  </a:ext>
                </a:extLst>
              </p:cNvPr>
              <p:cNvSpPr/>
              <p:nvPr/>
            </p:nvSpPr>
            <p:spPr>
              <a:xfrm>
                <a:off x="3655975" y="2128989"/>
                <a:ext cx="238528" cy="125982"/>
              </a:xfrm>
              <a:custGeom>
                <a:avLst/>
                <a:gdLst>
                  <a:gd name="connsiteX0" fmla="*/ 9007 w 238528"/>
                  <a:gd name="connsiteY0" fmla="*/ 52652 h 125982"/>
                  <a:gd name="connsiteX1" fmla="*/ 39327 w 238528"/>
                  <a:gd name="connsiteY1" fmla="*/ 74511 h 125982"/>
                  <a:gd name="connsiteX2" fmla="*/ 211019 w 238528"/>
                  <a:gd name="connsiteY2" fmla="*/ 125983 h 125982"/>
                  <a:gd name="connsiteX3" fmla="*/ 220538 w 238528"/>
                  <a:gd name="connsiteY3" fmla="*/ 119637 h 125982"/>
                  <a:gd name="connsiteX4" fmla="*/ 238165 w 238528"/>
                  <a:gd name="connsiteY4" fmla="*/ 26211 h 125982"/>
                  <a:gd name="connsiteX5" fmla="*/ 231819 w 238528"/>
                  <a:gd name="connsiteY5" fmla="*/ 15987 h 125982"/>
                  <a:gd name="connsiteX6" fmla="*/ 127817 w 238528"/>
                  <a:gd name="connsiteY6" fmla="*/ 1533 h 125982"/>
                  <a:gd name="connsiteX7" fmla="*/ 20641 w 238528"/>
                  <a:gd name="connsiteY7" fmla="*/ 11404 h 125982"/>
                  <a:gd name="connsiteX8" fmla="*/ 9007 w 238528"/>
                  <a:gd name="connsiteY8" fmla="*/ 52652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528" h="125982">
                    <a:moveTo>
                      <a:pt x="9007" y="52652"/>
                    </a:moveTo>
                    <a:cubicBezTo>
                      <a:pt x="17468" y="61819"/>
                      <a:pt x="28045" y="68870"/>
                      <a:pt x="39327" y="74511"/>
                    </a:cubicBezTo>
                    <a:cubicBezTo>
                      <a:pt x="93267" y="102010"/>
                      <a:pt x="151085" y="117169"/>
                      <a:pt x="211019" y="125983"/>
                    </a:cubicBezTo>
                    <a:cubicBezTo>
                      <a:pt x="215249" y="125278"/>
                      <a:pt x="219832" y="125630"/>
                      <a:pt x="220538" y="119637"/>
                    </a:cubicBezTo>
                    <a:cubicBezTo>
                      <a:pt x="223710" y="87908"/>
                      <a:pt x="231467" y="57236"/>
                      <a:pt x="238165" y="26211"/>
                    </a:cubicBezTo>
                    <a:cubicBezTo>
                      <a:pt x="239575" y="19865"/>
                      <a:pt x="236755" y="17750"/>
                      <a:pt x="231819" y="15987"/>
                    </a:cubicBezTo>
                    <a:cubicBezTo>
                      <a:pt x="197622" y="8231"/>
                      <a:pt x="162719" y="4353"/>
                      <a:pt x="127817" y="1533"/>
                    </a:cubicBezTo>
                    <a:cubicBezTo>
                      <a:pt x="91857" y="-1640"/>
                      <a:pt x="55544" y="-583"/>
                      <a:pt x="20641" y="11404"/>
                    </a:cubicBezTo>
                    <a:cubicBezTo>
                      <a:pt x="-1569" y="18808"/>
                      <a:pt x="-6505" y="35378"/>
                      <a:pt x="9007" y="52652"/>
                    </a:cubicBezTo>
                    <a:close/>
                  </a:path>
                </a:pathLst>
              </a:custGeom>
              <a:grpFill/>
              <a:ln w="351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EBBCD5C-3E6B-4D56-965C-9FEF76662429}"/>
                  </a:ext>
                </a:extLst>
              </p:cNvPr>
              <p:cNvSpPr/>
              <p:nvPr/>
            </p:nvSpPr>
            <p:spPr>
              <a:xfrm>
                <a:off x="3686421" y="2012550"/>
                <a:ext cx="242268" cy="126080"/>
              </a:xfrm>
              <a:custGeom>
                <a:avLst/>
                <a:gdLst>
                  <a:gd name="connsiteX0" fmla="*/ 22982 w 242268"/>
                  <a:gd name="connsiteY0" fmla="*/ 63327 h 126080"/>
                  <a:gd name="connsiteX1" fmla="*/ 120638 w 242268"/>
                  <a:gd name="connsiteY1" fmla="*/ 105280 h 126080"/>
                  <a:gd name="connsiteX2" fmla="*/ 210186 w 242268"/>
                  <a:gd name="connsiteY2" fmla="*/ 126080 h 126080"/>
                  <a:gd name="connsiteX3" fmla="*/ 242268 w 242268"/>
                  <a:gd name="connsiteY3" fmla="*/ 15732 h 126080"/>
                  <a:gd name="connsiteX4" fmla="*/ 92082 w 242268"/>
                  <a:gd name="connsiteY4" fmla="*/ 220 h 126080"/>
                  <a:gd name="connsiteX5" fmla="*/ 14521 w 242268"/>
                  <a:gd name="connsiteY5" fmla="*/ 12559 h 126080"/>
                  <a:gd name="connsiteX6" fmla="*/ 6765 w 242268"/>
                  <a:gd name="connsiteY6" fmla="*/ 49577 h 126080"/>
                  <a:gd name="connsiteX7" fmla="*/ 22982 w 242268"/>
                  <a:gd name="connsiteY7" fmla="*/ 63327 h 1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68" h="126080">
                    <a:moveTo>
                      <a:pt x="22982" y="63327"/>
                    </a:moveTo>
                    <a:cubicBezTo>
                      <a:pt x="52949" y="83069"/>
                      <a:pt x="86441" y="95056"/>
                      <a:pt x="120638" y="105280"/>
                    </a:cubicBezTo>
                    <a:cubicBezTo>
                      <a:pt x="150253" y="114094"/>
                      <a:pt x="180219" y="119382"/>
                      <a:pt x="210186" y="126080"/>
                    </a:cubicBezTo>
                    <a:cubicBezTo>
                      <a:pt x="220763" y="89415"/>
                      <a:pt x="231692" y="52397"/>
                      <a:pt x="242268" y="15732"/>
                    </a:cubicBezTo>
                    <a:cubicBezTo>
                      <a:pt x="192559" y="7623"/>
                      <a:pt x="142849" y="-1543"/>
                      <a:pt x="92082" y="220"/>
                    </a:cubicBezTo>
                    <a:cubicBezTo>
                      <a:pt x="65641" y="925"/>
                      <a:pt x="39199" y="572"/>
                      <a:pt x="14521" y="12559"/>
                    </a:cubicBezTo>
                    <a:cubicBezTo>
                      <a:pt x="-991" y="20315"/>
                      <a:pt x="-4870" y="36533"/>
                      <a:pt x="6765" y="49577"/>
                    </a:cubicBezTo>
                    <a:cubicBezTo>
                      <a:pt x="11348" y="54513"/>
                      <a:pt x="16989" y="59448"/>
                      <a:pt x="22982" y="63327"/>
                    </a:cubicBezTo>
                    <a:close/>
                  </a:path>
                </a:pathLst>
              </a:custGeom>
              <a:grpFill/>
              <a:ln w="351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52CA10-F582-4292-BC4E-96BE3A018AA1}"/>
                  </a:ext>
                </a:extLst>
              </p:cNvPr>
              <p:cNvSpPr/>
              <p:nvPr/>
            </p:nvSpPr>
            <p:spPr>
              <a:xfrm>
                <a:off x="4637526" y="1104702"/>
                <a:ext cx="159143" cy="219536"/>
              </a:xfrm>
              <a:custGeom>
                <a:avLst/>
                <a:gdLst>
                  <a:gd name="connsiteX0" fmla="*/ 33988 w 159143"/>
                  <a:gd name="connsiteY0" fmla="*/ 2718 h 219536"/>
                  <a:gd name="connsiteX1" fmla="*/ 4374 w 159143"/>
                  <a:gd name="connsiteY1" fmla="*/ 15762 h 219536"/>
                  <a:gd name="connsiteX2" fmla="*/ 496 w 159143"/>
                  <a:gd name="connsiteY2" fmla="*/ 52427 h 219536"/>
                  <a:gd name="connsiteX3" fmla="*/ 47737 w 159143"/>
                  <a:gd name="connsiteY3" fmla="*/ 219536 h 219536"/>
                  <a:gd name="connsiteX4" fmla="*/ 159143 w 159143"/>
                  <a:gd name="connsiteY4" fmla="*/ 195563 h 219536"/>
                  <a:gd name="connsiteX5" fmla="*/ 81935 w 159143"/>
                  <a:gd name="connsiteY5" fmla="*/ 48197 h 219536"/>
                  <a:gd name="connsiteX6" fmla="*/ 33988 w 159143"/>
                  <a:gd name="connsiteY6" fmla="*/ 2718 h 21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43" h="219536">
                    <a:moveTo>
                      <a:pt x="33988" y="2718"/>
                    </a:moveTo>
                    <a:cubicBezTo>
                      <a:pt x="19533" y="-3628"/>
                      <a:pt x="9662" y="1308"/>
                      <a:pt x="4374" y="15762"/>
                    </a:cubicBezTo>
                    <a:cubicBezTo>
                      <a:pt x="-210" y="27749"/>
                      <a:pt x="-562" y="40088"/>
                      <a:pt x="496" y="52427"/>
                    </a:cubicBezTo>
                    <a:cubicBezTo>
                      <a:pt x="5784" y="110951"/>
                      <a:pt x="23411" y="166301"/>
                      <a:pt x="47737" y="219536"/>
                    </a:cubicBezTo>
                    <a:cubicBezTo>
                      <a:pt x="85460" y="213896"/>
                      <a:pt x="121773" y="202614"/>
                      <a:pt x="159143" y="195563"/>
                    </a:cubicBezTo>
                    <a:cubicBezTo>
                      <a:pt x="137990" y="144091"/>
                      <a:pt x="115427" y="93323"/>
                      <a:pt x="81935" y="48197"/>
                    </a:cubicBezTo>
                    <a:cubicBezTo>
                      <a:pt x="68538" y="30217"/>
                      <a:pt x="55141" y="11884"/>
                      <a:pt x="33988" y="2718"/>
                    </a:cubicBezTo>
                    <a:close/>
                  </a:path>
                </a:pathLst>
              </a:custGeom>
              <a:grpFill/>
              <a:ln w="351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C67799A-E567-4A6B-AE39-7920CF1B2900}"/>
                  </a:ext>
                </a:extLst>
              </p:cNvPr>
              <p:cNvSpPr/>
              <p:nvPr/>
            </p:nvSpPr>
            <p:spPr>
              <a:xfrm>
                <a:off x="5171078" y="1104988"/>
                <a:ext cx="157959" cy="218192"/>
              </a:xfrm>
              <a:custGeom>
                <a:avLst/>
                <a:gdLst>
                  <a:gd name="connsiteX0" fmla="*/ 110701 w 157959"/>
                  <a:gd name="connsiteY0" fmla="*/ 218193 h 218192"/>
                  <a:gd name="connsiteX1" fmla="*/ 153359 w 157959"/>
                  <a:gd name="connsiteY1" fmla="*/ 86691 h 218192"/>
                  <a:gd name="connsiteX2" fmla="*/ 155827 w 157959"/>
                  <a:gd name="connsiteY2" fmla="*/ 22175 h 218192"/>
                  <a:gd name="connsiteX3" fmla="*/ 119162 w 157959"/>
                  <a:gd name="connsiteY3" fmla="*/ 4547 h 218192"/>
                  <a:gd name="connsiteX4" fmla="*/ 94836 w 157959"/>
                  <a:gd name="connsiteY4" fmla="*/ 24642 h 218192"/>
                  <a:gd name="connsiteX5" fmla="*/ 0 w 157959"/>
                  <a:gd name="connsiteY5" fmla="*/ 192809 h 218192"/>
                  <a:gd name="connsiteX6" fmla="*/ 37723 w 157959"/>
                  <a:gd name="connsiteY6" fmla="*/ 201975 h 218192"/>
                  <a:gd name="connsiteX7" fmla="*/ 110701 w 157959"/>
                  <a:gd name="connsiteY7" fmla="*/ 218193 h 21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959" h="218192">
                    <a:moveTo>
                      <a:pt x="110701" y="218193"/>
                    </a:moveTo>
                    <a:cubicBezTo>
                      <a:pt x="130444" y="176239"/>
                      <a:pt x="143841" y="132170"/>
                      <a:pt x="153359" y="86691"/>
                    </a:cubicBezTo>
                    <a:cubicBezTo>
                      <a:pt x="157943" y="65538"/>
                      <a:pt x="159705" y="43680"/>
                      <a:pt x="155827" y="22175"/>
                    </a:cubicBezTo>
                    <a:cubicBezTo>
                      <a:pt x="151949" y="1022"/>
                      <a:pt x="137847" y="-5324"/>
                      <a:pt x="119162" y="4547"/>
                    </a:cubicBezTo>
                    <a:cubicBezTo>
                      <a:pt x="109643" y="9483"/>
                      <a:pt x="101887" y="16886"/>
                      <a:pt x="94836" y="24642"/>
                    </a:cubicBezTo>
                    <a:cubicBezTo>
                      <a:pt x="50767" y="73647"/>
                      <a:pt x="24326" y="132523"/>
                      <a:pt x="0" y="192809"/>
                    </a:cubicBezTo>
                    <a:cubicBezTo>
                      <a:pt x="11634" y="199508"/>
                      <a:pt x="25031" y="199155"/>
                      <a:pt x="37723" y="201975"/>
                    </a:cubicBezTo>
                    <a:cubicBezTo>
                      <a:pt x="62049" y="207616"/>
                      <a:pt x="85670" y="216077"/>
                      <a:pt x="110701" y="218193"/>
                    </a:cubicBezTo>
                    <a:close/>
                  </a:path>
                </a:pathLst>
              </a:custGeom>
              <a:grpFill/>
              <a:ln w="351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07F7D6F-46A6-489B-97E6-E347D2ACBB49}"/>
                  </a:ext>
                </a:extLst>
              </p:cNvPr>
              <p:cNvSpPr/>
              <p:nvPr/>
            </p:nvSpPr>
            <p:spPr>
              <a:xfrm>
                <a:off x="4522385" y="1144997"/>
                <a:ext cx="152301" cy="216627"/>
              </a:xfrm>
              <a:custGeom>
                <a:avLst/>
                <a:gdLst>
                  <a:gd name="connsiteX0" fmla="*/ 46889 w 152301"/>
                  <a:gd name="connsiteY0" fmla="*/ 216612 h 216627"/>
                  <a:gd name="connsiteX1" fmla="*/ 78619 w 152301"/>
                  <a:gd name="connsiteY1" fmla="*/ 207093 h 216627"/>
                  <a:gd name="connsiteX2" fmla="*/ 152302 w 152301"/>
                  <a:gd name="connsiteY2" fmla="*/ 182062 h 216627"/>
                  <a:gd name="connsiteX3" fmla="*/ 110348 w 152301"/>
                  <a:gd name="connsiteY3" fmla="*/ 92162 h 216627"/>
                  <a:gd name="connsiteX4" fmla="*/ 50767 w 152301"/>
                  <a:gd name="connsiteY4" fmla="*/ 13191 h 216627"/>
                  <a:gd name="connsiteX5" fmla="*/ 14454 w 152301"/>
                  <a:gd name="connsiteY5" fmla="*/ 2614 h 216627"/>
                  <a:gd name="connsiteX6" fmla="*/ 0 w 152301"/>
                  <a:gd name="connsiteY6" fmla="*/ 36459 h 216627"/>
                  <a:gd name="connsiteX7" fmla="*/ 352 w 152301"/>
                  <a:gd name="connsiteY7" fmla="*/ 37869 h 216627"/>
                  <a:gd name="connsiteX8" fmla="*/ 46889 w 152301"/>
                  <a:gd name="connsiteY8" fmla="*/ 216612 h 21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01" h="216627">
                    <a:moveTo>
                      <a:pt x="46889" y="216612"/>
                    </a:moveTo>
                    <a:cubicBezTo>
                      <a:pt x="58523" y="216965"/>
                      <a:pt x="68395" y="210972"/>
                      <a:pt x="78619" y="207093"/>
                    </a:cubicBezTo>
                    <a:cubicBezTo>
                      <a:pt x="102945" y="197927"/>
                      <a:pt x="128681" y="193344"/>
                      <a:pt x="152302" y="182062"/>
                    </a:cubicBezTo>
                    <a:cubicBezTo>
                      <a:pt x="141725" y="150685"/>
                      <a:pt x="127271" y="120719"/>
                      <a:pt x="110348" y="92162"/>
                    </a:cubicBezTo>
                    <a:cubicBezTo>
                      <a:pt x="93426" y="63605"/>
                      <a:pt x="76151" y="35049"/>
                      <a:pt x="50767" y="13191"/>
                    </a:cubicBezTo>
                    <a:cubicBezTo>
                      <a:pt x="40191" y="4024"/>
                      <a:pt x="28909" y="-4437"/>
                      <a:pt x="14454" y="2614"/>
                    </a:cubicBezTo>
                    <a:cubicBezTo>
                      <a:pt x="352" y="9313"/>
                      <a:pt x="2468" y="24120"/>
                      <a:pt x="0" y="36459"/>
                    </a:cubicBezTo>
                    <a:cubicBezTo>
                      <a:pt x="0" y="36812"/>
                      <a:pt x="352" y="37164"/>
                      <a:pt x="352" y="37869"/>
                    </a:cubicBezTo>
                    <a:cubicBezTo>
                      <a:pt x="1058" y="100976"/>
                      <a:pt x="20800" y="159499"/>
                      <a:pt x="46889" y="216612"/>
                    </a:cubicBezTo>
                    <a:close/>
                  </a:path>
                </a:pathLst>
              </a:custGeom>
              <a:grpFill/>
              <a:ln w="351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B5212D-6456-48E4-B99B-A8544FEBC776}"/>
                  </a:ext>
                </a:extLst>
              </p:cNvPr>
              <p:cNvSpPr/>
              <p:nvPr/>
            </p:nvSpPr>
            <p:spPr>
              <a:xfrm>
                <a:off x="5292355" y="1144743"/>
                <a:ext cx="152821" cy="216513"/>
              </a:xfrm>
              <a:custGeom>
                <a:avLst/>
                <a:gdLst>
                  <a:gd name="connsiteX0" fmla="*/ 136437 w 152821"/>
                  <a:gd name="connsiteY0" fmla="*/ 2163 h 216513"/>
                  <a:gd name="connsiteX1" fmla="*/ 105060 w 152821"/>
                  <a:gd name="connsiteY1" fmla="*/ 10271 h 216513"/>
                  <a:gd name="connsiteX2" fmla="*/ 91311 w 152821"/>
                  <a:gd name="connsiteY2" fmla="*/ 22963 h 216513"/>
                  <a:gd name="connsiteX3" fmla="*/ 0 w 152821"/>
                  <a:gd name="connsiteY3" fmla="*/ 181611 h 216513"/>
                  <a:gd name="connsiteX4" fmla="*/ 43364 w 152821"/>
                  <a:gd name="connsiteY4" fmla="*/ 196066 h 216513"/>
                  <a:gd name="connsiteX5" fmla="*/ 106118 w 152821"/>
                  <a:gd name="connsiteY5" fmla="*/ 216513 h 216513"/>
                  <a:gd name="connsiteX6" fmla="*/ 140315 w 152821"/>
                  <a:gd name="connsiteY6" fmla="*/ 120620 h 216513"/>
                  <a:gd name="connsiteX7" fmla="*/ 152302 w 152821"/>
                  <a:gd name="connsiteY7" fmla="*/ 31072 h 216513"/>
                  <a:gd name="connsiteX8" fmla="*/ 136437 w 152821"/>
                  <a:gd name="connsiteY8" fmla="*/ 2163 h 21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821" h="216513">
                    <a:moveTo>
                      <a:pt x="136437" y="2163"/>
                    </a:moveTo>
                    <a:cubicBezTo>
                      <a:pt x="124098" y="-3478"/>
                      <a:pt x="114226" y="2868"/>
                      <a:pt x="105060" y="10271"/>
                    </a:cubicBezTo>
                    <a:cubicBezTo>
                      <a:pt x="100124" y="14149"/>
                      <a:pt x="95189" y="18380"/>
                      <a:pt x="91311" y="22963"/>
                    </a:cubicBezTo>
                    <a:cubicBezTo>
                      <a:pt x="49710" y="69147"/>
                      <a:pt x="22211" y="123793"/>
                      <a:pt x="0" y="181611"/>
                    </a:cubicBezTo>
                    <a:cubicBezTo>
                      <a:pt x="13397" y="189015"/>
                      <a:pt x="28909" y="191835"/>
                      <a:pt x="43364" y="196066"/>
                    </a:cubicBezTo>
                    <a:cubicBezTo>
                      <a:pt x="64517" y="202411"/>
                      <a:pt x="84260" y="212283"/>
                      <a:pt x="106118" y="216513"/>
                    </a:cubicBezTo>
                    <a:cubicBezTo>
                      <a:pt x="120925" y="185842"/>
                      <a:pt x="131502" y="153407"/>
                      <a:pt x="140315" y="120620"/>
                    </a:cubicBezTo>
                    <a:cubicBezTo>
                      <a:pt x="148071" y="91358"/>
                      <a:pt x="154770" y="61744"/>
                      <a:pt x="152302" y="31072"/>
                    </a:cubicBezTo>
                    <a:cubicBezTo>
                      <a:pt x="150892" y="19438"/>
                      <a:pt x="148424" y="7804"/>
                      <a:pt x="136437" y="2163"/>
                    </a:cubicBezTo>
                    <a:close/>
                  </a:path>
                </a:pathLst>
              </a:custGeom>
              <a:grpFill/>
              <a:ln w="351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ABFFABD-4F9A-4B41-8EB9-743CCCEB6969}"/>
                  </a:ext>
                </a:extLst>
              </p:cNvPr>
              <p:cNvSpPr/>
              <p:nvPr/>
            </p:nvSpPr>
            <p:spPr>
              <a:xfrm>
                <a:off x="5715063" y="1468734"/>
                <a:ext cx="189973" cy="161166"/>
              </a:xfrm>
              <a:custGeom>
                <a:avLst/>
                <a:gdLst>
                  <a:gd name="connsiteX0" fmla="*/ 16217 w 189973"/>
                  <a:gd name="connsiteY0" fmla="*/ 99470 h 161166"/>
                  <a:gd name="connsiteX1" fmla="*/ 82849 w 189973"/>
                  <a:gd name="connsiteY1" fmla="*/ 161167 h 161166"/>
                  <a:gd name="connsiteX2" fmla="*/ 119515 w 189973"/>
                  <a:gd name="connsiteY2" fmla="*/ 126617 h 161166"/>
                  <a:gd name="connsiteX3" fmla="*/ 185794 w 189973"/>
                  <a:gd name="connsiteY3" fmla="*/ 38126 h 161166"/>
                  <a:gd name="connsiteX4" fmla="*/ 160410 w 189973"/>
                  <a:gd name="connsiteY4" fmla="*/ 51 h 161166"/>
                  <a:gd name="connsiteX5" fmla="*/ 135027 w 189973"/>
                  <a:gd name="connsiteY5" fmla="*/ 4987 h 161166"/>
                  <a:gd name="connsiteX6" fmla="*/ 0 w 189973"/>
                  <a:gd name="connsiteY6" fmla="*/ 83605 h 161166"/>
                  <a:gd name="connsiteX7" fmla="*/ 16217 w 189973"/>
                  <a:gd name="connsiteY7" fmla="*/ 99470 h 16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 h="161166">
                    <a:moveTo>
                      <a:pt x="16217" y="99470"/>
                    </a:moveTo>
                    <a:cubicBezTo>
                      <a:pt x="38428" y="119918"/>
                      <a:pt x="60639" y="140366"/>
                      <a:pt x="82849" y="161167"/>
                    </a:cubicBezTo>
                    <a:cubicBezTo>
                      <a:pt x="95189" y="149532"/>
                      <a:pt x="107880" y="138603"/>
                      <a:pt x="119515" y="126617"/>
                    </a:cubicBezTo>
                    <a:cubicBezTo>
                      <a:pt x="145603" y="100175"/>
                      <a:pt x="170282" y="72676"/>
                      <a:pt x="185794" y="38126"/>
                    </a:cubicBezTo>
                    <a:cubicBezTo>
                      <a:pt x="196371" y="14506"/>
                      <a:pt x="186499" y="-1007"/>
                      <a:pt x="160410" y="51"/>
                    </a:cubicBezTo>
                    <a:cubicBezTo>
                      <a:pt x="151597" y="403"/>
                      <a:pt x="143135" y="2166"/>
                      <a:pt x="135027" y="4987"/>
                    </a:cubicBezTo>
                    <a:cubicBezTo>
                      <a:pt x="85317" y="22967"/>
                      <a:pt x="41248" y="51171"/>
                      <a:pt x="0" y="83605"/>
                    </a:cubicBezTo>
                    <a:cubicBezTo>
                      <a:pt x="5288" y="89246"/>
                      <a:pt x="10577" y="94534"/>
                      <a:pt x="16217" y="99470"/>
                    </a:cubicBezTo>
                    <a:close/>
                  </a:path>
                </a:pathLst>
              </a:custGeom>
              <a:grpFill/>
              <a:ln w="351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57EFC-FB02-476B-A210-3CCC0DAF9277}"/>
                  </a:ext>
                </a:extLst>
              </p:cNvPr>
              <p:cNvSpPr/>
              <p:nvPr/>
            </p:nvSpPr>
            <p:spPr>
              <a:xfrm>
                <a:off x="5803201" y="1557309"/>
                <a:ext cx="183475" cy="165312"/>
              </a:xfrm>
              <a:custGeom>
                <a:avLst/>
                <a:gdLst>
                  <a:gd name="connsiteX0" fmla="*/ 2820 w 183475"/>
                  <a:gd name="connsiteY0" fmla="*/ 84578 h 165312"/>
                  <a:gd name="connsiteX1" fmla="*/ 71568 w 183475"/>
                  <a:gd name="connsiteY1" fmla="*/ 165312 h 165312"/>
                  <a:gd name="connsiteX2" fmla="*/ 162878 w 183475"/>
                  <a:gd name="connsiteY2" fmla="*/ 69771 h 165312"/>
                  <a:gd name="connsiteX3" fmla="*/ 180858 w 183475"/>
                  <a:gd name="connsiteY3" fmla="*/ 36984 h 165312"/>
                  <a:gd name="connsiteX4" fmla="*/ 151949 w 183475"/>
                  <a:gd name="connsiteY4" fmla="*/ 318 h 165312"/>
                  <a:gd name="connsiteX5" fmla="*/ 128328 w 183475"/>
                  <a:gd name="connsiteY5" fmla="*/ 6312 h 165312"/>
                  <a:gd name="connsiteX6" fmla="*/ 0 w 183475"/>
                  <a:gd name="connsiteY6" fmla="*/ 79290 h 165312"/>
                  <a:gd name="connsiteX7" fmla="*/ 2820 w 183475"/>
                  <a:gd name="connsiteY7" fmla="*/ 84578 h 16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75" h="165312">
                    <a:moveTo>
                      <a:pt x="2820" y="84578"/>
                    </a:moveTo>
                    <a:cubicBezTo>
                      <a:pt x="27852" y="109962"/>
                      <a:pt x="49005" y="138166"/>
                      <a:pt x="71568" y="165312"/>
                    </a:cubicBezTo>
                    <a:cubicBezTo>
                      <a:pt x="106470" y="137461"/>
                      <a:pt x="137142" y="106084"/>
                      <a:pt x="162878" y="69771"/>
                    </a:cubicBezTo>
                    <a:cubicBezTo>
                      <a:pt x="170282" y="59547"/>
                      <a:pt x="176628" y="48970"/>
                      <a:pt x="180858" y="36984"/>
                    </a:cubicBezTo>
                    <a:cubicBezTo>
                      <a:pt x="189320" y="13715"/>
                      <a:pt x="176628" y="-2502"/>
                      <a:pt x="151949" y="318"/>
                    </a:cubicBezTo>
                    <a:cubicBezTo>
                      <a:pt x="143841" y="1376"/>
                      <a:pt x="136084" y="3844"/>
                      <a:pt x="128328" y="6312"/>
                    </a:cubicBezTo>
                    <a:cubicBezTo>
                      <a:pt x="81087" y="22529"/>
                      <a:pt x="40191" y="50381"/>
                      <a:pt x="0" y="79290"/>
                    </a:cubicBezTo>
                    <a:cubicBezTo>
                      <a:pt x="1410" y="81052"/>
                      <a:pt x="1763" y="83520"/>
                      <a:pt x="2820" y="84578"/>
                    </a:cubicBezTo>
                    <a:close/>
                  </a:path>
                </a:pathLst>
              </a:custGeom>
              <a:grpFill/>
              <a:ln w="35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2606E1-3B9E-4604-B875-66C3DEE0AFD4}"/>
                  </a:ext>
                </a:extLst>
              </p:cNvPr>
              <p:cNvSpPr/>
              <p:nvPr/>
            </p:nvSpPr>
            <p:spPr>
              <a:xfrm>
                <a:off x="5936112" y="2893794"/>
                <a:ext cx="477975" cy="372727"/>
              </a:xfrm>
              <a:custGeom>
                <a:avLst/>
                <a:gdLst>
                  <a:gd name="connsiteX0" fmla="*/ 363480 w 477975"/>
                  <a:gd name="connsiteY0" fmla="*/ 177686 h 372727"/>
                  <a:gd name="connsiteX1" fmla="*/ 332103 w 477975"/>
                  <a:gd name="connsiteY1" fmla="*/ 178038 h 372727"/>
                  <a:gd name="connsiteX2" fmla="*/ 253836 w 477975"/>
                  <a:gd name="connsiteY2" fmla="*/ 126566 h 372727"/>
                  <a:gd name="connsiteX3" fmla="*/ 52177 w 477975"/>
                  <a:gd name="connsiteY3" fmla="*/ 0 h 372727"/>
                  <a:gd name="connsiteX4" fmla="*/ 0 w 477975"/>
                  <a:gd name="connsiteY4" fmla="*/ 94131 h 372727"/>
                  <a:gd name="connsiteX5" fmla="*/ 117399 w 477975"/>
                  <a:gd name="connsiteY5" fmla="*/ 169224 h 372727"/>
                  <a:gd name="connsiteX6" fmla="*/ 263003 w 477975"/>
                  <a:gd name="connsiteY6" fmla="*/ 260535 h 372727"/>
                  <a:gd name="connsiteX7" fmla="*/ 281335 w 477975"/>
                  <a:gd name="connsiteY7" fmla="*/ 284861 h 372727"/>
                  <a:gd name="connsiteX8" fmla="*/ 411779 w 477975"/>
                  <a:gd name="connsiteY8" fmla="*/ 367358 h 372727"/>
                  <a:gd name="connsiteX9" fmla="*/ 463956 w 477975"/>
                  <a:gd name="connsiteY9" fmla="*/ 224222 h 372727"/>
                  <a:gd name="connsiteX10" fmla="*/ 363480 w 477975"/>
                  <a:gd name="connsiteY10" fmla="*/ 177686 h 37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975" h="372727">
                    <a:moveTo>
                      <a:pt x="363480" y="177686"/>
                    </a:moveTo>
                    <a:cubicBezTo>
                      <a:pt x="353961" y="179801"/>
                      <a:pt x="343737" y="186147"/>
                      <a:pt x="332103" y="178038"/>
                    </a:cubicBezTo>
                    <a:cubicBezTo>
                      <a:pt x="306719" y="159706"/>
                      <a:pt x="280278" y="143136"/>
                      <a:pt x="253836" y="126566"/>
                    </a:cubicBezTo>
                    <a:cubicBezTo>
                      <a:pt x="186852" y="84260"/>
                      <a:pt x="119515" y="42306"/>
                      <a:pt x="52177" y="0"/>
                    </a:cubicBezTo>
                    <a:cubicBezTo>
                      <a:pt x="34902" y="31377"/>
                      <a:pt x="17628" y="62754"/>
                      <a:pt x="0" y="94131"/>
                    </a:cubicBezTo>
                    <a:cubicBezTo>
                      <a:pt x="39133" y="119162"/>
                      <a:pt x="78266" y="144546"/>
                      <a:pt x="117399" y="169224"/>
                    </a:cubicBezTo>
                    <a:cubicBezTo>
                      <a:pt x="165699" y="199896"/>
                      <a:pt x="214703" y="229863"/>
                      <a:pt x="263003" y="260535"/>
                    </a:cubicBezTo>
                    <a:cubicBezTo>
                      <a:pt x="271816" y="266176"/>
                      <a:pt x="279925" y="271817"/>
                      <a:pt x="281335" y="284861"/>
                    </a:cubicBezTo>
                    <a:cubicBezTo>
                      <a:pt x="286976" y="347615"/>
                      <a:pt x="351845" y="387806"/>
                      <a:pt x="411779" y="367358"/>
                    </a:cubicBezTo>
                    <a:cubicBezTo>
                      <a:pt x="468187" y="347967"/>
                      <a:pt x="497096" y="281336"/>
                      <a:pt x="463956" y="224222"/>
                    </a:cubicBezTo>
                    <a:cubicBezTo>
                      <a:pt x="446329" y="192845"/>
                      <a:pt x="402613" y="168872"/>
                      <a:pt x="363480" y="177686"/>
                    </a:cubicBezTo>
                    <a:close/>
                  </a:path>
                </a:pathLst>
              </a:custGeom>
              <a:grpFill/>
              <a:ln w="35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FA1FBC7-9908-45C3-A275-EB89835F7B41}"/>
                  </a:ext>
                </a:extLst>
              </p:cNvPr>
              <p:cNvSpPr/>
              <p:nvPr/>
            </p:nvSpPr>
            <p:spPr>
              <a:xfrm>
                <a:off x="3547522" y="2895909"/>
                <a:ext cx="474945" cy="371064"/>
              </a:xfrm>
              <a:custGeom>
                <a:avLst/>
                <a:gdLst>
                  <a:gd name="connsiteX0" fmla="*/ 465779 w 474945"/>
                  <a:gd name="connsiteY0" fmla="*/ 76151 h 371064"/>
                  <a:gd name="connsiteX1" fmla="*/ 422768 w 474945"/>
                  <a:gd name="connsiteY1" fmla="*/ 0 h 371064"/>
                  <a:gd name="connsiteX2" fmla="*/ 324759 w 474945"/>
                  <a:gd name="connsiteY2" fmla="*/ 60991 h 371064"/>
                  <a:gd name="connsiteX3" fmla="*/ 142491 w 474945"/>
                  <a:gd name="connsiteY3" fmla="*/ 176980 h 371064"/>
                  <a:gd name="connsiteX4" fmla="*/ 129094 w 474945"/>
                  <a:gd name="connsiteY4" fmla="*/ 179096 h 371064"/>
                  <a:gd name="connsiteX5" fmla="*/ 43424 w 474945"/>
                  <a:gd name="connsiteY5" fmla="*/ 192140 h 371064"/>
                  <a:gd name="connsiteX6" fmla="*/ 40251 w 474945"/>
                  <a:gd name="connsiteY6" fmla="*/ 351845 h 371064"/>
                  <a:gd name="connsiteX7" fmla="*/ 196431 w 474945"/>
                  <a:gd name="connsiteY7" fmla="*/ 283451 h 371064"/>
                  <a:gd name="connsiteX8" fmla="*/ 208418 w 474945"/>
                  <a:gd name="connsiteY8" fmla="*/ 263003 h 371064"/>
                  <a:gd name="connsiteX9" fmla="*/ 265531 w 474945"/>
                  <a:gd name="connsiteY9" fmla="*/ 227042 h 371064"/>
                  <a:gd name="connsiteX10" fmla="*/ 474946 w 474945"/>
                  <a:gd name="connsiteY10" fmla="*/ 94484 h 371064"/>
                  <a:gd name="connsiteX11" fmla="*/ 465779 w 474945"/>
                  <a:gd name="connsiteY11" fmla="*/ 76151 h 37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945" h="371064">
                    <a:moveTo>
                      <a:pt x="465779" y="76151"/>
                    </a:moveTo>
                    <a:cubicBezTo>
                      <a:pt x="451677" y="50767"/>
                      <a:pt x="437223" y="25384"/>
                      <a:pt x="422768" y="0"/>
                    </a:cubicBezTo>
                    <a:cubicBezTo>
                      <a:pt x="389981" y="20095"/>
                      <a:pt x="357194" y="40191"/>
                      <a:pt x="324759" y="60991"/>
                    </a:cubicBezTo>
                    <a:cubicBezTo>
                      <a:pt x="263768" y="99419"/>
                      <a:pt x="203129" y="138200"/>
                      <a:pt x="142491" y="176980"/>
                    </a:cubicBezTo>
                    <a:cubicBezTo>
                      <a:pt x="137907" y="179801"/>
                      <a:pt x="134382" y="180506"/>
                      <a:pt x="129094" y="179096"/>
                    </a:cubicBezTo>
                    <a:cubicBezTo>
                      <a:pt x="98422" y="168519"/>
                      <a:pt x="70218" y="174865"/>
                      <a:pt x="43424" y="192140"/>
                    </a:cubicBezTo>
                    <a:cubicBezTo>
                      <a:pt x="-11221" y="227042"/>
                      <a:pt x="-16510" y="310950"/>
                      <a:pt x="40251" y="351845"/>
                    </a:cubicBezTo>
                    <a:cubicBezTo>
                      <a:pt x="105825" y="398735"/>
                      <a:pt x="191495" y="353608"/>
                      <a:pt x="196431" y="283451"/>
                    </a:cubicBezTo>
                    <a:cubicBezTo>
                      <a:pt x="197136" y="275695"/>
                      <a:pt x="198546" y="268291"/>
                      <a:pt x="208418" y="263003"/>
                    </a:cubicBezTo>
                    <a:cubicBezTo>
                      <a:pt x="228160" y="252426"/>
                      <a:pt x="246493" y="239029"/>
                      <a:pt x="265531" y="227042"/>
                    </a:cubicBezTo>
                    <a:cubicBezTo>
                      <a:pt x="335336" y="182974"/>
                      <a:pt x="405141" y="138552"/>
                      <a:pt x="474946" y="94484"/>
                    </a:cubicBezTo>
                    <a:cubicBezTo>
                      <a:pt x="473888" y="87080"/>
                      <a:pt x="468952" y="82144"/>
                      <a:pt x="465779" y="76151"/>
                    </a:cubicBezTo>
                    <a:close/>
                  </a:path>
                </a:pathLst>
              </a:custGeom>
              <a:grpFill/>
              <a:ln w="35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7275459-73CE-4BAE-BB93-9504AC7073A0}"/>
                  </a:ext>
                </a:extLst>
              </p:cNvPr>
              <p:cNvSpPr/>
              <p:nvPr/>
            </p:nvSpPr>
            <p:spPr>
              <a:xfrm>
                <a:off x="5492604" y="3347526"/>
                <a:ext cx="345877" cy="492901"/>
              </a:xfrm>
              <a:custGeom>
                <a:avLst/>
                <a:gdLst>
                  <a:gd name="connsiteX0" fmla="*/ 268643 w 345877"/>
                  <a:gd name="connsiteY0" fmla="*/ 298258 h 492901"/>
                  <a:gd name="connsiteX1" fmla="*/ 252426 w 345877"/>
                  <a:gd name="connsiteY1" fmla="*/ 288034 h 492901"/>
                  <a:gd name="connsiteX2" fmla="*/ 167109 w 345877"/>
                  <a:gd name="connsiteY2" fmla="*/ 134322 h 492901"/>
                  <a:gd name="connsiteX3" fmla="*/ 91310 w 345877"/>
                  <a:gd name="connsiteY3" fmla="*/ 0 h 492901"/>
                  <a:gd name="connsiteX4" fmla="*/ 0 w 345877"/>
                  <a:gd name="connsiteY4" fmla="*/ 52883 h 492901"/>
                  <a:gd name="connsiteX5" fmla="*/ 26794 w 345877"/>
                  <a:gd name="connsiteY5" fmla="*/ 102240 h 492901"/>
                  <a:gd name="connsiteX6" fmla="*/ 102945 w 345877"/>
                  <a:gd name="connsiteY6" fmla="*/ 237972 h 492901"/>
                  <a:gd name="connsiteX7" fmla="*/ 159000 w 345877"/>
                  <a:gd name="connsiteY7" fmla="*/ 338801 h 492901"/>
                  <a:gd name="connsiteX8" fmla="*/ 159000 w 345877"/>
                  <a:gd name="connsiteY8" fmla="*/ 349025 h 492901"/>
                  <a:gd name="connsiteX9" fmla="*/ 155475 w 345877"/>
                  <a:gd name="connsiteY9" fmla="*/ 427996 h 492901"/>
                  <a:gd name="connsiteX10" fmla="*/ 155475 w 345877"/>
                  <a:gd name="connsiteY10" fmla="*/ 427996 h 492901"/>
                  <a:gd name="connsiteX11" fmla="*/ 157943 w 345877"/>
                  <a:gd name="connsiteY11" fmla="*/ 433990 h 492901"/>
                  <a:gd name="connsiteX12" fmla="*/ 229863 w 345877"/>
                  <a:gd name="connsiteY12" fmla="*/ 491103 h 492901"/>
                  <a:gd name="connsiteX13" fmla="*/ 336333 w 345877"/>
                  <a:gd name="connsiteY13" fmla="*/ 434342 h 492901"/>
                  <a:gd name="connsiteX14" fmla="*/ 338449 w 345877"/>
                  <a:gd name="connsiteY14" fmla="*/ 428349 h 492901"/>
                  <a:gd name="connsiteX15" fmla="*/ 340916 w 345877"/>
                  <a:gd name="connsiteY15" fmla="*/ 425176 h 492901"/>
                  <a:gd name="connsiteX16" fmla="*/ 268643 w 345877"/>
                  <a:gd name="connsiteY16" fmla="*/ 298258 h 49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877" h="492901">
                    <a:moveTo>
                      <a:pt x="268643" y="298258"/>
                    </a:moveTo>
                    <a:cubicBezTo>
                      <a:pt x="261945" y="296495"/>
                      <a:pt x="256304" y="294732"/>
                      <a:pt x="252426" y="288034"/>
                    </a:cubicBezTo>
                    <a:cubicBezTo>
                      <a:pt x="224222" y="236562"/>
                      <a:pt x="195666" y="185442"/>
                      <a:pt x="167109" y="134322"/>
                    </a:cubicBezTo>
                    <a:cubicBezTo>
                      <a:pt x="142078" y="89548"/>
                      <a:pt x="116694" y="44774"/>
                      <a:pt x="91310" y="0"/>
                    </a:cubicBezTo>
                    <a:cubicBezTo>
                      <a:pt x="60991" y="17628"/>
                      <a:pt x="30319" y="35255"/>
                      <a:pt x="0" y="52883"/>
                    </a:cubicBezTo>
                    <a:cubicBezTo>
                      <a:pt x="8814" y="69453"/>
                      <a:pt x="17628" y="86022"/>
                      <a:pt x="26794" y="102240"/>
                    </a:cubicBezTo>
                    <a:cubicBezTo>
                      <a:pt x="52177" y="147366"/>
                      <a:pt x="77561" y="192845"/>
                      <a:pt x="102945" y="237972"/>
                    </a:cubicBezTo>
                    <a:cubicBezTo>
                      <a:pt x="121630" y="271464"/>
                      <a:pt x="140315" y="305309"/>
                      <a:pt x="159000" y="338801"/>
                    </a:cubicBezTo>
                    <a:cubicBezTo>
                      <a:pt x="161115" y="342679"/>
                      <a:pt x="160763" y="345147"/>
                      <a:pt x="159000" y="349025"/>
                    </a:cubicBezTo>
                    <a:cubicBezTo>
                      <a:pt x="146308" y="374761"/>
                      <a:pt x="143488" y="401202"/>
                      <a:pt x="155475" y="427996"/>
                    </a:cubicBezTo>
                    <a:lnTo>
                      <a:pt x="155475" y="427996"/>
                    </a:lnTo>
                    <a:cubicBezTo>
                      <a:pt x="155122" y="430464"/>
                      <a:pt x="155827" y="432580"/>
                      <a:pt x="157943" y="433990"/>
                    </a:cubicBezTo>
                    <a:cubicBezTo>
                      <a:pt x="170634" y="467482"/>
                      <a:pt x="197076" y="484052"/>
                      <a:pt x="229863" y="491103"/>
                    </a:cubicBezTo>
                    <a:cubicBezTo>
                      <a:pt x="270759" y="499917"/>
                      <a:pt x="322584" y="475591"/>
                      <a:pt x="336333" y="434342"/>
                    </a:cubicBezTo>
                    <a:cubicBezTo>
                      <a:pt x="338801" y="432932"/>
                      <a:pt x="338449" y="430464"/>
                      <a:pt x="338449" y="428349"/>
                    </a:cubicBezTo>
                    <a:cubicBezTo>
                      <a:pt x="339153" y="427291"/>
                      <a:pt x="340564" y="426234"/>
                      <a:pt x="340916" y="425176"/>
                    </a:cubicBezTo>
                    <a:cubicBezTo>
                      <a:pt x="358896" y="368063"/>
                      <a:pt x="326462" y="312007"/>
                      <a:pt x="268643" y="298258"/>
                    </a:cubicBezTo>
                    <a:close/>
                  </a:path>
                </a:pathLst>
              </a:custGeom>
              <a:grpFill/>
              <a:ln w="35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6F6B2DF-070A-4A7F-A146-465ECEA2D9D8}"/>
                  </a:ext>
                </a:extLst>
              </p:cNvPr>
              <p:cNvSpPr/>
              <p:nvPr/>
            </p:nvSpPr>
            <p:spPr>
              <a:xfrm>
                <a:off x="4123336" y="3349642"/>
                <a:ext cx="345108" cy="490412"/>
              </a:xfrm>
              <a:custGeom>
                <a:avLst/>
                <a:gdLst>
                  <a:gd name="connsiteX0" fmla="*/ 252388 w 345108"/>
                  <a:gd name="connsiteY0" fmla="*/ 0 h 490412"/>
                  <a:gd name="connsiteX1" fmla="*/ 239696 w 345108"/>
                  <a:gd name="connsiteY1" fmla="*/ 22563 h 490412"/>
                  <a:gd name="connsiteX2" fmla="*/ 172006 w 345108"/>
                  <a:gd name="connsiteY2" fmla="*/ 143841 h 490412"/>
                  <a:gd name="connsiteX3" fmla="*/ 95856 w 345108"/>
                  <a:gd name="connsiteY3" fmla="*/ 281688 h 490412"/>
                  <a:gd name="connsiteX4" fmla="*/ 76465 w 345108"/>
                  <a:gd name="connsiteY4" fmla="*/ 296495 h 490412"/>
                  <a:gd name="connsiteX5" fmla="*/ 7013 w 345108"/>
                  <a:gd name="connsiteY5" fmla="*/ 425881 h 490412"/>
                  <a:gd name="connsiteX6" fmla="*/ 9481 w 345108"/>
                  <a:gd name="connsiteY6" fmla="*/ 431874 h 490412"/>
                  <a:gd name="connsiteX7" fmla="*/ 96913 w 345108"/>
                  <a:gd name="connsiteY7" fmla="*/ 490398 h 490412"/>
                  <a:gd name="connsiteX8" fmla="*/ 187871 w 345108"/>
                  <a:gd name="connsiteY8" fmla="*/ 432227 h 490412"/>
                  <a:gd name="connsiteX9" fmla="*/ 190339 w 345108"/>
                  <a:gd name="connsiteY9" fmla="*/ 426233 h 490412"/>
                  <a:gd name="connsiteX10" fmla="*/ 187166 w 345108"/>
                  <a:gd name="connsiteY10" fmla="*/ 348320 h 490412"/>
                  <a:gd name="connsiteX11" fmla="*/ 187871 w 345108"/>
                  <a:gd name="connsiteY11" fmla="*/ 334218 h 490412"/>
                  <a:gd name="connsiteX12" fmla="*/ 241106 w 345108"/>
                  <a:gd name="connsiteY12" fmla="*/ 240087 h 490412"/>
                  <a:gd name="connsiteX13" fmla="*/ 345109 w 345108"/>
                  <a:gd name="connsiteY13" fmla="*/ 53588 h 490412"/>
                  <a:gd name="connsiteX14" fmla="*/ 286585 w 345108"/>
                  <a:gd name="connsiteY14" fmla="*/ 19743 h 490412"/>
                  <a:gd name="connsiteX15" fmla="*/ 252388 w 345108"/>
                  <a:gd name="connsiteY15" fmla="*/ 0 h 49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5108" h="490412">
                    <a:moveTo>
                      <a:pt x="252388" y="0"/>
                    </a:moveTo>
                    <a:cubicBezTo>
                      <a:pt x="248157" y="7403"/>
                      <a:pt x="243927" y="15160"/>
                      <a:pt x="239696" y="22563"/>
                    </a:cubicBezTo>
                    <a:cubicBezTo>
                      <a:pt x="217133" y="62754"/>
                      <a:pt x="194570" y="103297"/>
                      <a:pt x="172006" y="143841"/>
                    </a:cubicBezTo>
                    <a:cubicBezTo>
                      <a:pt x="146623" y="189672"/>
                      <a:pt x="121239" y="235856"/>
                      <a:pt x="95856" y="281688"/>
                    </a:cubicBezTo>
                    <a:cubicBezTo>
                      <a:pt x="91625" y="289444"/>
                      <a:pt x="86337" y="294380"/>
                      <a:pt x="76465" y="296495"/>
                    </a:cubicBezTo>
                    <a:cubicBezTo>
                      <a:pt x="18647" y="308834"/>
                      <a:pt x="-15550" y="373351"/>
                      <a:pt x="7013" y="425881"/>
                    </a:cubicBezTo>
                    <a:cubicBezTo>
                      <a:pt x="7013" y="428349"/>
                      <a:pt x="7013" y="430464"/>
                      <a:pt x="9481" y="431874"/>
                    </a:cubicBezTo>
                    <a:cubicBezTo>
                      <a:pt x="20410" y="465367"/>
                      <a:pt x="57075" y="489693"/>
                      <a:pt x="96913" y="490398"/>
                    </a:cubicBezTo>
                    <a:cubicBezTo>
                      <a:pt x="137457" y="491103"/>
                      <a:pt x="175179" y="466777"/>
                      <a:pt x="187871" y="432227"/>
                    </a:cubicBezTo>
                    <a:cubicBezTo>
                      <a:pt x="189987" y="430817"/>
                      <a:pt x="190339" y="428701"/>
                      <a:pt x="190339" y="426233"/>
                    </a:cubicBezTo>
                    <a:cubicBezTo>
                      <a:pt x="200916" y="399792"/>
                      <a:pt x="199505" y="373351"/>
                      <a:pt x="187166" y="348320"/>
                    </a:cubicBezTo>
                    <a:cubicBezTo>
                      <a:pt x="184346" y="342327"/>
                      <a:pt x="185051" y="339153"/>
                      <a:pt x="187871" y="334218"/>
                    </a:cubicBezTo>
                    <a:cubicBezTo>
                      <a:pt x="205851" y="302841"/>
                      <a:pt x="223479" y="271464"/>
                      <a:pt x="241106" y="240087"/>
                    </a:cubicBezTo>
                    <a:cubicBezTo>
                      <a:pt x="275656" y="178038"/>
                      <a:pt x="310559" y="115637"/>
                      <a:pt x="345109" y="53588"/>
                    </a:cubicBezTo>
                    <a:cubicBezTo>
                      <a:pt x="325718" y="42306"/>
                      <a:pt x="306328" y="30319"/>
                      <a:pt x="286585" y="19743"/>
                    </a:cubicBezTo>
                    <a:cubicBezTo>
                      <a:pt x="274599" y="12692"/>
                      <a:pt x="265080" y="3173"/>
                      <a:pt x="252388" y="0"/>
                    </a:cubicBezTo>
                    <a:close/>
                  </a:path>
                </a:pathLst>
              </a:custGeom>
              <a:grpFill/>
              <a:ln w="35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78DEC7-DDBA-4139-A5D3-4659B2BB9A49}"/>
                  </a:ext>
                </a:extLst>
              </p:cNvPr>
              <p:cNvSpPr/>
              <p:nvPr/>
            </p:nvSpPr>
            <p:spPr>
              <a:xfrm>
                <a:off x="4877113" y="3520495"/>
                <a:ext cx="207685" cy="519829"/>
              </a:xfrm>
              <a:custGeom>
                <a:avLst/>
                <a:gdLst>
                  <a:gd name="connsiteX0" fmla="*/ 163521 w 207685"/>
                  <a:gd name="connsiteY0" fmla="*/ 341050 h 519829"/>
                  <a:gd name="connsiteX1" fmla="*/ 157527 w 207685"/>
                  <a:gd name="connsiteY1" fmla="*/ 321308 h 519829"/>
                  <a:gd name="connsiteX2" fmla="*/ 156822 w 207685"/>
                  <a:gd name="connsiteY2" fmla="*/ 260317 h 519829"/>
                  <a:gd name="connsiteX3" fmla="*/ 157175 w 207685"/>
                  <a:gd name="connsiteY3" fmla="*/ 2602 h 519829"/>
                  <a:gd name="connsiteX4" fmla="*/ 152239 w 207685"/>
                  <a:gd name="connsiteY4" fmla="*/ 1897 h 519829"/>
                  <a:gd name="connsiteX5" fmla="*/ 151534 w 207685"/>
                  <a:gd name="connsiteY5" fmla="*/ 4365 h 519829"/>
                  <a:gd name="connsiteX6" fmla="*/ 53172 w 207685"/>
                  <a:gd name="connsiteY6" fmla="*/ 5070 h 519829"/>
                  <a:gd name="connsiteX7" fmla="*/ 50352 w 207685"/>
                  <a:gd name="connsiteY7" fmla="*/ 4717 h 519829"/>
                  <a:gd name="connsiteX8" fmla="*/ 50352 w 207685"/>
                  <a:gd name="connsiteY8" fmla="*/ 260317 h 519829"/>
                  <a:gd name="connsiteX9" fmla="*/ 50352 w 207685"/>
                  <a:gd name="connsiteY9" fmla="*/ 269130 h 519829"/>
                  <a:gd name="connsiteX10" fmla="*/ 49999 w 207685"/>
                  <a:gd name="connsiteY10" fmla="*/ 321308 h 519829"/>
                  <a:gd name="connsiteX11" fmla="*/ 39423 w 207685"/>
                  <a:gd name="connsiteY11" fmla="*/ 342813 h 519829"/>
                  <a:gd name="connsiteX12" fmla="*/ 11924 w 207685"/>
                  <a:gd name="connsiteY12" fmla="*/ 466911 h 519829"/>
                  <a:gd name="connsiteX13" fmla="*/ 107113 w 207685"/>
                  <a:gd name="connsiteY13" fmla="*/ 519794 h 519829"/>
                  <a:gd name="connsiteX14" fmla="*/ 207590 w 207685"/>
                  <a:gd name="connsiteY14" fmla="*/ 426720 h 519829"/>
                  <a:gd name="connsiteX15" fmla="*/ 163521 w 207685"/>
                  <a:gd name="connsiteY15" fmla="*/ 341050 h 51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685" h="519829">
                    <a:moveTo>
                      <a:pt x="163521" y="341050"/>
                    </a:moveTo>
                    <a:cubicBezTo>
                      <a:pt x="157880" y="335762"/>
                      <a:pt x="157527" y="328711"/>
                      <a:pt x="157527" y="321308"/>
                    </a:cubicBezTo>
                    <a:cubicBezTo>
                      <a:pt x="157527" y="300860"/>
                      <a:pt x="157175" y="280764"/>
                      <a:pt x="156822" y="260317"/>
                    </a:cubicBezTo>
                    <a:cubicBezTo>
                      <a:pt x="156822" y="174294"/>
                      <a:pt x="157175" y="88624"/>
                      <a:pt x="157175" y="2602"/>
                    </a:cubicBezTo>
                    <a:cubicBezTo>
                      <a:pt x="156117" y="-1276"/>
                      <a:pt x="154354" y="-218"/>
                      <a:pt x="152239" y="1897"/>
                    </a:cubicBezTo>
                    <a:cubicBezTo>
                      <a:pt x="151887" y="2602"/>
                      <a:pt x="151534" y="3307"/>
                      <a:pt x="151534" y="4365"/>
                    </a:cubicBezTo>
                    <a:cubicBezTo>
                      <a:pt x="118747" y="4717"/>
                      <a:pt x="85960" y="2955"/>
                      <a:pt x="53172" y="5070"/>
                    </a:cubicBezTo>
                    <a:cubicBezTo>
                      <a:pt x="52115" y="5070"/>
                      <a:pt x="51410" y="4717"/>
                      <a:pt x="50352" y="4717"/>
                    </a:cubicBezTo>
                    <a:cubicBezTo>
                      <a:pt x="50352" y="90035"/>
                      <a:pt x="50352" y="174999"/>
                      <a:pt x="50352" y="260317"/>
                    </a:cubicBezTo>
                    <a:cubicBezTo>
                      <a:pt x="50352" y="263137"/>
                      <a:pt x="50352" y="265957"/>
                      <a:pt x="50352" y="269130"/>
                    </a:cubicBezTo>
                    <a:cubicBezTo>
                      <a:pt x="49999" y="286405"/>
                      <a:pt x="49294" y="304033"/>
                      <a:pt x="49999" y="321308"/>
                    </a:cubicBezTo>
                    <a:cubicBezTo>
                      <a:pt x="50352" y="331179"/>
                      <a:pt x="46827" y="336820"/>
                      <a:pt x="39423" y="342813"/>
                    </a:cubicBezTo>
                    <a:cubicBezTo>
                      <a:pt x="290" y="372780"/>
                      <a:pt x="-11344" y="423547"/>
                      <a:pt x="11924" y="466911"/>
                    </a:cubicBezTo>
                    <a:cubicBezTo>
                      <a:pt x="32019" y="504634"/>
                      <a:pt x="64454" y="518736"/>
                      <a:pt x="107113" y="519794"/>
                    </a:cubicBezTo>
                    <a:cubicBezTo>
                      <a:pt x="155059" y="521204"/>
                      <a:pt x="204769" y="481013"/>
                      <a:pt x="207590" y="426720"/>
                    </a:cubicBezTo>
                    <a:cubicBezTo>
                      <a:pt x="209352" y="389703"/>
                      <a:pt x="186437" y="351275"/>
                      <a:pt x="163521" y="341050"/>
                    </a:cubicBezTo>
                    <a:close/>
                  </a:path>
                </a:pathLst>
              </a:custGeom>
              <a:grpFill/>
              <a:ln w="35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F632EA0-EEB4-4085-BF18-738523C013D1}"/>
                  </a:ext>
                </a:extLst>
              </p:cNvPr>
              <p:cNvSpPr/>
              <p:nvPr/>
            </p:nvSpPr>
            <p:spPr>
              <a:xfrm>
                <a:off x="6096845" y="2268825"/>
                <a:ext cx="556540" cy="222771"/>
              </a:xfrm>
              <a:custGeom>
                <a:avLst/>
                <a:gdLst>
                  <a:gd name="connsiteX0" fmla="*/ 552477 w 556540"/>
                  <a:gd name="connsiteY0" fmla="*/ 64766 h 222771"/>
                  <a:gd name="connsiteX1" fmla="*/ 434725 w 556540"/>
                  <a:gd name="connsiteY1" fmla="*/ 3069 h 222771"/>
                  <a:gd name="connsiteX2" fmla="*/ 374087 w 556540"/>
                  <a:gd name="connsiteY2" fmla="*/ 48548 h 222771"/>
                  <a:gd name="connsiteX3" fmla="*/ 371619 w 556540"/>
                  <a:gd name="connsiteY3" fmla="*/ 56657 h 222771"/>
                  <a:gd name="connsiteX4" fmla="*/ 362805 w 556540"/>
                  <a:gd name="connsiteY4" fmla="*/ 51016 h 222771"/>
                  <a:gd name="connsiteX5" fmla="*/ 312390 w 556540"/>
                  <a:gd name="connsiteY5" fmla="*/ 52074 h 222771"/>
                  <a:gd name="connsiteX6" fmla="*/ 260213 w 556540"/>
                  <a:gd name="connsiteY6" fmla="*/ 52074 h 222771"/>
                  <a:gd name="connsiteX7" fmla="*/ 1793 w 556540"/>
                  <a:gd name="connsiteY7" fmla="*/ 55247 h 222771"/>
                  <a:gd name="connsiteX8" fmla="*/ 2146 w 556540"/>
                  <a:gd name="connsiteY8" fmla="*/ 75695 h 222771"/>
                  <a:gd name="connsiteX9" fmla="*/ 1441 w 556540"/>
                  <a:gd name="connsiteY9" fmla="*/ 120116 h 222771"/>
                  <a:gd name="connsiteX10" fmla="*/ 3203 w 556540"/>
                  <a:gd name="connsiteY10" fmla="*/ 165595 h 222771"/>
                  <a:gd name="connsiteX11" fmla="*/ 4966 w 556540"/>
                  <a:gd name="connsiteY11" fmla="*/ 166653 h 222771"/>
                  <a:gd name="connsiteX12" fmla="*/ 13427 w 556540"/>
                  <a:gd name="connsiteY12" fmla="*/ 167710 h 222771"/>
                  <a:gd name="connsiteX13" fmla="*/ 241175 w 556540"/>
                  <a:gd name="connsiteY13" fmla="*/ 171589 h 222771"/>
                  <a:gd name="connsiteX14" fmla="*/ 369151 w 556540"/>
                  <a:gd name="connsiteY14" fmla="*/ 172294 h 222771"/>
                  <a:gd name="connsiteX15" fmla="*/ 372324 w 556540"/>
                  <a:gd name="connsiteY15" fmla="*/ 166300 h 222771"/>
                  <a:gd name="connsiteX16" fmla="*/ 374439 w 556540"/>
                  <a:gd name="connsiteY16" fmla="*/ 173351 h 222771"/>
                  <a:gd name="connsiteX17" fmla="*/ 379022 w 556540"/>
                  <a:gd name="connsiteY17" fmla="*/ 183928 h 222771"/>
                  <a:gd name="connsiteX18" fmla="*/ 546484 w 556540"/>
                  <a:gd name="connsiteY18" fmla="*/ 171589 h 222771"/>
                  <a:gd name="connsiteX19" fmla="*/ 556355 w 556540"/>
                  <a:gd name="connsiteY19" fmla="*/ 114475 h 222771"/>
                  <a:gd name="connsiteX20" fmla="*/ 552477 w 556540"/>
                  <a:gd name="connsiteY20" fmla="*/ 64766 h 22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6540" h="222771">
                    <a:moveTo>
                      <a:pt x="552477" y="64766"/>
                    </a:moveTo>
                    <a:cubicBezTo>
                      <a:pt x="533439" y="18229"/>
                      <a:pt x="483025" y="-9622"/>
                      <a:pt x="434725" y="3069"/>
                    </a:cubicBezTo>
                    <a:cubicBezTo>
                      <a:pt x="408636" y="10120"/>
                      <a:pt x="386426" y="22812"/>
                      <a:pt x="374087" y="48548"/>
                    </a:cubicBezTo>
                    <a:cubicBezTo>
                      <a:pt x="372324" y="51016"/>
                      <a:pt x="371971" y="53837"/>
                      <a:pt x="371619" y="56657"/>
                    </a:cubicBezTo>
                    <a:cubicBezTo>
                      <a:pt x="370561" y="53132"/>
                      <a:pt x="367740" y="50664"/>
                      <a:pt x="362805" y="51016"/>
                    </a:cubicBezTo>
                    <a:cubicBezTo>
                      <a:pt x="345882" y="51721"/>
                      <a:pt x="328960" y="49606"/>
                      <a:pt x="312390" y="52074"/>
                    </a:cubicBezTo>
                    <a:cubicBezTo>
                      <a:pt x="295115" y="49606"/>
                      <a:pt x="277488" y="51721"/>
                      <a:pt x="260213" y="52074"/>
                    </a:cubicBezTo>
                    <a:cubicBezTo>
                      <a:pt x="174190" y="53132"/>
                      <a:pt x="87815" y="54189"/>
                      <a:pt x="1793" y="55247"/>
                    </a:cubicBezTo>
                    <a:cubicBezTo>
                      <a:pt x="-2438" y="62298"/>
                      <a:pt x="2146" y="68996"/>
                      <a:pt x="2146" y="75695"/>
                    </a:cubicBezTo>
                    <a:cubicBezTo>
                      <a:pt x="30" y="90502"/>
                      <a:pt x="1088" y="105309"/>
                      <a:pt x="1441" y="120116"/>
                    </a:cubicBezTo>
                    <a:cubicBezTo>
                      <a:pt x="1793" y="135276"/>
                      <a:pt x="-1027" y="150436"/>
                      <a:pt x="3203" y="165595"/>
                    </a:cubicBezTo>
                    <a:cubicBezTo>
                      <a:pt x="3908" y="165595"/>
                      <a:pt x="4613" y="165948"/>
                      <a:pt x="4966" y="166653"/>
                    </a:cubicBezTo>
                    <a:cubicBezTo>
                      <a:pt x="7786" y="167005"/>
                      <a:pt x="10607" y="167710"/>
                      <a:pt x="13427" y="167710"/>
                    </a:cubicBezTo>
                    <a:cubicBezTo>
                      <a:pt x="89226" y="169121"/>
                      <a:pt x="165377" y="170531"/>
                      <a:pt x="241175" y="171589"/>
                    </a:cubicBezTo>
                    <a:cubicBezTo>
                      <a:pt x="283833" y="172294"/>
                      <a:pt x="326492" y="171941"/>
                      <a:pt x="369151" y="172294"/>
                    </a:cubicBezTo>
                    <a:cubicBezTo>
                      <a:pt x="370561" y="170531"/>
                      <a:pt x="371971" y="168416"/>
                      <a:pt x="372324" y="166300"/>
                    </a:cubicBezTo>
                    <a:cubicBezTo>
                      <a:pt x="372676" y="168768"/>
                      <a:pt x="373029" y="171236"/>
                      <a:pt x="374439" y="173351"/>
                    </a:cubicBezTo>
                    <a:cubicBezTo>
                      <a:pt x="375849" y="176877"/>
                      <a:pt x="376554" y="181107"/>
                      <a:pt x="379022" y="183928"/>
                    </a:cubicBezTo>
                    <a:cubicBezTo>
                      <a:pt x="425911" y="241394"/>
                      <a:pt x="508761" y="233285"/>
                      <a:pt x="546484" y="171589"/>
                    </a:cubicBezTo>
                    <a:cubicBezTo>
                      <a:pt x="557413" y="153608"/>
                      <a:pt x="556708" y="133866"/>
                      <a:pt x="556355" y="114475"/>
                    </a:cubicBezTo>
                    <a:cubicBezTo>
                      <a:pt x="555650" y="97200"/>
                      <a:pt x="558823" y="80278"/>
                      <a:pt x="552477" y="64766"/>
                    </a:cubicBezTo>
                    <a:close/>
                  </a:path>
                </a:pathLst>
              </a:custGeom>
              <a:grpFill/>
              <a:ln w="351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42AFFE5-2D10-4785-BA99-0D5B13DA4793}"/>
                  </a:ext>
                </a:extLst>
              </p:cNvPr>
              <p:cNvSpPr/>
              <p:nvPr/>
            </p:nvSpPr>
            <p:spPr>
              <a:xfrm>
                <a:off x="6021378" y="1958750"/>
                <a:ext cx="276589" cy="130170"/>
              </a:xfrm>
              <a:custGeom>
                <a:avLst/>
                <a:gdLst>
                  <a:gd name="connsiteX0" fmla="*/ 266580 w 276589"/>
                  <a:gd name="connsiteY0" fmla="*/ 52257 h 130170"/>
                  <a:gd name="connsiteX1" fmla="*/ 257766 w 276589"/>
                  <a:gd name="connsiteY1" fmla="*/ 11009 h 130170"/>
                  <a:gd name="connsiteX2" fmla="*/ 186904 w 276589"/>
                  <a:gd name="connsiteY2" fmla="*/ 80 h 130170"/>
                  <a:gd name="connsiteX3" fmla="*/ 404 w 276589"/>
                  <a:gd name="connsiteY3" fmla="*/ 26168 h 130170"/>
                  <a:gd name="connsiteX4" fmla="*/ 8513 w 276589"/>
                  <a:gd name="connsiteY4" fmla="*/ 54372 h 130170"/>
                  <a:gd name="connsiteX5" fmla="*/ 34602 w 276589"/>
                  <a:gd name="connsiteY5" fmla="*/ 130171 h 130170"/>
                  <a:gd name="connsiteX6" fmla="*/ 202416 w 276589"/>
                  <a:gd name="connsiteY6" fmla="*/ 89627 h 130170"/>
                  <a:gd name="connsiteX7" fmla="*/ 266580 w 276589"/>
                  <a:gd name="connsiteY7" fmla="*/ 52257 h 13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89" h="130170">
                    <a:moveTo>
                      <a:pt x="266580" y="52257"/>
                    </a:moveTo>
                    <a:cubicBezTo>
                      <a:pt x="282797" y="35687"/>
                      <a:pt x="278919" y="19822"/>
                      <a:pt x="257766" y="11009"/>
                    </a:cubicBezTo>
                    <a:cubicBezTo>
                      <a:pt x="234851" y="1137"/>
                      <a:pt x="210877" y="432"/>
                      <a:pt x="186904" y="80"/>
                    </a:cubicBezTo>
                    <a:cubicBezTo>
                      <a:pt x="123445" y="-978"/>
                      <a:pt x="61396" y="8541"/>
                      <a:pt x="404" y="26168"/>
                    </a:cubicBezTo>
                    <a:cubicBezTo>
                      <a:pt x="-1711" y="37097"/>
                      <a:pt x="4988" y="45559"/>
                      <a:pt x="8513" y="54372"/>
                    </a:cubicBezTo>
                    <a:cubicBezTo>
                      <a:pt x="18032" y="79404"/>
                      <a:pt x="23320" y="105845"/>
                      <a:pt x="34602" y="130171"/>
                    </a:cubicBezTo>
                    <a:cubicBezTo>
                      <a:pt x="92068" y="123120"/>
                      <a:pt x="148476" y="110780"/>
                      <a:pt x="202416" y="89627"/>
                    </a:cubicBezTo>
                    <a:cubicBezTo>
                      <a:pt x="225332" y="80461"/>
                      <a:pt x="248247" y="70237"/>
                      <a:pt x="266580" y="52257"/>
                    </a:cubicBezTo>
                    <a:close/>
                  </a:path>
                </a:pathLst>
              </a:custGeom>
              <a:grpFill/>
              <a:ln w="35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56B7C19-AEF1-4A7E-929B-1C8E8CE04AF3}"/>
                  </a:ext>
                </a:extLst>
              </p:cNvPr>
              <p:cNvSpPr/>
              <p:nvPr/>
            </p:nvSpPr>
            <p:spPr>
              <a:xfrm>
                <a:off x="3636380" y="2534381"/>
                <a:ext cx="248593" cy="131435"/>
              </a:xfrm>
              <a:custGeom>
                <a:avLst/>
                <a:gdLst>
                  <a:gd name="connsiteX0" fmla="*/ 227088 w 248593"/>
                  <a:gd name="connsiteY0" fmla="*/ 164 h 131435"/>
                  <a:gd name="connsiteX1" fmla="*/ 177026 w 248593"/>
                  <a:gd name="connsiteY1" fmla="*/ 7920 h 131435"/>
                  <a:gd name="connsiteX2" fmla="*/ 152700 w 248593"/>
                  <a:gd name="connsiteY2" fmla="*/ 12856 h 131435"/>
                  <a:gd name="connsiteX3" fmla="*/ 102990 w 248593"/>
                  <a:gd name="connsiteY3" fmla="*/ 26605 h 131435"/>
                  <a:gd name="connsiteX4" fmla="*/ 76549 w 248593"/>
                  <a:gd name="connsiteY4" fmla="*/ 39297 h 131435"/>
                  <a:gd name="connsiteX5" fmla="*/ 25077 w 248593"/>
                  <a:gd name="connsiteY5" fmla="*/ 66091 h 131435"/>
                  <a:gd name="connsiteX6" fmla="*/ 4629 w 248593"/>
                  <a:gd name="connsiteY6" fmla="*/ 86539 h 131435"/>
                  <a:gd name="connsiteX7" fmla="*/ 1456 w 248593"/>
                  <a:gd name="connsiteY7" fmla="*/ 103461 h 131435"/>
                  <a:gd name="connsiteX8" fmla="*/ 2161 w 248593"/>
                  <a:gd name="connsiteY8" fmla="*/ 106987 h 131435"/>
                  <a:gd name="connsiteX9" fmla="*/ 5334 w 248593"/>
                  <a:gd name="connsiteY9" fmla="*/ 112275 h 131435"/>
                  <a:gd name="connsiteX10" fmla="*/ 62447 w 248593"/>
                  <a:gd name="connsiteY10" fmla="*/ 129903 h 131435"/>
                  <a:gd name="connsiteX11" fmla="*/ 248594 w 248593"/>
                  <a:gd name="connsiteY11" fmla="*/ 113686 h 131435"/>
                  <a:gd name="connsiteX12" fmla="*/ 247536 w 248593"/>
                  <a:gd name="connsiteY12" fmla="*/ 103814 h 131435"/>
                  <a:gd name="connsiteX13" fmla="*/ 230966 w 248593"/>
                  <a:gd name="connsiteY13" fmla="*/ 8978 h 131435"/>
                  <a:gd name="connsiteX14" fmla="*/ 227088 w 248593"/>
                  <a:gd name="connsiteY14" fmla="*/ 164 h 1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593" h="131435">
                    <a:moveTo>
                      <a:pt x="227088" y="164"/>
                    </a:moveTo>
                    <a:cubicBezTo>
                      <a:pt x="209813" y="-1246"/>
                      <a:pt x="193948" y="6863"/>
                      <a:pt x="177026" y="7920"/>
                    </a:cubicBezTo>
                    <a:cubicBezTo>
                      <a:pt x="168917" y="9683"/>
                      <a:pt x="160809" y="11798"/>
                      <a:pt x="152700" y="12856"/>
                    </a:cubicBezTo>
                    <a:cubicBezTo>
                      <a:pt x="135777" y="16734"/>
                      <a:pt x="119560" y="22022"/>
                      <a:pt x="102990" y="26605"/>
                    </a:cubicBezTo>
                    <a:cubicBezTo>
                      <a:pt x="93471" y="29426"/>
                      <a:pt x="82895" y="29778"/>
                      <a:pt x="76549" y="39297"/>
                    </a:cubicBezTo>
                    <a:cubicBezTo>
                      <a:pt x="59274" y="48111"/>
                      <a:pt x="42352" y="56925"/>
                      <a:pt x="25077" y="66091"/>
                    </a:cubicBezTo>
                    <a:cubicBezTo>
                      <a:pt x="19436" y="74200"/>
                      <a:pt x="8859" y="77020"/>
                      <a:pt x="4629" y="86539"/>
                    </a:cubicBezTo>
                    <a:cubicBezTo>
                      <a:pt x="-2775" y="91122"/>
                      <a:pt x="751" y="97468"/>
                      <a:pt x="1456" y="103461"/>
                    </a:cubicBezTo>
                    <a:cubicBezTo>
                      <a:pt x="1808" y="104519"/>
                      <a:pt x="2161" y="105577"/>
                      <a:pt x="2161" y="106987"/>
                    </a:cubicBezTo>
                    <a:cubicBezTo>
                      <a:pt x="1808" y="109455"/>
                      <a:pt x="2866" y="111218"/>
                      <a:pt x="5334" y="112275"/>
                    </a:cubicBezTo>
                    <a:cubicBezTo>
                      <a:pt x="21904" y="125672"/>
                      <a:pt x="42352" y="128140"/>
                      <a:pt x="62447" y="129903"/>
                    </a:cubicBezTo>
                    <a:cubicBezTo>
                      <a:pt x="125201" y="134839"/>
                      <a:pt x="187250" y="127435"/>
                      <a:pt x="248594" y="113686"/>
                    </a:cubicBezTo>
                    <a:cubicBezTo>
                      <a:pt x="248241" y="110512"/>
                      <a:pt x="248241" y="106987"/>
                      <a:pt x="247536" y="103814"/>
                    </a:cubicBezTo>
                    <a:cubicBezTo>
                      <a:pt x="240838" y="72437"/>
                      <a:pt x="234139" y="41060"/>
                      <a:pt x="230966" y="8978"/>
                    </a:cubicBezTo>
                    <a:cubicBezTo>
                      <a:pt x="229908" y="5452"/>
                      <a:pt x="230966" y="1574"/>
                      <a:pt x="227088" y="164"/>
                    </a:cubicBezTo>
                    <a:close/>
                  </a:path>
                </a:pathLst>
              </a:custGeom>
              <a:grpFill/>
              <a:ln w="351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1347C09-03C5-4E3A-839C-C91BE3781824}"/>
                  </a:ext>
                </a:extLst>
              </p:cNvPr>
              <p:cNvSpPr/>
              <p:nvPr/>
            </p:nvSpPr>
            <p:spPr>
              <a:xfrm>
                <a:off x="5688974" y="3195224"/>
                <a:ext cx="232242" cy="193968"/>
              </a:xfrm>
              <a:custGeom>
                <a:avLst/>
                <a:gdLst>
                  <a:gd name="connsiteX0" fmla="*/ 218229 w 232242"/>
                  <a:gd name="connsiteY0" fmla="*/ 134322 h 193968"/>
                  <a:gd name="connsiteX1" fmla="*/ 84612 w 232242"/>
                  <a:gd name="connsiteY1" fmla="*/ 0 h 193968"/>
                  <a:gd name="connsiteX2" fmla="*/ 0 w 232242"/>
                  <a:gd name="connsiteY2" fmla="*/ 75798 h 193968"/>
                  <a:gd name="connsiteX3" fmla="*/ 137847 w 232242"/>
                  <a:gd name="connsiteY3" fmla="*/ 171692 h 193968"/>
                  <a:gd name="connsiteX4" fmla="*/ 210120 w 232242"/>
                  <a:gd name="connsiteY4" fmla="*/ 193903 h 193968"/>
                  <a:gd name="connsiteX5" fmla="*/ 231978 w 232242"/>
                  <a:gd name="connsiteY5" fmla="*/ 168872 h 193968"/>
                  <a:gd name="connsiteX6" fmla="*/ 218229 w 232242"/>
                  <a:gd name="connsiteY6" fmla="*/ 134322 h 1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242" h="193968">
                    <a:moveTo>
                      <a:pt x="218229" y="134322"/>
                    </a:moveTo>
                    <a:cubicBezTo>
                      <a:pt x="182974" y="80734"/>
                      <a:pt x="135732" y="38428"/>
                      <a:pt x="84612" y="0"/>
                    </a:cubicBezTo>
                    <a:cubicBezTo>
                      <a:pt x="54998" y="23621"/>
                      <a:pt x="27852" y="50062"/>
                      <a:pt x="0" y="75798"/>
                    </a:cubicBezTo>
                    <a:cubicBezTo>
                      <a:pt x="43364" y="111406"/>
                      <a:pt x="87080" y="146661"/>
                      <a:pt x="137847" y="171692"/>
                    </a:cubicBezTo>
                    <a:cubicBezTo>
                      <a:pt x="160763" y="182974"/>
                      <a:pt x="183326" y="194961"/>
                      <a:pt x="210120" y="193903"/>
                    </a:cubicBezTo>
                    <a:cubicBezTo>
                      <a:pt x="226690" y="193198"/>
                      <a:pt x="233741" y="185442"/>
                      <a:pt x="231978" y="168872"/>
                    </a:cubicBezTo>
                    <a:cubicBezTo>
                      <a:pt x="230921" y="156180"/>
                      <a:pt x="225280" y="144898"/>
                      <a:pt x="218229" y="134322"/>
                    </a:cubicBezTo>
                    <a:close/>
                  </a:path>
                </a:pathLst>
              </a:custGeom>
              <a:grpFill/>
              <a:ln w="351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AE69C0E-83F3-46B2-9E28-7FA0EFFF84CC}"/>
                  </a:ext>
                </a:extLst>
              </p:cNvPr>
              <p:cNvSpPr/>
              <p:nvPr/>
            </p:nvSpPr>
            <p:spPr>
              <a:xfrm>
                <a:off x="5779932" y="3103561"/>
                <a:ext cx="223988" cy="197061"/>
              </a:xfrm>
              <a:custGeom>
                <a:avLst/>
                <a:gdLst>
                  <a:gd name="connsiteX0" fmla="*/ 181916 w 223988"/>
                  <a:gd name="connsiteY0" fmla="*/ 98714 h 197061"/>
                  <a:gd name="connsiteX1" fmla="*/ 75093 w 223988"/>
                  <a:gd name="connsiteY1" fmla="*/ 0 h 197061"/>
                  <a:gd name="connsiteX2" fmla="*/ 0 w 223988"/>
                  <a:gd name="connsiteY2" fmla="*/ 84260 h 197061"/>
                  <a:gd name="connsiteX3" fmla="*/ 93778 w 223988"/>
                  <a:gd name="connsiteY3" fmla="*/ 153007 h 197061"/>
                  <a:gd name="connsiteX4" fmla="*/ 192140 w 223988"/>
                  <a:gd name="connsiteY4" fmla="*/ 196371 h 197061"/>
                  <a:gd name="connsiteX5" fmla="*/ 223517 w 223988"/>
                  <a:gd name="connsiteY5" fmla="*/ 181564 h 197061"/>
                  <a:gd name="connsiteX6" fmla="*/ 218581 w 223988"/>
                  <a:gd name="connsiteY6" fmla="*/ 150539 h 197061"/>
                  <a:gd name="connsiteX7" fmla="*/ 181916 w 223988"/>
                  <a:gd name="connsiteY7" fmla="*/ 98714 h 19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88" h="197061">
                    <a:moveTo>
                      <a:pt x="181916" y="98714"/>
                    </a:moveTo>
                    <a:cubicBezTo>
                      <a:pt x="149834" y="62049"/>
                      <a:pt x="113521" y="29967"/>
                      <a:pt x="75093" y="0"/>
                    </a:cubicBezTo>
                    <a:cubicBezTo>
                      <a:pt x="50062" y="28204"/>
                      <a:pt x="25031" y="56056"/>
                      <a:pt x="0" y="84260"/>
                    </a:cubicBezTo>
                    <a:cubicBezTo>
                      <a:pt x="29967" y="108938"/>
                      <a:pt x="60286" y="132912"/>
                      <a:pt x="93778" y="153007"/>
                    </a:cubicBezTo>
                    <a:cubicBezTo>
                      <a:pt x="124803" y="171692"/>
                      <a:pt x="155827" y="189672"/>
                      <a:pt x="192140" y="196371"/>
                    </a:cubicBezTo>
                    <a:cubicBezTo>
                      <a:pt x="208710" y="199191"/>
                      <a:pt x="222107" y="193198"/>
                      <a:pt x="223517" y="181564"/>
                    </a:cubicBezTo>
                    <a:cubicBezTo>
                      <a:pt x="224575" y="170987"/>
                      <a:pt x="224222" y="160058"/>
                      <a:pt x="218581" y="150539"/>
                    </a:cubicBezTo>
                    <a:cubicBezTo>
                      <a:pt x="207652" y="132206"/>
                      <a:pt x="195666" y="114579"/>
                      <a:pt x="181916" y="98714"/>
                    </a:cubicBezTo>
                    <a:close/>
                  </a:path>
                </a:pathLst>
              </a:custGeom>
              <a:grpFill/>
              <a:ln w="351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B2720A4-B820-45C6-AEFF-6BFB4D40EC5E}"/>
                  </a:ext>
                </a:extLst>
              </p:cNvPr>
              <p:cNvSpPr/>
              <p:nvPr/>
            </p:nvSpPr>
            <p:spPr>
              <a:xfrm>
                <a:off x="6069366" y="2552877"/>
                <a:ext cx="238681" cy="125982"/>
              </a:xfrm>
              <a:custGeom>
                <a:avLst/>
                <a:gdLst>
                  <a:gd name="connsiteX0" fmla="*/ 229521 w 238681"/>
                  <a:gd name="connsiteY0" fmla="*/ 73331 h 125982"/>
                  <a:gd name="connsiteX1" fmla="*/ 199202 w 238681"/>
                  <a:gd name="connsiteY1" fmla="*/ 51472 h 125982"/>
                  <a:gd name="connsiteX2" fmla="*/ 27509 w 238681"/>
                  <a:gd name="connsiteY2" fmla="*/ 0 h 125982"/>
                  <a:gd name="connsiteX3" fmla="*/ 17990 w 238681"/>
                  <a:gd name="connsiteY3" fmla="*/ 6346 h 125982"/>
                  <a:gd name="connsiteX4" fmla="*/ 363 w 238681"/>
                  <a:gd name="connsiteY4" fmla="*/ 99772 h 125982"/>
                  <a:gd name="connsiteX5" fmla="*/ 6709 w 238681"/>
                  <a:gd name="connsiteY5" fmla="*/ 109996 h 125982"/>
                  <a:gd name="connsiteX6" fmla="*/ 110711 w 238681"/>
                  <a:gd name="connsiteY6" fmla="*/ 124450 h 125982"/>
                  <a:gd name="connsiteX7" fmla="*/ 217887 w 238681"/>
                  <a:gd name="connsiteY7" fmla="*/ 114579 h 125982"/>
                  <a:gd name="connsiteX8" fmla="*/ 229521 w 238681"/>
                  <a:gd name="connsiteY8" fmla="*/ 73331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681" h="125982">
                    <a:moveTo>
                      <a:pt x="229521" y="73331"/>
                    </a:moveTo>
                    <a:cubicBezTo>
                      <a:pt x="221060" y="64164"/>
                      <a:pt x="210483" y="57113"/>
                      <a:pt x="199202" y="51472"/>
                    </a:cubicBezTo>
                    <a:cubicBezTo>
                      <a:pt x="145261" y="23974"/>
                      <a:pt x="87443" y="8814"/>
                      <a:pt x="27509" y="0"/>
                    </a:cubicBezTo>
                    <a:cubicBezTo>
                      <a:pt x="23279" y="705"/>
                      <a:pt x="18696" y="353"/>
                      <a:pt x="17990" y="6346"/>
                    </a:cubicBezTo>
                    <a:cubicBezTo>
                      <a:pt x="14818" y="38076"/>
                      <a:pt x="7062" y="68747"/>
                      <a:pt x="363" y="99772"/>
                    </a:cubicBezTo>
                    <a:cubicBezTo>
                      <a:pt x="-1047" y="106118"/>
                      <a:pt x="1773" y="108233"/>
                      <a:pt x="6709" y="109996"/>
                    </a:cubicBezTo>
                    <a:cubicBezTo>
                      <a:pt x="40906" y="117752"/>
                      <a:pt x="75809" y="121630"/>
                      <a:pt x="110711" y="124450"/>
                    </a:cubicBezTo>
                    <a:cubicBezTo>
                      <a:pt x="146671" y="127623"/>
                      <a:pt x="182984" y="126566"/>
                      <a:pt x="217887" y="114579"/>
                    </a:cubicBezTo>
                    <a:cubicBezTo>
                      <a:pt x="240097" y="107175"/>
                      <a:pt x="245386" y="90605"/>
                      <a:pt x="229521" y="73331"/>
                    </a:cubicBezTo>
                    <a:close/>
                  </a:path>
                </a:pathLst>
              </a:custGeom>
              <a:grpFill/>
              <a:ln w="351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4EF3ABC-497C-4746-88F3-348826913410}"/>
                  </a:ext>
                </a:extLst>
              </p:cNvPr>
              <p:cNvSpPr/>
              <p:nvPr/>
            </p:nvSpPr>
            <p:spPr>
              <a:xfrm>
                <a:off x="6035179" y="2669219"/>
                <a:ext cx="242268" cy="126432"/>
              </a:xfrm>
              <a:custGeom>
                <a:avLst/>
                <a:gdLst>
                  <a:gd name="connsiteX0" fmla="*/ 150187 w 242268"/>
                  <a:gd name="connsiteY0" fmla="*/ 126213 h 126432"/>
                  <a:gd name="connsiteX1" fmla="*/ 227748 w 242268"/>
                  <a:gd name="connsiteY1" fmla="*/ 113874 h 126432"/>
                  <a:gd name="connsiteX2" fmla="*/ 235504 w 242268"/>
                  <a:gd name="connsiteY2" fmla="*/ 76856 h 126432"/>
                  <a:gd name="connsiteX3" fmla="*/ 219286 w 242268"/>
                  <a:gd name="connsiteY3" fmla="*/ 62754 h 126432"/>
                  <a:gd name="connsiteX4" fmla="*/ 121630 w 242268"/>
                  <a:gd name="connsiteY4" fmla="*/ 20800 h 126432"/>
                  <a:gd name="connsiteX5" fmla="*/ 32082 w 242268"/>
                  <a:gd name="connsiteY5" fmla="*/ 0 h 126432"/>
                  <a:gd name="connsiteX6" fmla="*/ 0 w 242268"/>
                  <a:gd name="connsiteY6" fmla="*/ 110348 h 126432"/>
                  <a:gd name="connsiteX7" fmla="*/ 150187 w 242268"/>
                  <a:gd name="connsiteY7" fmla="*/ 126213 h 12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68" h="126432">
                    <a:moveTo>
                      <a:pt x="150187" y="126213"/>
                    </a:moveTo>
                    <a:cubicBezTo>
                      <a:pt x="176628" y="125508"/>
                      <a:pt x="203069" y="125860"/>
                      <a:pt x="227748" y="113874"/>
                    </a:cubicBezTo>
                    <a:cubicBezTo>
                      <a:pt x="243260" y="106118"/>
                      <a:pt x="247138" y="89900"/>
                      <a:pt x="235504" y="76856"/>
                    </a:cubicBezTo>
                    <a:cubicBezTo>
                      <a:pt x="230921" y="71568"/>
                      <a:pt x="225280" y="66632"/>
                      <a:pt x="219286" y="62754"/>
                    </a:cubicBezTo>
                    <a:cubicBezTo>
                      <a:pt x="189320" y="43011"/>
                      <a:pt x="155827" y="31024"/>
                      <a:pt x="121630" y="20800"/>
                    </a:cubicBezTo>
                    <a:cubicBezTo>
                      <a:pt x="92016" y="11987"/>
                      <a:pt x="62049" y="6698"/>
                      <a:pt x="32082" y="0"/>
                    </a:cubicBezTo>
                    <a:cubicBezTo>
                      <a:pt x="21506" y="36665"/>
                      <a:pt x="10577" y="73683"/>
                      <a:pt x="0" y="110348"/>
                    </a:cubicBezTo>
                    <a:cubicBezTo>
                      <a:pt x="50062" y="118809"/>
                      <a:pt x="99419" y="127976"/>
                      <a:pt x="150187" y="126213"/>
                    </a:cubicBezTo>
                    <a:close/>
                  </a:path>
                </a:pathLst>
              </a:custGeom>
              <a:grpFill/>
              <a:ln w="351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8F91F12-EDE3-43BD-85CB-1B4BBCB565BC}"/>
                  </a:ext>
                </a:extLst>
              </p:cNvPr>
              <p:cNvSpPr/>
              <p:nvPr/>
            </p:nvSpPr>
            <p:spPr>
              <a:xfrm>
                <a:off x="5167552" y="3483963"/>
                <a:ext cx="159143" cy="219183"/>
              </a:xfrm>
              <a:custGeom>
                <a:avLst/>
                <a:gdLst>
                  <a:gd name="connsiteX0" fmla="*/ 111406 w 159143"/>
                  <a:gd name="connsiteY0" fmla="*/ 0 h 219183"/>
                  <a:gd name="connsiteX1" fmla="*/ 0 w 159143"/>
                  <a:gd name="connsiteY1" fmla="*/ 23973 h 219183"/>
                  <a:gd name="connsiteX2" fmla="*/ 77208 w 159143"/>
                  <a:gd name="connsiteY2" fmla="*/ 171339 h 219183"/>
                  <a:gd name="connsiteX3" fmla="*/ 125155 w 159143"/>
                  <a:gd name="connsiteY3" fmla="*/ 216466 h 219183"/>
                  <a:gd name="connsiteX4" fmla="*/ 154770 w 159143"/>
                  <a:gd name="connsiteY4" fmla="*/ 203422 h 219183"/>
                  <a:gd name="connsiteX5" fmla="*/ 158648 w 159143"/>
                  <a:gd name="connsiteY5" fmla="*/ 166756 h 219183"/>
                  <a:gd name="connsiteX6" fmla="*/ 111406 w 159143"/>
                  <a:gd name="connsiteY6" fmla="*/ 0 h 21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43" h="219183">
                    <a:moveTo>
                      <a:pt x="111406" y="0"/>
                    </a:moveTo>
                    <a:cubicBezTo>
                      <a:pt x="73683" y="5641"/>
                      <a:pt x="37370" y="16922"/>
                      <a:pt x="0" y="23973"/>
                    </a:cubicBezTo>
                    <a:cubicBezTo>
                      <a:pt x="21153" y="75446"/>
                      <a:pt x="43716" y="126213"/>
                      <a:pt x="77208" y="171339"/>
                    </a:cubicBezTo>
                    <a:cubicBezTo>
                      <a:pt x="90606" y="188967"/>
                      <a:pt x="103650" y="207300"/>
                      <a:pt x="125155" y="216466"/>
                    </a:cubicBezTo>
                    <a:cubicBezTo>
                      <a:pt x="139610" y="222812"/>
                      <a:pt x="149481" y="217876"/>
                      <a:pt x="154770" y="203422"/>
                    </a:cubicBezTo>
                    <a:cubicBezTo>
                      <a:pt x="159353" y="191435"/>
                      <a:pt x="159705" y="179096"/>
                      <a:pt x="158648" y="166756"/>
                    </a:cubicBezTo>
                    <a:cubicBezTo>
                      <a:pt x="153007" y="108586"/>
                      <a:pt x="135732" y="53235"/>
                      <a:pt x="111406" y="0"/>
                    </a:cubicBezTo>
                    <a:close/>
                  </a:path>
                </a:pathLst>
              </a:custGeom>
              <a:grpFill/>
              <a:ln w="351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5B706D1-2ABA-4662-A70B-8CC3F2141A12}"/>
                  </a:ext>
                </a:extLst>
              </p:cNvPr>
              <p:cNvSpPr/>
              <p:nvPr/>
            </p:nvSpPr>
            <p:spPr>
              <a:xfrm>
                <a:off x="4634831" y="3484669"/>
                <a:ext cx="157959" cy="218192"/>
              </a:xfrm>
              <a:custGeom>
                <a:avLst/>
                <a:gdLst>
                  <a:gd name="connsiteX0" fmla="*/ 47259 w 157959"/>
                  <a:gd name="connsiteY0" fmla="*/ 0 h 218192"/>
                  <a:gd name="connsiteX1" fmla="*/ 4600 w 157959"/>
                  <a:gd name="connsiteY1" fmla="*/ 131501 h 218192"/>
                  <a:gd name="connsiteX2" fmla="*/ 2132 w 157959"/>
                  <a:gd name="connsiteY2" fmla="*/ 196018 h 218192"/>
                  <a:gd name="connsiteX3" fmla="*/ 38797 w 157959"/>
                  <a:gd name="connsiteY3" fmla="*/ 213646 h 218192"/>
                  <a:gd name="connsiteX4" fmla="*/ 63123 w 157959"/>
                  <a:gd name="connsiteY4" fmla="*/ 193550 h 218192"/>
                  <a:gd name="connsiteX5" fmla="*/ 157959 w 157959"/>
                  <a:gd name="connsiteY5" fmla="*/ 25384 h 218192"/>
                  <a:gd name="connsiteX6" fmla="*/ 120237 w 157959"/>
                  <a:gd name="connsiteY6" fmla="*/ 16217 h 218192"/>
                  <a:gd name="connsiteX7" fmla="*/ 47259 w 157959"/>
                  <a:gd name="connsiteY7" fmla="*/ 0 h 21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959" h="218192">
                    <a:moveTo>
                      <a:pt x="47259" y="0"/>
                    </a:moveTo>
                    <a:cubicBezTo>
                      <a:pt x="27516" y="41953"/>
                      <a:pt x="14119" y="86022"/>
                      <a:pt x="4600" y="131501"/>
                    </a:cubicBezTo>
                    <a:cubicBezTo>
                      <a:pt x="17" y="152654"/>
                      <a:pt x="-1746" y="174513"/>
                      <a:pt x="2132" y="196018"/>
                    </a:cubicBezTo>
                    <a:cubicBezTo>
                      <a:pt x="6010" y="217171"/>
                      <a:pt x="20112" y="223517"/>
                      <a:pt x="38797" y="213646"/>
                    </a:cubicBezTo>
                    <a:cubicBezTo>
                      <a:pt x="48316" y="208710"/>
                      <a:pt x="56072" y="201306"/>
                      <a:pt x="63123" y="193550"/>
                    </a:cubicBezTo>
                    <a:cubicBezTo>
                      <a:pt x="107192" y="144546"/>
                      <a:pt x="133633" y="85670"/>
                      <a:pt x="157959" y="25384"/>
                    </a:cubicBezTo>
                    <a:cubicBezTo>
                      <a:pt x="146325" y="18685"/>
                      <a:pt x="132928" y="19038"/>
                      <a:pt x="120237" y="16217"/>
                    </a:cubicBezTo>
                    <a:cubicBezTo>
                      <a:pt x="96263" y="10577"/>
                      <a:pt x="72290" y="2468"/>
                      <a:pt x="47259" y="0"/>
                    </a:cubicBezTo>
                    <a:close/>
                  </a:path>
                </a:pathLst>
              </a:custGeom>
              <a:grpFill/>
              <a:ln w="35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97E2319-335C-48A8-A9F7-D4FFE6EBD05F}"/>
                  </a:ext>
                </a:extLst>
              </p:cNvPr>
              <p:cNvSpPr/>
              <p:nvPr/>
            </p:nvSpPr>
            <p:spPr>
              <a:xfrm>
                <a:off x="5289535" y="3446226"/>
                <a:ext cx="152301" cy="216627"/>
              </a:xfrm>
              <a:custGeom>
                <a:avLst/>
                <a:gdLst>
                  <a:gd name="connsiteX0" fmla="*/ 105413 w 152301"/>
                  <a:gd name="connsiteY0" fmla="*/ 15 h 216627"/>
                  <a:gd name="connsiteX1" fmla="*/ 73683 w 152301"/>
                  <a:gd name="connsiteY1" fmla="*/ 9534 h 216627"/>
                  <a:gd name="connsiteX2" fmla="*/ 0 w 152301"/>
                  <a:gd name="connsiteY2" fmla="*/ 34565 h 216627"/>
                  <a:gd name="connsiteX3" fmla="*/ 41954 w 152301"/>
                  <a:gd name="connsiteY3" fmla="*/ 124465 h 216627"/>
                  <a:gd name="connsiteX4" fmla="*/ 101535 w 152301"/>
                  <a:gd name="connsiteY4" fmla="*/ 203437 h 216627"/>
                  <a:gd name="connsiteX5" fmla="*/ 137847 w 152301"/>
                  <a:gd name="connsiteY5" fmla="*/ 214013 h 216627"/>
                  <a:gd name="connsiteX6" fmla="*/ 152302 w 152301"/>
                  <a:gd name="connsiteY6" fmla="*/ 180168 h 216627"/>
                  <a:gd name="connsiteX7" fmla="*/ 151949 w 152301"/>
                  <a:gd name="connsiteY7" fmla="*/ 178758 h 216627"/>
                  <a:gd name="connsiteX8" fmla="*/ 105413 w 152301"/>
                  <a:gd name="connsiteY8" fmla="*/ 15 h 21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01" h="216627">
                    <a:moveTo>
                      <a:pt x="105413" y="15"/>
                    </a:moveTo>
                    <a:cubicBezTo>
                      <a:pt x="93779" y="-338"/>
                      <a:pt x="83907" y="5656"/>
                      <a:pt x="73683" y="9534"/>
                    </a:cubicBezTo>
                    <a:cubicBezTo>
                      <a:pt x="49357" y="18700"/>
                      <a:pt x="23621" y="23283"/>
                      <a:pt x="0" y="34565"/>
                    </a:cubicBezTo>
                    <a:cubicBezTo>
                      <a:pt x="10577" y="65942"/>
                      <a:pt x="25031" y="95909"/>
                      <a:pt x="41954" y="124465"/>
                    </a:cubicBezTo>
                    <a:cubicBezTo>
                      <a:pt x="58876" y="153022"/>
                      <a:pt x="76151" y="181578"/>
                      <a:pt x="101535" y="203437"/>
                    </a:cubicBezTo>
                    <a:cubicBezTo>
                      <a:pt x="112111" y="212603"/>
                      <a:pt x="123393" y="221064"/>
                      <a:pt x="137847" y="214013"/>
                    </a:cubicBezTo>
                    <a:cubicBezTo>
                      <a:pt x="151949" y="207315"/>
                      <a:pt x="149834" y="192508"/>
                      <a:pt x="152302" y="180168"/>
                    </a:cubicBezTo>
                    <a:cubicBezTo>
                      <a:pt x="152302" y="179816"/>
                      <a:pt x="151949" y="179463"/>
                      <a:pt x="151949" y="178758"/>
                    </a:cubicBezTo>
                    <a:cubicBezTo>
                      <a:pt x="151244" y="115651"/>
                      <a:pt x="131149" y="57128"/>
                      <a:pt x="105413" y="15"/>
                    </a:cubicBezTo>
                    <a:close/>
                  </a:path>
                </a:pathLst>
              </a:custGeom>
              <a:grpFill/>
              <a:ln w="35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FBB5124-02B7-4B2D-8310-DBEEC9CB3BA1}"/>
                  </a:ext>
                </a:extLst>
              </p:cNvPr>
              <p:cNvSpPr/>
              <p:nvPr/>
            </p:nvSpPr>
            <p:spPr>
              <a:xfrm>
                <a:off x="4519044" y="3446946"/>
                <a:ext cx="152116" cy="216513"/>
              </a:xfrm>
              <a:custGeom>
                <a:avLst/>
                <a:gdLst>
                  <a:gd name="connsiteX0" fmla="*/ 109458 w 152116"/>
                  <a:gd name="connsiteY0" fmla="*/ 20448 h 216513"/>
                  <a:gd name="connsiteX1" fmla="*/ 46704 w 152116"/>
                  <a:gd name="connsiteY1" fmla="*/ 0 h 216513"/>
                  <a:gd name="connsiteX2" fmla="*/ 12507 w 152116"/>
                  <a:gd name="connsiteY2" fmla="*/ 95894 h 216513"/>
                  <a:gd name="connsiteX3" fmla="*/ 520 w 152116"/>
                  <a:gd name="connsiteY3" fmla="*/ 185442 h 216513"/>
                  <a:gd name="connsiteX4" fmla="*/ 15680 w 152116"/>
                  <a:gd name="connsiteY4" fmla="*/ 214351 h 216513"/>
                  <a:gd name="connsiteX5" fmla="*/ 47057 w 152116"/>
                  <a:gd name="connsiteY5" fmla="*/ 206242 h 216513"/>
                  <a:gd name="connsiteX6" fmla="*/ 60806 w 152116"/>
                  <a:gd name="connsiteY6" fmla="*/ 193550 h 216513"/>
                  <a:gd name="connsiteX7" fmla="*/ 152117 w 152116"/>
                  <a:gd name="connsiteY7" fmla="*/ 34903 h 216513"/>
                  <a:gd name="connsiteX8" fmla="*/ 109458 w 152116"/>
                  <a:gd name="connsiteY8" fmla="*/ 20448 h 21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116" h="216513">
                    <a:moveTo>
                      <a:pt x="109458" y="20448"/>
                    </a:moveTo>
                    <a:cubicBezTo>
                      <a:pt x="88305" y="14102"/>
                      <a:pt x="68562" y="4231"/>
                      <a:pt x="46704" y="0"/>
                    </a:cubicBezTo>
                    <a:cubicBezTo>
                      <a:pt x="31897" y="30672"/>
                      <a:pt x="21321" y="63107"/>
                      <a:pt x="12507" y="95894"/>
                    </a:cubicBezTo>
                    <a:cubicBezTo>
                      <a:pt x="4751" y="125155"/>
                      <a:pt x="-1948" y="154770"/>
                      <a:pt x="520" y="185442"/>
                    </a:cubicBezTo>
                    <a:cubicBezTo>
                      <a:pt x="1578" y="196723"/>
                      <a:pt x="3693" y="208710"/>
                      <a:pt x="15680" y="214351"/>
                    </a:cubicBezTo>
                    <a:cubicBezTo>
                      <a:pt x="28019" y="219992"/>
                      <a:pt x="37890" y="213646"/>
                      <a:pt x="47057" y="206242"/>
                    </a:cubicBezTo>
                    <a:cubicBezTo>
                      <a:pt x="51992" y="202364"/>
                      <a:pt x="56928" y="198133"/>
                      <a:pt x="60806" y="193550"/>
                    </a:cubicBezTo>
                    <a:cubicBezTo>
                      <a:pt x="102407" y="147366"/>
                      <a:pt x="129906" y="92721"/>
                      <a:pt x="152117" y="34903"/>
                    </a:cubicBezTo>
                    <a:cubicBezTo>
                      <a:pt x="139425" y="27499"/>
                      <a:pt x="124265" y="24679"/>
                      <a:pt x="109458" y="20448"/>
                    </a:cubicBezTo>
                    <a:close/>
                  </a:path>
                </a:pathLst>
              </a:custGeom>
              <a:grpFill/>
              <a:ln w="35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5A33FD6-D60F-4EAF-854B-0497ED4374A7}"/>
                  </a:ext>
                </a:extLst>
              </p:cNvPr>
              <p:cNvSpPr/>
              <p:nvPr/>
            </p:nvSpPr>
            <p:spPr>
              <a:xfrm>
                <a:off x="4058832" y="3177950"/>
                <a:ext cx="189973" cy="161166"/>
              </a:xfrm>
              <a:custGeom>
                <a:avLst/>
                <a:gdLst>
                  <a:gd name="connsiteX0" fmla="*/ 173756 w 189973"/>
                  <a:gd name="connsiteY0" fmla="*/ 61696 h 161166"/>
                  <a:gd name="connsiteX1" fmla="*/ 107124 w 189973"/>
                  <a:gd name="connsiteY1" fmla="*/ 0 h 161166"/>
                  <a:gd name="connsiteX2" fmla="*/ 70459 w 189973"/>
                  <a:gd name="connsiteY2" fmla="*/ 34550 h 161166"/>
                  <a:gd name="connsiteX3" fmla="*/ 4179 w 189973"/>
                  <a:gd name="connsiteY3" fmla="*/ 123040 h 161166"/>
                  <a:gd name="connsiteX4" fmla="*/ 29563 w 189973"/>
                  <a:gd name="connsiteY4" fmla="*/ 161116 h 161166"/>
                  <a:gd name="connsiteX5" fmla="*/ 54947 w 189973"/>
                  <a:gd name="connsiteY5" fmla="*/ 156180 h 161166"/>
                  <a:gd name="connsiteX6" fmla="*/ 189973 w 189973"/>
                  <a:gd name="connsiteY6" fmla="*/ 77561 h 161166"/>
                  <a:gd name="connsiteX7" fmla="*/ 173756 w 189973"/>
                  <a:gd name="connsiteY7" fmla="*/ 61696 h 16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 h="161166">
                    <a:moveTo>
                      <a:pt x="173756" y="61696"/>
                    </a:moveTo>
                    <a:cubicBezTo>
                      <a:pt x="151545" y="41248"/>
                      <a:pt x="129335" y="20800"/>
                      <a:pt x="107124" y="0"/>
                    </a:cubicBezTo>
                    <a:cubicBezTo>
                      <a:pt x="94785" y="11634"/>
                      <a:pt x="82093" y="22563"/>
                      <a:pt x="70459" y="34550"/>
                    </a:cubicBezTo>
                    <a:cubicBezTo>
                      <a:pt x="44370" y="60991"/>
                      <a:pt x="19691" y="88490"/>
                      <a:pt x="4179" y="123040"/>
                    </a:cubicBezTo>
                    <a:cubicBezTo>
                      <a:pt x="-6397" y="146661"/>
                      <a:pt x="3474" y="162173"/>
                      <a:pt x="29563" y="161116"/>
                    </a:cubicBezTo>
                    <a:cubicBezTo>
                      <a:pt x="38377" y="160763"/>
                      <a:pt x="46838" y="159000"/>
                      <a:pt x="54947" y="156180"/>
                    </a:cubicBezTo>
                    <a:cubicBezTo>
                      <a:pt x="104656" y="138200"/>
                      <a:pt x="148725" y="109996"/>
                      <a:pt x="189973" y="77561"/>
                    </a:cubicBezTo>
                    <a:cubicBezTo>
                      <a:pt x="185038" y="72273"/>
                      <a:pt x="179397" y="66985"/>
                      <a:pt x="173756" y="61696"/>
                    </a:cubicBezTo>
                    <a:close/>
                  </a:path>
                </a:pathLst>
              </a:custGeom>
              <a:grpFill/>
              <a:ln w="35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F0935D1-F4A1-41DE-92C7-75C49147846A}"/>
                  </a:ext>
                </a:extLst>
              </p:cNvPr>
              <p:cNvSpPr/>
              <p:nvPr/>
            </p:nvSpPr>
            <p:spPr>
              <a:xfrm>
                <a:off x="3977192" y="3085229"/>
                <a:ext cx="183475" cy="165312"/>
              </a:xfrm>
              <a:custGeom>
                <a:avLst/>
                <a:gdLst>
                  <a:gd name="connsiteX0" fmla="*/ 180655 w 183475"/>
                  <a:gd name="connsiteY0" fmla="*/ 80734 h 165312"/>
                  <a:gd name="connsiteX1" fmla="*/ 111908 w 183475"/>
                  <a:gd name="connsiteY1" fmla="*/ 0 h 165312"/>
                  <a:gd name="connsiteX2" fmla="*/ 20597 w 183475"/>
                  <a:gd name="connsiteY2" fmla="*/ 95541 h 165312"/>
                  <a:gd name="connsiteX3" fmla="*/ 2617 w 183475"/>
                  <a:gd name="connsiteY3" fmla="*/ 128328 h 165312"/>
                  <a:gd name="connsiteX4" fmla="*/ 31526 w 183475"/>
                  <a:gd name="connsiteY4" fmla="*/ 164994 h 165312"/>
                  <a:gd name="connsiteX5" fmla="*/ 55147 w 183475"/>
                  <a:gd name="connsiteY5" fmla="*/ 159000 h 165312"/>
                  <a:gd name="connsiteX6" fmla="*/ 183475 w 183475"/>
                  <a:gd name="connsiteY6" fmla="*/ 86022 h 165312"/>
                  <a:gd name="connsiteX7" fmla="*/ 180655 w 183475"/>
                  <a:gd name="connsiteY7" fmla="*/ 80734 h 16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75" h="165312">
                    <a:moveTo>
                      <a:pt x="180655" y="80734"/>
                    </a:moveTo>
                    <a:cubicBezTo>
                      <a:pt x="155624" y="55350"/>
                      <a:pt x="134471" y="27146"/>
                      <a:pt x="111908" y="0"/>
                    </a:cubicBezTo>
                    <a:cubicBezTo>
                      <a:pt x="77005" y="27851"/>
                      <a:pt x="46333" y="59228"/>
                      <a:pt x="20597" y="95541"/>
                    </a:cubicBezTo>
                    <a:cubicBezTo>
                      <a:pt x="13193" y="105765"/>
                      <a:pt x="6848" y="116342"/>
                      <a:pt x="2617" y="128328"/>
                    </a:cubicBezTo>
                    <a:cubicBezTo>
                      <a:pt x="-5844" y="151597"/>
                      <a:pt x="6848" y="167814"/>
                      <a:pt x="31526" y="164994"/>
                    </a:cubicBezTo>
                    <a:cubicBezTo>
                      <a:pt x="39635" y="163936"/>
                      <a:pt x="47391" y="161468"/>
                      <a:pt x="55147" y="159000"/>
                    </a:cubicBezTo>
                    <a:cubicBezTo>
                      <a:pt x="102389" y="142783"/>
                      <a:pt x="143285" y="114931"/>
                      <a:pt x="183475" y="86022"/>
                    </a:cubicBezTo>
                    <a:cubicBezTo>
                      <a:pt x="182065" y="84259"/>
                      <a:pt x="182065" y="82144"/>
                      <a:pt x="180655" y="80734"/>
                    </a:cubicBezTo>
                    <a:close/>
                  </a:path>
                </a:pathLst>
              </a:custGeom>
              <a:grpFill/>
              <a:ln w="3517" cap="flat">
                <a:noFill/>
                <a:prstDash val="solid"/>
                <a:miter/>
              </a:ln>
            </p:spPr>
            <p:txBody>
              <a:bodyPr rtlCol="0" anchor="ctr"/>
              <a:lstStyle/>
              <a:p>
                <a:endParaRPr lang="en-US"/>
              </a:p>
            </p:txBody>
          </p:sp>
        </p:grpSp>
      </p:grpSp>
      <p:grpSp>
        <p:nvGrpSpPr>
          <p:cNvPr id="48" name="Group 47">
            <a:extLst>
              <a:ext uri="{FF2B5EF4-FFF2-40B4-BE49-F238E27FC236}">
                <a16:creationId xmlns:a16="http://schemas.microsoft.com/office/drawing/2014/main" id="{A4D3A6E9-FA3E-4EEC-9374-48D5F33B1A67}"/>
              </a:ext>
            </a:extLst>
          </p:cNvPr>
          <p:cNvGrpSpPr/>
          <p:nvPr/>
        </p:nvGrpSpPr>
        <p:grpSpPr>
          <a:xfrm>
            <a:off x="4526209" y="2023524"/>
            <a:ext cx="4220820" cy="2222862"/>
            <a:chOff x="991468" y="3978851"/>
            <a:chExt cx="4958557" cy="2611386"/>
          </a:xfrm>
        </p:grpSpPr>
        <p:grpSp>
          <p:nvGrpSpPr>
            <p:cNvPr id="49" name="Graphic 24">
              <a:extLst>
                <a:ext uri="{FF2B5EF4-FFF2-40B4-BE49-F238E27FC236}">
                  <a16:creationId xmlns:a16="http://schemas.microsoft.com/office/drawing/2014/main" id="{48482B78-93E9-42EC-977F-9BC42D31DB68}"/>
                </a:ext>
              </a:extLst>
            </p:cNvPr>
            <p:cNvGrpSpPr/>
            <p:nvPr/>
          </p:nvGrpSpPr>
          <p:grpSpPr>
            <a:xfrm>
              <a:off x="991468" y="3978851"/>
              <a:ext cx="4958557" cy="2611386"/>
              <a:chOff x="561" y="4028793"/>
              <a:chExt cx="4958557" cy="2611386"/>
            </a:xfrm>
            <a:solidFill>
              <a:srgbClr val="CD7E7E"/>
            </a:solidFill>
          </p:grpSpPr>
          <p:sp>
            <p:nvSpPr>
              <p:cNvPr id="51" name="Freeform: Shape 50">
                <a:extLst>
                  <a:ext uri="{FF2B5EF4-FFF2-40B4-BE49-F238E27FC236}">
                    <a16:creationId xmlns:a16="http://schemas.microsoft.com/office/drawing/2014/main" id="{E95097A2-C5E1-4A84-BE54-E2501E7AB6FA}"/>
                  </a:ext>
                </a:extLst>
              </p:cNvPr>
              <p:cNvSpPr/>
              <p:nvPr/>
            </p:nvSpPr>
            <p:spPr>
              <a:xfrm>
                <a:off x="4675316" y="4083262"/>
                <a:ext cx="11525" cy="5085"/>
              </a:xfrm>
              <a:custGeom>
                <a:avLst/>
                <a:gdLst>
                  <a:gd name="connsiteX0" fmla="*/ 11525 w 11525"/>
                  <a:gd name="connsiteY0" fmla="*/ 1516 h 5085"/>
                  <a:gd name="connsiteX1" fmla="*/ 0 w 11525"/>
                  <a:gd name="connsiteY1" fmla="*/ 3821 h 5085"/>
                  <a:gd name="connsiteX2" fmla="*/ 11525 w 11525"/>
                  <a:gd name="connsiteY2" fmla="*/ 1516 h 5085"/>
                </a:gdLst>
                <a:ahLst/>
                <a:cxnLst>
                  <a:cxn ang="0">
                    <a:pos x="connsiteX0" y="connsiteY0"/>
                  </a:cxn>
                  <a:cxn ang="0">
                    <a:pos x="connsiteX1" y="connsiteY1"/>
                  </a:cxn>
                  <a:cxn ang="0">
                    <a:pos x="connsiteX2" y="connsiteY2"/>
                  </a:cxn>
                </a:cxnLst>
                <a:rect l="l" t="t" r="r" b="b"/>
                <a:pathLst>
                  <a:path w="11525" h="5085">
                    <a:moveTo>
                      <a:pt x="11525" y="1516"/>
                    </a:moveTo>
                    <a:cubicBezTo>
                      <a:pt x="5763" y="-1654"/>
                      <a:pt x="3458" y="651"/>
                      <a:pt x="0" y="3821"/>
                    </a:cubicBezTo>
                    <a:cubicBezTo>
                      <a:pt x="5187" y="6702"/>
                      <a:pt x="7492" y="4109"/>
                      <a:pt x="11525" y="1516"/>
                    </a:cubicBezTo>
                    <a:close/>
                  </a:path>
                </a:pathLst>
              </a:custGeom>
              <a:solidFill>
                <a:srgbClr val="CD7E7E"/>
              </a:solidFill>
              <a:ln w="287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D60ECDB-4259-4C7B-B1A5-B926227A5B9F}"/>
                  </a:ext>
                </a:extLst>
              </p:cNvPr>
              <p:cNvSpPr/>
              <p:nvPr/>
            </p:nvSpPr>
            <p:spPr>
              <a:xfrm>
                <a:off x="4768097" y="4058503"/>
                <a:ext cx="10709" cy="5395"/>
              </a:xfrm>
              <a:custGeom>
                <a:avLst/>
                <a:gdLst>
                  <a:gd name="connsiteX0" fmla="*/ 9796 w 10709"/>
                  <a:gd name="connsiteY0" fmla="*/ 3512 h 5395"/>
                  <a:gd name="connsiteX1" fmla="*/ 9796 w 10709"/>
                  <a:gd name="connsiteY1" fmla="*/ 630 h 5395"/>
                  <a:gd name="connsiteX2" fmla="*/ 0 w 10709"/>
                  <a:gd name="connsiteY2" fmla="*/ 4376 h 5395"/>
                  <a:gd name="connsiteX3" fmla="*/ 9796 w 10709"/>
                  <a:gd name="connsiteY3" fmla="*/ 3512 h 5395"/>
                </a:gdLst>
                <a:ahLst/>
                <a:cxnLst>
                  <a:cxn ang="0">
                    <a:pos x="connsiteX0" y="connsiteY0"/>
                  </a:cxn>
                  <a:cxn ang="0">
                    <a:pos x="connsiteX1" y="connsiteY1"/>
                  </a:cxn>
                  <a:cxn ang="0">
                    <a:pos x="connsiteX2" y="connsiteY2"/>
                  </a:cxn>
                  <a:cxn ang="0">
                    <a:pos x="connsiteX3" y="connsiteY3"/>
                  </a:cxn>
                </a:cxnLst>
                <a:rect l="l" t="t" r="r" b="b"/>
                <a:pathLst>
                  <a:path w="10709" h="5395">
                    <a:moveTo>
                      <a:pt x="9796" y="3512"/>
                    </a:moveTo>
                    <a:cubicBezTo>
                      <a:pt x="10373" y="2647"/>
                      <a:pt x="11525" y="1207"/>
                      <a:pt x="9796" y="630"/>
                    </a:cubicBezTo>
                    <a:cubicBezTo>
                      <a:pt x="6051" y="-1099"/>
                      <a:pt x="3169" y="918"/>
                      <a:pt x="0" y="4376"/>
                    </a:cubicBezTo>
                    <a:cubicBezTo>
                      <a:pt x="4034" y="4664"/>
                      <a:pt x="7203" y="6969"/>
                      <a:pt x="9796" y="3512"/>
                    </a:cubicBezTo>
                    <a:close/>
                  </a:path>
                </a:pathLst>
              </a:custGeom>
              <a:solidFill>
                <a:srgbClr val="CD7E7E"/>
              </a:solidFill>
              <a:ln w="287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A41B6C-D44D-4BBA-917C-308A4A01BBE2}"/>
                  </a:ext>
                </a:extLst>
              </p:cNvPr>
              <p:cNvSpPr/>
              <p:nvPr/>
            </p:nvSpPr>
            <p:spPr>
              <a:xfrm>
                <a:off x="4707876" y="4075562"/>
                <a:ext cx="7779" cy="3985"/>
              </a:xfrm>
              <a:custGeom>
                <a:avLst/>
                <a:gdLst>
                  <a:gd name="connsiteX0" fmla="*/ 7780 w 7779"/>
                  <a:gd name="connsiteY0" fmla="*/ 571 h 3985"/>
                  <a:gd name="connsiteX1" fmla="*/ 0 w 7779"/>
                  <a:gd name="connsiteY1" fmla="*/ 3164 h 3985"/>
                  <a:gd name="connsiteX2" fmla="*/ 7780 w 7779"/>
                  <a:gd name="connsiteY2" fmla="*/ 571 h 3985"/>
                </a:gdLst>
                <a:ahLst/>
                <a:cxnLst>
                  <a:cxn ang="0">
                    <a:pos x="connsiteX0" y="connsiteY0"/>
                  </a:cxn>
                  <a:cxn ang="0">
                    <a:pos x="connsiteX1" y="connsiteY1"/>
                  </a:cxn>
                  <a:cxn ang="0">
                    <a:pos x="connsiteX2" y="connsiteY2"/>
                  </a:cxn>
                </a:cxnLst>
                <a:rect l="l" t="t" r="r" b="b"/>
                <a:pathLst>
                  <a:path w="7779" h="3985">
                    <a:moveTo>
                      <a:pt x="7780" y="571"/>
                    </a:moveTo>
                    <a:cubicBezTo>
                      <a:pt x="3746" y="-870"/>
                      <a:pt x="1729" y="571"/>
                      <a:pt x="0" y="3164"/>
                    </a:cubicBezTo>
                    <a:cubicBezTo>
                      <a:pt x="3169" y="5181"/>
                      <a:pt x="5186" y="3164"/>
                      <a:pt x="7780" y="571"/>
                    </a:cubicBezTo>
                    <a:close/>
                  </a:path>
                </a:pathLst>
              </a:custGeom>
              <a:solidFill>
                <a:srgbClr val="CD7E7E"/>
              </a:solidFill>
              <a:ln w="287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82AC967-5237-4679-A092-352525D6801D}"/>
                  </a:ext>
                </a:extLst>
              </p:cNvPr>
              <p:cNvSpPr/>
              <p:nvPr/>
            </p:nvSpPr>
            <p:spPr>
              <a:xfrm>
                <a:off x="4834944" y="4043248"/>
                <a:ext cx="6271" cy="4396"/>
              </a:xfrm>
              <a:custGeom>
                <a:avLst/>
                <a:gdLst>
                  <a:gd name="connsiteX0" fmla="*/ 2593 w 6271"/>
                  <a:gd name="connsiteY0" fmla="*/ 4360 h 4396"/>
                  <a:gd name="connsiteX1" fmla="*/ 6051 w 6271"/>
                  <a:gd name="connsiteY1" fmla="*/ 2054 h 4396"/>
                  <a:gd name="connsiteX2" fmla="*/ 4610 w 6271"/>
                  <a:gd name="connsiteY2" fmla="*/ 37 h 4396"/>
                  <a:gd name="connsiteX3" fmla="*/ 0 w 6271"/>
                  <a:gd name="connsiteY3" fmla="*/ 1766 h 4396"/>
                  <a:gd name="connsiteX4" fmla="*/ 2593 w 6271"/>
                  <a:gd name="connsiteY4" fmla="*/ 4360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 h="4396">
                    <a:moveTo>
                      <a:pt x="2593" y="4360"/>
                    </a:moveTo>
                    <a:cubicBezTo>
                      <a:pt x="3746" y="4071"/>
                      <a:pt x="5187" y="3207"/>
                      <a:pt x="6051" y="2054"/>
                    </a:cubicBezTo>
                    <a:cubicBezTo>
                      <a:pt x="6627" y="1190"/>
                      <a:pt x="6051" y="-251"/>
                      <a:pt x="4610" y="37"/>
                    </a:cubicBezTo>
                    <a:cubicBezTo>
                      <a:pt x="3169" y="326"/>
                      <a:pt x="2017" y="1190"/>
                      <a:pt x="0" y="1766"/>
                    </a:cubicBezTo>
                    <a:cubicBezTo>
                      <a:pt x="1441" y="3207"/>
                      <a:pt x="2305" y="4648"/>
                      <a:pt x="2593" y="4360"/>
                    </a:cubicBezTo>
                    <a:close/>
                  </a:path>
                </a:pathLst>
              </a:custGeom>
              <a:solidFill>
                <a:srgbClr val="CD7E7E"/>
              </a:solidFill>
              <a:ln w="287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4D55E91-06F9-4FC9-94B7-3B441082C817}"/>
                  </a:ext>
                </a:extLst>
              </p:cNvPr>
              <p:cNvSpPr/>
              <p:nvPr/>
            </p:nvSpPr>
            <p:spPr>
              <a:xfrm>
                <a:off x="561" y="4028793"/>
                <a:ext cx="4958557" cy="2611386"/>
              </a:xfrm>
              <a:custGeom>
                <a:avLst/>
                <a:gdLst>
                  <a:gd name="connsiteX0" fmla="*/ 4958283 w 4958557"/>
                  <a:gd name="connsiteY0" fmla="*/ 165764 h 2611386"/>
                  <a:gd name="connsiteX1" fmla="*/ 4948775 w 4958557"/>
                  <a:gd name="connsiteY1" fmla="*/ 166341 h 2611386"/>
                  <a:gd name="connsiteX2" fmla="*/ 4942724 w 4958557"/>
                  <a:gd name="connsiteY2" fmla="*/ 163459 h 2611386"/>
                  <a:gd name="connsiteX3" fmla="*/ 4949639 w 4958557"/>
                  <a:gd name="connsiteY3" fmla="*/ 151646 h 2611386"/>
                  <a:gd name="connsiteX4" fmla="*/ 4948486 w 4958557"/>
                  <a:gd name="connsiteY4" fmla="*/ 133781 h 2611386"/>
                  <a:gd name="connsiteX5" fmla="*/ 4937249 w 4958557"/>
                  <a:gd name="connsiteY5" fmla="*/ 135510 h 2611386"/>
                  <a:gd name="connsiteX6" fmla="*/ 4929758 w 4958557"/>
                  <a:gd name="connsiteY6" fmla="*/ 135798 h 2611386"/>
                  <a:gd name="connsiteX7" fmla="*/ 4931775 w 4958557"/>
                  <a:gd name="connsiteY7" fmla="*/ 128018 h 2611386"/>
                  <a:gd name="connsiteX8" fmla="*/ 4932639 w 4958557"/>
                  <a:gd name="connsiteY8" fmla="*/ 120239 h 2611386"/>
                  <a:gd name="connsiteX9" fmla="*/ 4931775 w 4958557"/>
                  <a:gd name="connsiteY9" fmla="*/ 102662 h 2611386"/>
                  <a:gd name="connsiteX10" fmla="*/ 4925435 w 4958557"/>
                  <a:gd name="connsiteY10" fmla="*/ 91137 h 2611386"/>
                  <a:gd name="connsiteX11" fmla="*/ 4917368 w 4958557"/>
                  <a:gd name="connsiteY11" fmla="*/ 74425 h 2611386"/>
                  <a:gd name="connsiteX12" fmla="*/ 4924571 w 4958557"/>
                  <a:gd name="connsiteY12" fmla="*/ 62611 h 2611386"/>
                  <a:gd name="connsiteX13" fmla="*/ 4919961 w 4958557"/>
                  <a:gd name="connsiteY13" fmla="*/ 52526 h 2611386"/>
                  <a:gd name="connsiteX14" fmla="*/ 4915639 w 4958557"/>
                  <a:gd name="connsiteY14" fmla="*/ 39848 h 2611386"/>
                  <a:gd name="connsiteX15" fmla="*/ 4917944 w 4958557"/>
                  <a:gd name="connsiteY15" fmla="*/ 31204 h 2611386"/>
                  <a:gd name="connsiteX16" fmla="*/ 4910452 w 4958557"/>
                  <a:gd name="connsiteY16" fmla="*/ 26882 h 2611386"/>
                  <a:gd name="connsiteX17" fmla="*/ 4901808 w 4958557"/>
                  <a:gd name="connsiteY17" fmla="*/ 37255 h 2611386"/>
                  <a:gd name="connsiteX18" fmla="*/ 4896910 w 4958557"/>
                  <a:gd name="connsiteY18" fmla="*/ 51374 h 2611386"/>
                  <a:gd name="connsiteX19" fmla="*/ 4891147 w 4958557"/>
                  <a:gd name="connsiteY19" fmla="*/ 52814 h 2611386"/>
                  <a:gd name="connsiteX20" fmla="*/ 4892012 w 4958557"/>
                  <a:gd name="connsiteY20" fmla="*/ 48204 h 2611386"/>
                  <a:gd name="connsiteX21" fmla="*/ 4895469 w 4958557"/>
                  <a:gd name="connsiteY21" fmla="*/ 41289 h 2611386"/>
                  <a:gd name="connsiteX22" fmla="*/ 4887401 w 4958557"/>
                  <a:gd name="connsiteY22" fmla="*/ 41289 h 2611386"/>
                  <a:gd name="connsiteX23" fmla="*/ 4875011 w 4958557"/>
                  <a:gd name="connsiteY23" fmla="*/ 49933 h 2611386"/>
                  <a:gd name="connsiteX24" fmla="*/ 4843604 w 4958557"/>
                  <a:gd name="connsiteY24" fmla="*/ 71543 h 2611386"/>
                  <a:gd name="connsiteX25" fmla="*/ 4847926 w 4958557"/>
                  <a:gd name="connsiteY25" fmla="*/ 60018 h 2611386"/>
                  <a:gd name="connsiteX26" fmla="*/ 4841011 w 4958557"/>
                  <a:gd name="connsiteY26" fmla="*/ 72696 h 2611386"/>
                  <a:gd name="connsiteX27" fmla="*/ 4777621 w 4958557"/>
                  <a:gd name="connsiteY27" fmla="*/ 114764 h 2611386"/>
                  <a:gd name="connsiteX28" fmla="*/ 4733248 w 4958557"/>
                  <a:gd name="connsiteY28" fmla="*/ 146747 h 2611386"/>
                  <a:gd name="connsiteX29" fmla="*/ 4711638 w 4958557"/>
                  <a:gd name="connsiteY29" fmla="*/ 160002 h 2611386"/>
                  <a:gd name="connsiteX30" fmla="*/ 4688587 w 4958557"/>
                  <a:gd name="connsiteY30" fmla="*/ 179883 h 2611386"/>
                  <a:gd name="connsiteX31" fmla="*/ 4676485 w 4958557"/>
                  <a:gd name="connsiteY31" fmla="*/ 183053 h 2611386"/>
                  <a:gd name="connsiteX32" fmla="*/ 4680231 w 4958557"/>
                  <a:gd name="connsiteY32" fmla="*/ 170951 h 2611386"/>
                  <a:gd name="connsiteX33" fmla="*/ 4698671 w 4958557"/>
                  <a:gd name="connsiteY33" fmla="*/ 157696 h 2611386"/>
                  <a:gd name="connsiteX34" fmla="*/ 4734112 w 4958557"/>
                  <a:gd name="connsiteY34" fmla="*/ 130035 h 2611386"/>
                  <a:gd name="connsiteX35" fmla="*/ 4746790 w 4958557"/>
                  <a:gd name="connsiteY35" fmla="*/ 113323 h 2611386"/>
                  <a:gd name="connsiteX36" fmla="*/ 4762350 w 4958557"/>
                  <a:gd name="connsiteY36" fmla="*/ 106408 h 2611386"/>
                  <a:gd name="connsiteX37" fmla="*/ 4764367 w 4958557"/>
                  <a:gd name="connsiteY37" fmla="*/ 97476 h 2611386"/>
                  <a:gd name="connsiteX38" fmla="*/ 4768689 w 4958557"/>
                  <a:gd name="connsiteY38" fmla="*/ 95459 h 2611386"/>
                  <a:gd name="connsiteX39" fmla="*/ 4778197 w 4958557"/>
                  <a:gd name="connsiteY39" fmla="*/ 89408 h 2611386"/>
                  <a:gd name="connsiteX40" fmla="*/ 4809316 w 4958557"/>
                  <a:gd name="connsiteY40" fmla="*/ 69238 h 2611386"/>
                  <a:gd name="connsiteX41" fmla="*/ 4809316 w 4958557"/>
                  <a:gd name="connsiteY41" fmla="*/ 69238 h 2611386"/>
                  <a:gd name="connsiteX42" fmla="*/ 4811045 w 4958557"/>
                  <a:gd name="connsiteY42" fmla="*/ 66357 h 2611386"/>
                  <a:gd name="connsiteX43" fmla="*/ 4821994 w 4958557"/>
                  <a:gd name="connsiteY43" fmla="*/ 58001 h 2611386"/>
                  <a:gd name="connsiteX44" fmla="*/ 4836689 w 4958557"/>
                  <a:gd name="connsiteY44" fmla="*/ 41289 h 2611386"/>
                  <a:gd name="connsiteX45" fmla="*/ 4878757 w 4958557"/>
                  <a:gd name="connsiteY45" fmla="*/ 12763 h 2611386"/>
                  <a:gd name="connsiteX46" fmla="*/ 4893164 w 4958557"/>
                  <a:gd name="connsiteY46" fmla="*/ 2102 h 2611386"/>
                  <a:gd name="connsiteX47" fmla="*/ 4881639 w 4958557"/>
                  <a:gd name="connsiteY47" fmla="*/ 6136 h 2611386"/>
                  <a:gd name="connsiteX48" fmla="*/ 4887978 w 4958557"/>
                  <a:gd name="connsiteY48" fmla="*/ 85 h 2611386"/>
                  <a:gd name="connsiteX49" fmla="*/ 4871842 w 4958557"/>
                  <a:gd name="connsiteY49" fmla="*/ 8153 h 2611386"/>
                  <a:gd name="connsiteX50" fmla="*/ 4875011 w 4958557"/>
                  <a:gd name="connsiteY50" fmla="*/ 8441 h 2611386"/>
                  <a:gd name="connsiteX51" fmla="*/ 4616552 w 4958557"/>
                  <a:gd name="connsiteY51" fmla="*/ 97476 h 2611386"/>
                  <a:gd name="connsiteX52" fmla="*/ 4616552 w 4958557"/>
                  <a:gd name="connsiteY52" fmla="*/ 92289 h 2611386"/>
                  <a:gd name="connsiteX53" fmla="*/ 4609349 w 4958557"/>
                  <a:gd name="connsiteY53" fmla="*/ 94883 h 2611386"/>
                  <a:gd name="connsiteX54" fmla="*/ 4609349 w 4958557"/>
                  <a:gd name="connsiteY54" fmla="*/ 94883 h 2611386"/>
                  <a:gd name="connsiteX55" fmla="*/ 4575637 w 4958557"/>
                  <a:gd name="connsiteY55" fmla="*/ 101798 h 2611386"/>
                  <a:gd name="connsiteX56" fmla="*/ 4565552 w 4958557"/>
                  <a:gd name="connsiteY56" fmla="*/ 97476 h 2611386"/>
                  <a:gd name="connsiteX57" fmla="*/ 4516857 w 4958557"/>
                  <a:gd name="connsiteY57" fmla="*/ 108137 h 2611386"/>
                  <a:gd name="connsiteX58" fmla="*/ 4477382 w 4958557"/>
                  <a:gd name="connsiteY58" fmla="*/ 121103 h 2611386"/>
                  <a:gd name="connsiteX59" fmla="*/ 4449721 w 4958557"/>
                  <a:gd name="connsiteY59" fmla="*/ 131476 h 2611386"/>
                  <a:gd name="connsiteX60" fmla="*/ 4450009 w 4958557"/>
                  <a:gd name="connsiteY60" fmla="*/ 137527 h 2611386"/>
                  <a:gd name="connsiteX61" fmla="*/ 4450009 w 4958557"/>
                  <a:gd name="connsiteY61" fmla="*/ 137527 h 2611386"/>
                  <a:gd name="connsiteX62" fmla="*/ 4450009 w 4958557"/>
                  <a:gd name="connsiteY62" fmla="*/ 137527 h 2611386"/>
                  <a:gd name="connsiteX63" fmla="*/ 4450009 w 4958557"/>
                  <a:gd name="connsiteY63" fmla="*/ 139832 h 2611386"/>
                  <a:gd name="connsiteX64" fmla="*/ 4387483 w 4958557"/>
                  <a:gd name="connsiteY64" fmla="*/ 157985 h 2611386"/>
                  <a:gd name="connsiteX65" fmla="*/ 4311415 w 4958557"/>
                  <a:gd name="connsiteY65" fmla="*/ 186510 h 2611386"/>
                  <a:gd name="connsiteX66" fmla="*/ 4237364 w 4958557"/>
                  <a:gd name="connsiteY66" fmla="*/ 211578 h 2611386"/>
                  <a:gd name="connsiteX67" fmla="*/ 4114041 w 4958557"/>
                  <a:gd name="connsiteY67" fmla="*/ 252494 h 2611386"/>
                  <a:gd name="connsiteX68" fmla="*/ 4050650 w 4958557"/>
                  <a:gd name="connsiteY68" fmla="*/ 275545 h 2611386"/>
                  <a:gd name="connsiteX69" fmla="*/ 4000802 w 4958557"/>
                  <a:gd name="connsiteY69" fmla="*/ 288223 h 2611386"/>
                  <a:gd name="connsiteX70" fmla="*/ 3982650 w 4958557"/>
                  <a:gd name="connsiteY70" fmla="*/ 293121 h 2611386"/>
                  <a:gd name="connsiteX71" fmla="*/ 3956718 w 4958557"/>
                  <a:gd name="connsiteY71" fmla="*/ 301765 h 2611386"/>
                  <a:gd name="connsiteX72" fmla="*/ 3953548 w 4958557"/>
                  <a:gd name="connsiteY72" fmla="*/ 306952 h 2611386"/>
                  <a:gd name="connsiteX73" fmla="*/ 3958734 w 4958557"/>
                  <a:gd name="connsiteY73" fmla="*/ 307816 h 2611386"/>
                  <a:gd name="connsiteX74" fmla="*/ 3977751 w 4958557"/>
                  <a:gd name="connsiteY74" fmla="*/ 299460 h 2611386"/>
                  <a:gd name="connsiteX75" fmla="*/ 4058430 w 4958557"/>
                  <a:gd name="connsiteY75" fmla="*/ 278138 h 2611386"/>
                  <a:gd name="connsiteX76" fmla="*/ 4058430 w 4958557"/>
                  <a:gd name="connsiteY76" fmla="*/ 278138 h 2611386"/>
                  <a:gd name="connsiteX77" fmla="*/ 4064193 w 4958557"/>
                  <a:gd name="connsiteY77" fmla="*/ 277273 h 2611386"/>
                  <a:gd name="connsiteX78" fmla="*/ 4069379 w 4958557"/>
                  <a:gd name="connsiteY78" fmla="*/ 279867 h 2611386"/>
                  <a:gd name="connsiteX79" fmla="*/ 3963345 w 4958557"/>
                  <a:gd name="connsiteY79" fmla="*/ 316748 h 2611386"/>
                  <a:gd name="connsiteX80" fmla="*/ 3956718 w 4958557"/>
                  <a:gd name="connsiteY80" fmla="*/ 318477 h 2611386"/>
                  <a:gd name="connsiteX81" fmla="*/ 3906294 w 4958557"/>
                  <a:gd name="connsiteY81" fmla="*/ 328274 h 2611386"/>
                  <a:gd name="connsiteX82" fmla="*/ 3873446 w 4958557"/>
                  <a:gd name="connsiteY82" fmla="*/ 336918 h 2611386"/>
                  <a:gd name="connsiteX83" fmla="*/ 3872293 w 4958557"/>
                  <a:gd name="connsiteY83" fmla="*/ 332020 h 2611386"/>
                  <a:gd name="connsiteX84" fmla="*/ 3887277 w 4958557"/>
                  <a:gd name="connsiteY84" fmla="*/ 327986 h 2611386"/>
                  <a:gd name="connsiteX85" fmla="*/ 3899090 w 4958557"/>
                  <a:gd name="connsiteY85" fmla="*/ 323375 h 2611386"/>
                  <a:gd name="connsiteX86" fmla="*/ 3905717 w 4958557"/>
                  <a:gd name="connsiteY86" fmla="*/ 320494 h 2611386"/>
                  <a:gd name="connsiteX87" fmla="*/ 3917531 w 4958557"/>
                  <a:gd name="connsiteY87" fmla="*/ 317901 h 2611386"/>
                  <a:gd name="connsiteX88" fmla="*/ 3944328 w 4958557"/>
                  <a:gd name="connsiteY88" fmla="*/ 305223 h 2611386"/>
                  <a:gd name="connsiteX89" fmla="*/ 3912633 w 4958557"/>
                  <a:gd name="connsiteY89" fmla="*/ 315596 h 2611386"/>
                  <a:gd name="connsiteX90" fmla="*/ 3905717 w 4958557"/>
                  <a:gd name="connsiteY90" fmla="*/ 318765 h 2611386"/>
                  <a:gd name="connsiteX91" fmla="*/ 3896209 w 4958557"/>
                  <a:gd name="connsiteY91" fmla="*/ 321070 h 2611386"/>
                  <a:gd name="connsiteX92" fmla="*/ 3884395 w 4958557"/>
                  <a:gd name="connsiteY92" fmla="*/ 325681 h 2611386"/>
                  <a:gd name="connsiteX93" fmla="*/ 3869412 w 4958557"/>
                  <a:gd name="connsiteY93" fmla="*/ 329714 h 2611386"/>
                  <a:gd name="connsiteX94" fmla="*/ 3860192 w 4958557"/>
                  <a:gd name="connsiteY94" fmla="*/ 329714 h 2611386"/>
                  <a:gd name="connsiteX95" fmla="*/ 3844056 w 4958557"/>
                  <a:gd name="connsiteY95" fmla="*/ 332884 h 2611386"/>
                  <a:gd name="connsiteX96" fmla="*/ 3813513 w 4958557"/>
                  <a:gd name="connsiteY96" fmla="*/ 344986 h 2611386"/>
                  <a:gd name="connsiteX97" fmla="*/ 3810632 w 4958557"/>
                  <a:gd name="connsiteY97" fmla="*/ 339511 h 2611386"/>
                  <a:gd name="connsiteX98" fmla="*/ 3813513 w 4958557"/>
                  <a:gd name="connsiteY98" fmla="*/ 333748 h 2611386"/>
                  <a:gd name="connsiteX99" fmla="*/ 3808327 w 4958557"/>
                  <a:gd name="connsiteY99" fmla="*/ 333460 h 2611386"/>
                  <a:gd name="connsiteX100" fmla="*/ 3799395 w 4958557"/>
                  <a:gd name="connsiteY100" fmla="*/ 338935 h 2611386"/>
                  <a:gd name="connsiteX101" fmla="*/ 3772598 w 4958557"/>
                  <a:gd name="connsiteY101" fmla="*/ 357664 h 2611386"/>
                  <a:gd name="connsiteX102" fmla="*/ 3705174 w 4958557"/>
                  <a:gd name="connsiteY102" fmla="*/ 378698 h 2611386"/>
                  <a:gd name="connsiteX103" fmla="*/ 3686157 w 4958557"/>
                  <a:gd name="connsiteY103" fmla="*/ 377833 h 2611386"/>
                  <a:gd name="connsiteX104" fmla="*/ 3680106 w 4958557"/>
                  <a:gd name="connsiteY104" fmla="*/ 380427 h 2611386"/>
                  <a:gd name="connsiteX105" fmla="*/ 3662818 w 4958557"/>
                  <a:gd name="connsiteY105" fmla="*/ 392240 h 2611386"/>
                  <a:gd name="connsiteX106" fmla="*/ 3642936 w 4958557"/>
                  <a:gd name="connsiteY106" fmla="*/ 397715 h 2611386"/>
                  <a:gd name="connsiteX107" fmla="*/ 3631987 w 4958557"/>
                  <a:gd name="connsiteY107" fmla="*/ 401173 h 2611386"/>
                  <a:gd name="connsiteX108" fmla="*/ 3606631 w 4958557"/>
                  <a:gd name="connsiteY108" fmla="*/ 407800 h 2611386"/>
                  <a:gd name="connsiteX109" fmla="*/ 3574936 w 4958557"/>
                  <a:gd name="connsiteY109" fmla="*/ 419613 h 2611386"/>
                  <a:gd name="connsiteX110" fmla="*/ 3573207 w 4958557"/>
                  <a:gd name="connsiteY110" fmla="*/ 425952 h 2611386"/>
                  <a:gd name="connsiteX111" fmla="*/ 3575512 w 4958557"/>
                  <a:gd name="connsiteY111" fmla="*/ 429698 h 2611386"/>
                  <a:gd name="connsiteX112" fmla="*/ 3561681 w 4958557"/>
                  <a:gd name="connsiteY112" fmla="*/ 433156 h 2611386"/>
                  <a:gd name="connsiteX113" fmla="*/ 3559088 w 4958557"/>
                  <a:gd name="connsiteY113" fmla="*/ 432580 h 2611386"/>
                  <a:gd name="connsiteX114" fmla="*/ 3553325 w 4958557"/>
                  <a:gd name="connsiteY114" fmla="*/ 424512 h 2611386"/>
                  <a:gd name="connsiteX115" fmla="*/ 3547275 w 4958557"/>
                  <a:gd name="connsiteY115" fmla="*/ 418173 h 2611386"/>
                  <a:gd name="connsiteX116" fmla="*/ 3519037 w 4958557"/>
                  <a:gd name="connsiteY116" fmla="*/ 437190 h 2611386"/>
                  <a:gd name="connsiteX117" fmla="*/ 3513562 w 4958557"/>
                  <a:gd name="connsiteY117" fmla="*/ 437478 h 2611386"/>
                  <a:gd name="connsiteX118" fmla="*/ 3457375 w 4958557"/>
                  <a:gd name="connsiteY118" fmla="*/ 453325 h 2611386"/>
                  <a:gd name="connsiteX119" fmla="*/ 3447579 w 4958557"/>
                  <a:gd name="connsiteY119" fmla="*/ 456495 h 2611386"/>
                  <a:gd name="connsiteX120" fmla="*/ 3447579 w 4958557"/>
                  <a:gd name="connsiteY120" fmla="*/ 456495 h 2611386"/>
                  <a:gd name="connsiteX121" fmla="*/ 3410409 w 4958557"/>
                  <a:gd name="connsiteY121" fmla="*/ 466580 h 2611386"/>
                  <a:gd name="connsiteX122" fmla="*/ 3378714 w 4958557"/>
                  <a:gd name="connsiteY122" fmla="*/ 482427 h 2611386"/>
                  <a:gd name="connsiteX123" fmla="*/ 3378714 w 4958557"/>
                  <a:gd name="connsiteY123" fmla="*/ 482427 h 2611386"/>
                  <a:gd name="connsiteX124" fmla="*/ 3378426 w 4958557"/>
                  <a:gd name="connsiteY124" fmla="*/ 487037 h 2611386"/>
                  <a:gd name="connsiteX125" fmla="*/ 3378426 w 4958557"/>
                  <a:gd name="connsiteY125" fmla="*/ 487037 h 2611386"/>
                  <a:gd name="connsiteX126" fmla="*/ 3378426 w 4958557"/>
                  <a:gd name="connsiteY126" fmla="*/ 487037 h 2611386"/>
                  <a:gd name="connsiteX127" fmla="*/ 3357680 w 4958557"/>
                  <a:gd name="connsiteY127" fmla="*/ 492800 h 2611386"/>
                  <a:gd name="connsiteX128" fmla="*/ 3357680 w 4958557"/>
                  <a:gd name="connsiteY128" fmla="*/ 492800 h 2611386"/>
                  <a:gd name="connsiteX129" fmla="*/ 3355087 w 4958557"/>
                  <a:gd name="connsiteY129" fmla="*/ 490207 h 2611386"/>
                  <a:gd name="connsiteX130" fmla="*/ 3359697 w 4958557"/>
                  <a:gd name="connsiteY130" fmla="*/ 483868 h 2611386"/>
                  <a:gd name="connsiteX131" fmla="*/ 3352493 w 4958557"/>
                  <a:gd name="connsiteY131" fmla="*/ 482715 h 2611386"/>
                  <a:gd name="connsiteX132" fmla="*/ 3342409 w 4958557"/>
                  <a:gd name="connsiteY132" fmla="*/ 485597 h 2611386"/>
                  <a:gd name="connsiteX133" fmla="*/ 3294578 w 4958557"/>
                  <a:gd name="connsiteY133" fmla="*/ 500292 h 2611386"/>
                  <a:gd name="connsiteX134" fmla="*/ 3289103 w 4958557"/>
                  <a:gd name="connsiteY134" fmla="*/ 502309 h 2611386"/>
                  <a:gd name="connsiteX135" fmla="*/ 3235510 w 4958557"/>
                  <a:gd name="connsiteY135" fmla="*/ 515563 h 2611386"/>
                  <a:gd name="connsiteX136" fmla="*/ 3195170 w 4958557"/>
                  <a:gd name="connsiteY136" fmla="*/ 525360 h 2611386"/>
                  <a:gd name="connsiteX137" fmla="*/ 3185950 w 4958557"/>
                  <a:gd name="connsiteY137" fmla="*/ 520750 h 2611386"/>
                  <a:gd name="connsiteX138" fmla="*/ 3185950 w 4958557"/>
                  <a:gd name="connsiteY138" fmla="*/ 520750 h 2611386"/>
                  <a:gd name="connsiteX139" fmla="*/ 3178459 w 4958557"/>
                  <a:gd name="connsiteY139" fmla="*/ 516716 h 2611386"/>
                  <a:gd name="connsiteX140" fmla="*/ 3133509 w 4958557"/>
                  <a:gd name="connsiteY140" fmla="*/ 532275 h 2611386"/>
                  <a:gd name="connsiteX141" fmla="*/ 3123136 w 4958557"/>
                  <a:gd name="connsiteY141" fmla="*/ 536597 h 2611386"/>
                  <a:gd name="connsiteX142" fmla="*/ 3131204 w 4958557"/>
                  <a:gd name="connsiteY142" fmla="*/ 537173 h 2611386"/>
                  <a:gd name="connsiteX143" fmla="*/ 3131204 w 4958557"/>
                  <a:gd name="connsiteY143" fmla="*/ 537173 h 2611386"/>
                  <a:gd name="connsiteX144" fmla="*/ 3148204 w 4958557"/>
                  <a:gd name="connsiteY144" fmla="*/ 534580 h 2611386"/>
                  <a:gd name="connsiteX145" fmla="*/ 3173848 w 4958557"/>
                  <a:gd name="connsiteY145" fmla="*/ 530258 h 2611386"/>
                  <a:gd name="connsiteX146" fmla="*/ 3174137 w 4958557"/>
                  <a:gd name="connsiteY146" fmla="*/ 532563 h 2611386"/>
                  <a:gd name="connsiteX147" fmla="*/ 3133797 w 4958557"/>
                  <a:gd name="connsiteY147" fmla="*/ 546682 h 2611386"/>
                  <a:gd name="connsiteX148" fmla="*/ 3098068 w 4958557"/>
                  <a:gd name="connsiteY148" fmla="*/ 556190 h 2611386"/>
                  <a:gd name="connsiteX149" fmla="*/ 3070695 w 4958557"/>
                  <a:gd name="connsiteY149" fmla="*/ 566275 h 2611386"/>
                  <a:gd name="connsiteX150" fmla="*/ 3094610 w 4958557"/>
                  <a:gd name="connsiteY150" fmla="*/ 561665 h 2611386"/>
                  <a:gd name="connsiteX151" fmla="*/ 3098068 w 4958557"/>
                  <a:gd name="connsiteY151" fmla="*/ 561089 h 2611386"/>
                  <a:gd name="connsiteX152" fmla="*/ 3141001 w 4958557"/>
                  <a:gd name="connsiteY152" fmla="*/ 549275 h 2611386"/>
                  <a:gd name="connsiteX153" fmla="*/ 3141001 w 4958557"/>
                  <a:gd name="connsiteY153" fmla="*/ 549275 h 2611386"/>
                  <a:gd name="connsiteX154" fmla="*/ 3193730 w 4958557"/>
                  <a:gd name="connsiteY154" fmla="*/ 532851 h 2611386"/>
                  <a:gd name="connsiteX155" fmla="*/ 3218798 w 4958557"/>
                  <a:gd name="connsiteY155" fmla="*/ 528241 h 2611386"/>
                  <a:gd name="connsiteX156" fmla="*/ 3233493 w 4958557"/>
                  <a:gd name="connsiteY156" fmla="*/ 527665 h 2611386"/>
                  <a:gd name="connsiteX157" fmla="*/ 3233493 w 4958557"/>
                  <a:gd name="connsiteY157" fmla="*/ 529970 h 2611386"/>
                  <a:gd name="connsiteX158" fmla="*/ 3233205 w 4958557"/>
                  <a:gd name="connsiteY158" fmla="*/ 531987 h 2611386"/>
                  <a:gd name="connsiteX159" fmla="*/ 3222255 w 4958557"/>
                  <a:gd name="connsiteY159" fmla="*/ 534004 h 2611386"/>
                  <a:gd name="connsiteX160" fmla="*/ 3165493 w 4958557"/>
                  <a:gd name="connsiteY160" fmla="*/ 543801 h 2611386"/>
                  <a:gd name="connsiteX161" fmla="*/ 3070695 w 4958557"/>
                  <a:gd name="connsiteY161" fmla="*/ 574919 h 2611386"/>
                  <a:gd name="connsiteX162" fmla="*/ 3047356 w 4958557"/>
                  <a:gd name="connsiteY162" fmla="*/ 567428 h 2611386"/>
                  <a:gd name="connsiteX163" fmla="*/ 3042746 w 4958557"/>
                  <a:gd name="connsiteY163" fmla="*/ 567428 h 2611386"/>
                  <a:gd name="connsiteX164" fmla="*/ 3002695 w 4958557"/>
                  <a:gd name="connsiteY164" fmla="*/ 579530 h 2611386"/>
                  <a:gd name="connsiteX165" fmla="*/ 2968983 w 4958557"/>
                  <a:gd name="connsiteY165" fmla="*/ 588750 h 2611386"/>
                  <a:gd name="connsiteX166" fmla="*/ 2959762 w 4958557"/>
                  <a:gd name="connsiteY166" fmla="*/ 591343 h 2611386"/>
                  <a:gd name="connsiteX167" fmla="*/ 2959762 w 4958557"/>
                  <a:gd name="connsiteY167" fmla="*/ 591343 h 2611386"/>
                  <a:gd name="connsiteX168" fmla="*/ 2959762 w 4958557"/>
                  <a:gd name="connsiteY168" fmla="*/ 591343 h 2611386"/>
                  <a:gd name="connsiteX169" fmla="*/ 2902711 w 4958557"/>
                  <a:gd name="connsiteY169" fmla="*/ 610360 h 2611386"/>
                  <a:gd name="connsiteX170" fmla="*/ 2881677 w 4958557"/>
                  <a:gd name="connsiteY170" fmla="*/ 612665 h 2611386"/>
                  <a:gd name="connsiteX171" fmla="*/ 2869575 w 4958557"/>
                  <a:gd name="connsiteY171" fmla="*/ 614394 h 2611386"/>
                  <a:gd name="connsiteX172" fmla="*/ 2862948 w 4958557"/>
                  <a:gd name="connsiteY172" fmla="*/ 619869 h 2611386"/>
                  <a:gd name="connsiteX173" fmla="*/ 2871880 w 4958557"/>
                  <a:gd name="connsiteY173" fmla="*/ 619869 h 2611386"/>
                  <a:gd name="connsiteX174" fmla="*/ 2871880 w 4958557"/>
                  <a:gd name="connsiteY174" fmla="*/ 619869 h 2611386"/>
                  <a:gd name="connsiteX175" fmla="*/ 2905016 w 4958557"/>
                  <a:gd name="connsiteY175" fmla="*/ 612954 h 2611386"/>
                  <a:gd name="connsiteX176" fmla="*/ 2905016 w 4958557"/>
                  <a:gd name="connsiteY176" fmla="*/ 612954 h 2611386"/>
                  <a:gd name="connsiteX177" fmla="*/ 2905016 w 4958557"/>
                  <a:gd name="connsiteY177" fmla="*/ 612954 h 2611386"/>
                  <a:gd name="connsiteX178" fmla="*/ 2964661 w 4958557"/>
                  <a:gd name="connsiteY178" fmla="*/ 594225 h 2611386"/>
                  <a:gd name="connsiteX179" fmla="*/ 2964661 w 4958557"/>
                  <a:gd name="connsiteY179" fmla="*/ 594225 h 2611386"/>
                  <a:gd name="connsiteX180" fmla="*/ 2973881 w 4958557"/>
                  <a:gd name="connsiteY180" fmla="*/ 591631 h 2611386"/>
                  <a:gd name="connsiteX181" fmla="*/ 2973881 w 4958557"/>
                  <a:gd name="connsiteY181" fmla="*/ 591631 h 2611386"/>
                  <a:gd name="connsiteX182" fmla="*/ 3002983 w 4958557"/>
                  <a:gd name="connsiteY182" fmla="*/ 583852 h 2611386"/>
                  <a:gd name="connsiteX183" fmla="*/ 3006729 w 4958557"/>
                  <a:gd name="connsiteY183" fmla="*/ 585869 h 2611386"/>
                  <a:gd name="connsiteX184" fmla="*/ 2996356 w 4958557"/>
                  <a:gd name="connsiteY184" fmla="*/ 593936 h 2611386"/>
                  <a:gd name="connsiteX185" fmla="*/ 2916542 w 4958557"/>
                  <a:gd name="connsiteY185" fmla="*/ 617276 h 2611386"/>
                  <a:gd name="connsiteX186" fmla="*/ 2887152 w 4958557"/>
                  <a:gd name="connsiteY186" fmla="*/ 626208 h 2611386"/>
                  <a:gd name="connsiteX187" fmla="*/ 2865541 w 4958557"/>
                  <a:gd name="connsiteY187" fmla="*/ 636869 h 2611386"/>
                  <a:gd name="connsiteX188" fmla="*/ 2820880 w 4958557"/>
                  <a:gd name="connsiteY188" fmla="*/ 649259 h 2611386"/>
                  <a:gd name="connsiteX189" fmla="*/ 2774202 w 4958557"/>
                  <a:gd name="connsiteY189" fmla="*/ 663954 h 2611386"/>
                  <a:gd name="connsiteX190" fmla="*/ 2747693 w 4958557"/>
                  <a:gd name="connsiteY190" fmla="*/ 671734 h 2611386"/>
                  <a:gd name="connsiteX191" fmla="*/ 2726371 w 4958557"/>
                  <a:gd name="connsiteY191" fmla="*/ 677208 h 2611386"/>
                  <a:gd name="connsiteX192" fmla="*/ 2684591 w 4958557"/>
                  <a:gd name="connsiteY192" fmla="*/ 697378 h 2611386"/>
                  <a:gd name="connsiteX193" fmla="*/ 2684303 w 4958557"/>
                  <a:gd name="connsiteY193" fmla="*/ 698818 h 2611386"/>
                  <a:gd name="connsiteX194" fmla="*/ 2621777 w 4958557"/>
                  <a:gd name="connsiteY194" fmla="*/ 717547 h 2611386"/>
                  <a:gd name="connsiteX195" fmla="*/ 2621777 w 4958557"/>
                  <a:gd name="connsiteY195" fmla="*/ 717547 h 2611386"/>
                  <a:gd name="connsiteX196" fmla="*/ 2621777 w 4958557"/>
                  <a:gd name="connsiteY196" fmla="*/ 717547 h 2611386"/>
                  <a:gd name="connsiteX197" fmla="*/ 2602472 w 4958557"/>
                  <a:gd name="connsiteY197" fmla="*/ 721581 h 2611386"/>
                  <a:gd name="connsiteX198" fmla="*/ 2602472 w 4958557"/>
                  <a:gd name="connsiteY198" fmla="*/ 721581 h 2611386"/>
                  <a:gd name="connsiteX199" fmla="*/ 2559828 w 4958557"/>
                  <a:gd name="connsiteY199" fmla="*/ 728497 h 2611386"/>
                  <a:gd name="connsiteX200" fmla="*/ 2559828 w 4958557"/>
                  <a:gd name="connsiteY200" fmla="*/ 728497 h 2611386"/>
                  <a:gd name="connsiteX201" fmla="*/ 2558099 w 4958557"/>
                  <a:gd name="connsiteY201" fmla="*/ 724175 h 2611386"/>
                  <a:gd name="connsiteX202" fmla="*/ 2548014 w 4958557"/>
                  <a:gd name="connsiteY202" fmla="*/ 725615 h 2611386"/>
                  <a:gd name="connsiteX203" fmla="*/ 2538217 w 4958557"/>
                  <a:gd name="connsiteY203" fmla="*/ 728208 h 2611386"/>
                  <a:gd name="connsiteX204" fmla="*/ 2532743 w 4958557"/>
                  <a:gd name="connsiteY204" fmla="*/ 735988 h 2611386"/>
                  <a:gd name="connsiteX205" fmla="*/ 2495573 w 4958557"/>
                  <a:gd name="connsiteY205" fmla="*/ 750683 h 2611386"/>
                  <a:gd name="connsiteX206" fmla="*/ 2495573 w 4958557"/>
                  <a:gd name="connsiteY206" fmla="*/ 750683 h 2611386"/>
                  <a:gd name="connsiteX207" fmla="*/ 2498743 w 4958557"/>
                  <a:gd name="connsiteY207" fmla="*/ 740310 h 2611386"/>
                  <a:gd name="connsiteX208" fmla="*/ 2499607 w 4958557"/>
                  <a:gd name="connsiteY208" fmla="*/ 730802 h 2611386"/>
                  <a:gd name="connsiteX209" fmla="*/ 2487793 w 4958557"/>
                  <a:gd name="connsiteY209" fmla="*/ 732531 h 2611386"/>
                  <a:gd name="connsiteX210" fmla="*/ 2437946 w 4958557"/>
                  <a:gd name="connsiteY210" fmla="*/ 756734 h 2611386"/>
                  <a:gd name="connsiteX211" fmla="*/ 2431030 w 4958557"/>
                  <a:gd name="connsiteY211" fmla="*/ 757310 h 2611386"/>
                  <a:gd name="connsiteX212" fmla="*/ 2405098 w 4958557"/>
                  <a:gd name="connsiteY212" fmla="*/ 761344 h 2611386"/>
                  <a:gd name="connsiteX213" fmla="*/ 2366776 w 4958557"/>
                  <a:gd name="connsiteY213" fmla="*/ 773734 h 2611386"/>
                  <a:gd name="connsiteX214" fmla="*/ 2366776 w 4958557"/>
                  <a:gd name="connsiteY214" fmla="*/ 774022 h 2611386"/>
                  <a:gd name="connsiteX215" fmla="*/ 2317216 w 4958557"/>
                  <a:gd name="connsiteY215" fmla="*/ 793328 h 2611386"/>
                  <a:gd name="connsiteX216" fmla="*/ 2297911 w 4958557"/>
                  <a:gd name="connsiteY216" fmla="*/ 800243 h 2611386"/>
                  <a:gd name="connsiteX217" fmla="*/ 2297911 w 4958557"/>
                  <a:gd name="connsiteY217" fmla="*/ 800243 h 2611386"/>
                  <a:gd name="connsiteX218" fmla="*/ 2284080 w 4958557"/>
                  <a:gd name="connsiteY218" fmla="*/ 803124 h 2611386"/>
                  <a:gd name="connsiteX219" fmla="*/ 2284080 w 4958557"/>
                  <a:gd name="connsiteY219" fmla="*/ 803124 h 2611386"/>
                  <a:gd name="connsiteX220" fmla="*/ 2277453 w 4958557"/>
                  <a:gd name="connsiteY220" fmla="*/ 794768 h 2611386"/>
                  <a:gd name="connsiteX221" fmla="*/ 2261317 w 4958557"/>
                  <a:gd name="connsiteY221" fmla="*/ 803989 h 2611386"/>
                  <a:gd name="connsiteX222" fmla="*/ 2260453 w 4958557"/>
                  <a:gd name="connsiteY222" fmla="*/ 812633 h 2611386"/>
                  <a:gd name="connsiteX223" fmla="*/ 2260453 w 4958557"/>
                  <a:gd name="connsiteY223" fmla="*/ 812633 h 2611386"/>
                  <a:gd name="connsiteX224" fmla="*/ 2260453 w 4958557"/>
                  <a:gd name="connsiteY224" fmla="*/ 812633 h 2611386"/>
                  <a:gd name="connsiteX225" fmla="*/ 2251809 w 4958557"/>
                  <a:gd name="connsiteY225" fmla="*/ 821853 h 2611386"/>
                  <a:gd name="connsiteX226" fmla="*/ 2291572 w 4958557"/>
                  <a:gd name="connsiteY226" fmla="*/ 808023 h 2611386"/>
                  <a:gd name="connsiteX227" fmla="*/ 2291572 w 4958557"/>
                  <a:gd name="connsiteY227" fmla="*/ 808023 h 2611386"/>
                  <a:gd name="connsiteX228" fmla="*/ 2301369 w 4958557"/>
                  <a:gd name="connsiteY228" fmla="*/ 803412 h 2611386"/>
                  <a:gd name="connsiteX229" fmla="*/ 2301369 w 4958557"/>
                  <a:gd name="connsiteY229" fmla="*/ 803412 h 2611386"/>
                  <a:gd name="connsiteX230" fmla="*/ 2313470 w 4958557"/>
                  <a:gd name="connsiteY230" fmla="*/ 800819 h 2611386"/>
                  <a:gd name="connsiteX231" fmla="*/ 2313470 w 4958557"/>
                  <a:gd name="connsiteY231" fmla="*/ 800819 h 2611386"/>
                  <a:gd name="connsiteX232" fmla="*/ 2345454 w 4958557"/>
                  <a:gd name="connsiteY232" fmla="*/ 793904 h 2611386"/>
                  <a:gd name="connsiteX233" fmla="*/ 2367352 w 4958557"/>
                  <a:gd name="connsiteY233" fmla="*/ 782378 h 2611386"/>
                  <a:gd name="connsiteX234" fmla="*/ 2367352 w 4958557"/>
                  <a:gd name="connsiteY234" fmla="*/ 782378 h 2611386"/>
                  <a:gd name="connsiteX235" fmla="*/ 2367928 w 4958557"/>
                  <a:gd name="connsiteY235" fmla="*/ 783819 h 2611386"/>
                  <a:gd name="connsiteX236" fmla="*/ 2365335 w 4958557"/>
                  <a:gd name="connsiteY236" fmla="*/ 793616 h 2611386"/>
                  <a:gd name="connsiteX237" fmla="*/ 2339691 w 4958557"/>
                  <a:gd name="connsiteY237" fmla="*/ 804565 h 2611386"/>
                  <a:gd name="connsiteX238" fmla="*/ 2365335 w 4958557"/>
                  <a:gd name="connsiteY238" fmla="*/ 799667 h 2611386"/>
                  <a:gd name="connsiteX239" fmla="*/ 2365335 w 4958557"/>
                  <a:gd name="connsiteY239" fmla="*/ 799667 h 2611386"/>
                  <a:gd name="connsiteX240" fmla="*/ 2365335 w 4958557"/>
                  <a:gd name="connsiteY240" fmla="*/ 799667 h 2611386"/>
                  <a:gd name="connsiteX241" fmla="*/ 2369945 w 4958557"/>
                  <a:gd name="connsiteY241" fmla="*/ 804853 h 2611386"/>
                  <a:gd name="connsiteX242" fmla="*/ 2329318 w 4958557"/>
                  <a:gd name="connsiteY242" fmla="*/ 818107 h 2611386"/>
                  <a:gd name="connsiteX243" fmla="*/ 2325572 w 4958557"/>
                  <a:gd name="connsiteY243" fmla="*/ 814362 h 2611386"/>
                  <a:gd name="connsiteX244" fmla="*/ 2316928 w 4958557"/>
                  <a:gd name="connsiteY244" fmla="*/ 811768 h 2611386"/>
                  <a:gd name="connsiteX245" fmla="*/ 2312894 w 4958557"/>
                  <a:gd name="connsiteY245" fmla="*/ 816090 h 2611386"/>
                  <a:gd name="connsiteX246" fmla="*/ 2304538 w 4958557"/>
                  <a:gd name="connsiteY246" fmla="*/ 820124 h 2611386"/>
                  <a:gd name="connsiteX247" fmla="*/ 2307707 w 4958557"/>
                  <a:gd name="connsiteY247" fmla="*/ 823870 h 2611386"/>
                  <a:gd name="connsiteX248" fmla="*/ 2307707 w 4958557"/>
                  <a:gd name="connsiteY248" fmla="*/ 823870 h 2611386"/>
                  <a:gd name="connsiteX249" fmla="*/ 2310877 w 4958557"/>
                  <a:gd name="connsiteY249" fmla="*/ 824446 h 2611386"/>
                  <a:gd name="connsiteX250" fmla="*/ 2284945 w 4958557"/>
                  <a:gd name="connsiteY250" fmla="*/ 833090 h 2611386"/>
                  <a:gd name="connsiteX251" fmla="*/ 2282351 w 4958557"/>
                  <a:gd name="connsiteY251" fmla="*/ 833667 h 2611386"/>
                  <a:gd name="connsiteX252" fmla="*/ 2282640 w 4958557"/>
                  <a:gd name="connsiteY252" fmla="*/ 833379 h 2611386"/>
                  <a:gd name="connsiteX253" fmla="*/ 2282640 w 4958557"/>
                  <a:gd name="connsiteY253" fmla="*/ 833379 h 2611386"/>
                  <a:gd name="connsiteX254" fmla="*/ 2282640 w 4958557"/>
                  <a:gd name="connsiteY254" fmla="*/ 833379 h 2611386"/>
                  <a:gd name="connsiteX255" fmla="*/ 2281775 w 4958557"/>
                  <a:gd name="connsiteY255" fmla="*/ 833955 h 2611386"/>
                  <a:gd name="connsiteX256" fmla="*/ 2259300 w 4958557"/>
                  <a:gd name="connsiteY256" fmla="*/ 841447 h 2611386"/>
                  <a:gd name="connsiteX257" fmla="*/ 2254402 w 4958557"/>
                  <a:gd name="connsiteY257" fmla="*/ 842599 h 2611386"/>
                  <a:gd name="connsiteX258" fmla="*/ 2229622 w 4958557"/>
                  <a:gd name="connsiteY258" fmla="*/ 848362 h 2611386"/>
                  <a:gd name="connsiteX259" fmla="*/ 2203114 w 4958557"/>
                  <a:gd name="connsiteY259" fmla="*/ 859887 h 2611386"/>
                  <a:gd name="connsiteX260" fmla="*/ 2191876 w 4958557"/>
                  <a:gd name="connsiteY260" fmla="*/ 863633 h 2611386"/>
                  <a:gd name="connsiteX261" fmla="*/ 2189859 w 4958557"/>
                  <a:gd name="connsiteY261" fmla="*/ 862481 h 2611386"/>
                  <a:gd name="connsiteX262" fmla="*/ 2193029 w 4958557"/>
                  <a:gd name="connsiteY262" fmla="*/ 852972 h 2611386"/>
                  <a:gd name="connsiteX263" fmla="*/ 2181503 w 4958557"/>
                  <a:gd name="connsiteY263" fmla="*/ 856430 h 2611386"/>
                  <a:gd name="connsiteX264" fmla="*/ 2143181 w 4958557"/>
                  <a:gd name="connsiteY264" fmla="*/ 876023 h 2611386"/>
                  <a:gd name="connsiteX265" fmla="*/ 2120994 w 4958557"/>
                  <a:gd name="connsiteY265" fmla="*/ 883515 h 2611386"/>
                  <a:gd name="connsiteX266" fmla="*/ 2120994 w 4958557"/>
                  <a:gd name="connsiteY266" fmla="*/ 883515 h 2611386"/>
                  <a:gd name="connsiteX267" fmla="*/ 2120994 w 4958557"/>
                  <a:gd name="connsiteY267" fmla="*/ 883515 h 2611386"/>
                  <a:gd name="connsiteX268" fmla="*/ 2097079 w 4958557"/>
                  <a:gd name="connsiteY268" fmla="*/ 880633 h 2611386"/>
                  <a:gd name="connsiteX269" fmla="*/ 2097079 w 4958557"/>
                  <a:gd name="connsiteY269" fmla="*/ 880633 h 2611386"/>
                  <a:gd name="connsiteX270" fmla="*/ 2065672 w 4958557"/>
                  <a:gd name="connsiteY270" fmla="*/ 890142 h 2611386"/>
                  <a:gd name="connsiteX271" fmla="*/ 2065672 w 4958557"/>
                  <a:gd name="connsiteY271" fmla="*/ 890142 h 2611386"/>
                  <a:gd name="connsiteX272" fmla="*/ 2061062 w 4958557"/>
                  <a:gd name="connsiteY272" fmla="*/ 893311 h 2611386"/>
                  <a:gd name="connsiteX273" fmla="*/ 2061350 w 4958557"/>
                  <a:gd name="connsiteY273" fmla="*/ 899938 h 2611386"/>
                  <a:gd name="connsiteX274" fmla="*/ 2040028 w 4958557"/>
                  <a:gd name="connsiteY274" fmla="*/ 909159 h 2611386"/>
                  <a:gd name="connsiteX275" fmla="*/ 2038875 w 4958557"/>
                  <a:gd name="connsiteY275" fmla="*/ 908294 h 2611386"/>
                  <a:gd name="connsiteX276" fmla="*/ 2056452 w 4958557"/>
                  <a:gd name="connsiteY276" fmla="*/ 903396 h 2611386"/>
                  <a:gd name="connsiteX277" fmla="*/ 2056452 w 4958557"/>
                  <a:gd name="connsiteY277" fmla="*/ 894464 h 2611386"/>
                  <a:gd name="connsiteX278" fmla="*/ 2022740 w 4958557"/>
                  <a:gd name="connsiteY278" fmla="*/ 901379 h 2611386"/>
                  <a:gd name="connsiteX279" fmla="*/ 2014960 w 4958557"/>
                  <a:gd name="connsiteY279" fmla="*/ 904260 h 2611386"/>
                  <a:gd name="connsiteX280" fmla="*/ 2011790 w 4958557"/>
                  <a:gd name="connsiteY280" fmla="*/ 905125 h 2611386"/>
                  <a:gd name="connsiteX281" fmla="*/ 2013519 w 4958557"/>
                  <a:gd name="connsiteY281" fmla="*/ 899938 h 2611386"/>
                  <a:gd name="connsiteX282" fmla="*/ 2026197 w 4958557"/>
                  <a:gd name="connsiteY282" fmla="*/ 892735 h 2611386"/>
                  <a:gd name="connsiteX283" fmla="*/ 2011214 w 4958557"/>
                  <a:gd name="connsiteY283" fmla="*/ 897057 h 2611386"/>
                  <a:gd name="connsiteX284" fmla="*/ 1963960 w 4958557"/>
                  <a:gd name="connsiteY284" fmla="*/ 907718 h 2611386"/>
                  <a:gd name="connsiteX285" fmla="*/ 1924485 w 4958557"/>
                  <a:gd name="connsiteY285" fmla="*/ 920684 h 2611386"/>
                  <a:gd name="connsiteX286" fmla="*/ 1896824 w 4958557"/>
                  <a:gd name="connsiteY286" fmla="*/ 931057 h 2611386"/>
                  <a:gd name="connsiteX287" fmla="*/ 1897112 w 4958557"/>
                  <a:gd name="connsiteY287" fmla="*/ 937108 h 2611386"/>
                  <a:gd name="connsiteX288" fmla="*/ 1905468 w 4958557"/>
                  <a:gd name="connsiteY288" fmla="*/ 935956 h 2611386"/>
                  <a:gd name="connsiteX289" fmla="*/ 1897112 w 4958557"/>
                  <a:gd name="connsiteY289" fmla="*/ 939701 h 2611386"/>
                  <a:gd name="connsiteX290" fmla="*/ 1834586 w 4958557"/>
                  <a:gd name="connsiteY290" fmla="*/ 957854 h 2611386"/>
                  <a:gd name="connsiteX291" fmla="*/ 1795975 w 4958557"/>
                  <a:gd name="connsiteY291" fmla="*/ 971396 h 2611386"/>
                  <a:gd name="connsiteX292" fmla="*/ 1795687 w 4958557"/>
                  <a:gd name="connsiteY292" fmla="*/ 971396 h 2611386"/>
                  <a:gd name="connsiteX293" fmla="*/ 1795687 w 4958557"/>
                  <a:gd name="connsiteY293" fmla="*/ 971396 h 2611386"/>
                  <a:gd name="connsiteX294" fmla="*/ 1780992 w 4958557"/>
                  <a:gd name="connsiteY294" fmla="*/ 973413 h 2611386"/>
                  <a:gd name="connsiteX295" fmla="*/ 1780992 w 4958557"/>
                  <a:gd name="connsiteY295" fmla="*/ 973413 h 2611386"/>
                  <a:gd name="connsiteX296" fmla="*/ 1766585 w 4958557"/>
                  <a:gd name="connsiteY296" fmla="*/ 980905 h 2611386"/>
                  <a:gd name="connsiteX297" fmla="*/ 1736907 w 4958557"/>
                  <a:gd name="connsiteY297" fmla="*/ 981769 h 2611386"/>
                  <a:gd name="connsiteX298" fmla="*/ 1736331 w 4958557"/>
                  <a:gd name="connsiteY298" fmla="*/ 981193 h 2611386"/>
                  <a:gd name="connsiteX299" fmla="*/ 1744687 w 4958557"/>
                  <a:gd name="connsiteY299" fmla="*/ 978600 h 2611386"/>
                  <a:gd name="connsiteX300" fmla="*/ 1744975 w 4958557"/>
                  <a:gd name="connsiteY300" fmla="*/ 978888 h 2611386"/>
                  <a:gd name="connsiteX301" fmla="*/ 1747856 w 4958557"/>
                  <a:gd name="connsiteY301" fmla="*/ 977735 h 2611386"/>
                  <a:gd name="connsiteX302" fmla="*/ 1775806 w 4958557"/>
                  <a:gd name="connsiteY302" fmla="*/ 970532 h 2611386"/>
                  <a:gd name="connsiteX303" fmla="*/ 1776382 w 4958557"/>
                  <a:gd name="connsiteY303" fmla="*/ 969956 h 2611386"/>
                  <a:gd name="connsiteX304" fmla="*/ 1775806 w 4958557"/>
                  <a:gd name="connsiteY304" fmla="*/ 968515 h 2611386"/>
                  <a:gd name="connsiteX305" fmla="*/ 1771196 w 4958557"/>
                  <a:gd name="connsiteY305" fmla="*/ 965634 h 2611386"/>
                  <a:gd name="connsiteX306" fmla="*/ 1771196 w 4958557"/>
                  <a:gd name="connsiteY306" fmla="*/ 965634 h 2611386"/>
                  <a:gd name="connsiteX307" fmla="*/ 1766585 w 4958557"/>
                  <a:gd name="connsiteY307" fmla="*/ 961600 h 2611386"/>
                  <a:gd name="connsiteX308" fmla="*/ 1766585 w 4958557"/>
                  <a:gd name="connsiteY308" fmla="*/ 961600 h 2611386"/>
                  <a:gd name="connsiteX309" fmla="*/ 1766585 w 4958557"/>
                  <a:gd name="connsiteY309" fmla="*/ 961600 h 2611386"/>
                  <a:gd name="connsiteX310" fmla="*/ 1770619 w 4958557"/>
                  <a:gd name="connsiteY310" fmla="*/ 959583 h 2611386"/>
                  <a:gd name="connsiteX311" fmla="*/ 1775518 w 4958557"/>
                  <a:gd name="connsiteY311" fmla="*/ 950074 h 2611386"/>
                  <a:gd name="connsiteX312" fmla="*/ 1768026 w 4958557"/>
                  <a:gd name="connsiteY312" fmla="*/ 952667 h 2611386"/>
                  <a:gd name="connsiteX313" fmla="*/ 1762552 w 4958557"/>
                  <a:gd name="connsiteY313" fmla="*/ 954108 h 2611386"/>
                  <a:gd name="connsiteX314" fmla="*/ 1756213 w 4958557"/>
                  <a:gd name="connsiteY314" fmla="*/ 965922 h 2611386"/>
                  <a:gd name="connsiteX315" fmla="*/ 1741806 w 4958557"/>
                  <a:gd name="connsiteY315" fmla="*/ 965634 h 2611386"/>
                  <a:gd name="connsiteX316" fmla="*/ 1712704 w 4958557"/>
                  <a:gd name="connsiteY316" fmla="*/ 975718 h 2611386"/>
                  <a:gd name="connsiteX317" fmla="*/ 1703483 w 4958557"/>
                  <a:gd name="connsiteY317" fmla="*/ 984651 h 2611386"/>
                  <a:gd name="connsiteX318" fmla="*/ 1684466 w 4958557"/>
                  <a:gd name="connsiteY318" fmla="*/ 991278 h 2611386"/>
                  <a:gd name="connsiteX319" fmla="*/ 1683314 w 4958557"/>
                  <a:gd name="connsiteY319" fmla="*/ 991854 h 2611386"/>
                  <a:gd name="connsiteX320" fmla="*/ 1677551 w 4958557"/>
                  <a:gd name="connsiteY320" fmla="*/ 994159 h 2611386"/>
                  <a:gd name="connsiteX321" fmla="*/ 1668907 w 4958557"/>
                  <a:gd name="connsiteY321" fmla="*/ 997041 h 2611386"/>
                  <a:gd name="connsiteX322" fmla="*/ 1661992 w 4958557"/>
                  <a:gd name="connsiteY322" fmla="*/ 1001075 h 2611386"/>
                  <a:gd name="connsiteX323" fmla="*/ 1635771 w 4958557"/>
                  <a:gd name="connsiteY323" fmla="*/ 1014617 h 2611386"/>
                  <a:gd name="connsiteX324" fmla="*/ 1638653 w 4958557"/>
                  <a:gd name="connsiteY324" fmla="*/ 1016922 h 2611386"/>
                  <a:gd name="connsiteX325" fmla="*/ 1661704 w 4958557"/>
                  <a:gd name="connsiteY325" fmla="*/ 1009142 h 2611386"/>
                  <a:gd name="connsiteX326" fmla="*/ 1673229 w 4958557"/>
                  <a:gd name="connsiteY326" fmla="*/ 1007414 h 2611386"/>
                  <a:gd name="connsiteX327" fmla="*/ 1672364 w 4958557"/>
                  <a:gd name="connsiteY327" fmla="*/ 1005685 h 2611386"/>
                  <a:gd name="connsiteX328" fmla="*/ 1672653 w 4958557"/>
                  <a:gd name="connsiteY328" fmla="*/ 1005397 h 2611386"/>
                  <a:gd name="connsiteX329" fmla="*/ 1673229 w 4958557"/>
                  <a:gd name="connsiteY329" fmla="*/ 1005397 h 2611386"/>
                  <a:gd name="connsiteX330" fmla="*/ 1689941 w 4958557"/>
                  <a:gd name="connsiteY330" fmla="*/ 1002515 h 2611386"/>
                  <a:gd name="connsiteX331" fmla="*/ 1692246 w 4958557"/>
                  <a:gd name="connsiteY331" fmla="*/ 997329 h 2611386"/>
                  <a:gd name="connsiteX332" fmla="*/ 1704060 w 4958557"/>
                  <a:gd name="connsiteY332" fmla="*/ 992719 h 2611386"/>
                  <a:gd name="connsiteX333" fmla="*/ 1704636 w 4958557"/>
                  <a:gd name="connsiteY333" fmla="*/ 993295 h 2611386"/>
                  <a:gd name="connsiteX334" fmla="*/ 1709534 w 4958557"/>
                  <a:gd name="connsiteY334" fmla="*/ 993583 h 2611386"/>
                  <a:gd name="connsiteX335" fmla="*/ 1717026 w 4958557"/>
                  <a:gd name="connsiteY335" fmla="*/ 993871 h 2611386"/>
                  <a:gd name="connsiteX336" fmla="*/ 1716450 w 4958557"/>
                  <a:gd name="connsiteY336" fmla="*/ 994447 h 2611386"/>
                  <a:gd name="connsiteX337" fmla="*/ 1717602 w 4958557"/>
                  <a:gd name="connsiteY337" fmla="*/ 996464 h 2611386"/>
                  <a:gd name="connsiteX338" fmla="*/ 1723077 w 4958557"/>
                  <a:gd name="connsiteY338" fmla="*/ 994159 h 2611386"/>
                  <a:gd name="connsiteX339" fmla="*/ 1736619 w 4958557"/>
                  <a:gd name="connsiteY339" fmla="*/ 993871 h 2611386"/>
                  <a:gd name="connsiteX340" fmla="*/ 1684466 w 4958557"/>
                  <a:gd name="connsiteY340" fmla="*/ 1012024 h 2611386"/>
                  <a:gd name="connsiteX341" fmla="*/ 1561144 w 4958557"/>
                  <a:gd name="connsiteY341" fmla="*/ 1052939 h 2611386"/>
                  <a:gd name="connsiteX342" fmla="*/ 1556245 w 4958557"/>
                  <a:gd name="connsiteY342" fmla="*/ 1054668 h 2611386"/>
                  <a:gd name="connsiteX343" fmla="*/ 1554516 w 4958557"/>
                  <a:gd name="connsiteY343" fmla="*/ 1055244 h 2611386"/>
                  <a:gd name="connsiteX344" fmla="*/ 1515618 w 4958557"/>
                  <a:gd name="connsiteY344" fmla="*/ 1069363 h 2611386"/>
                  <a:gd name="connsiteX345" fmla="*/ 1509855 w 4958557"/>
                  <a:gd name="connsiteY345" fmla="*/ 1069363 h 2611386"/>
                  <a:gd name="connsiteX346" fmla="*/ 1507262 w 4958557"/>
                  <a:gd name="connsiteY346" fmla="*/ 1067634 h 2611386"/>
                  <a:gd name="connsiteX347" fmla="*/ 1507838 w 4958557"/>
                  <a:gd name="connsiteY347" fmla="*/ 1067058 h 2611386"/>
                  <a:gd name="connsiteX348" fmla="*/ 1528584 w 4958557"/>
                  <a:gd name="connsiteY348" fmla="*/ 1060143 h 2611386"/>
                  <a:gd name="connsiteX349" fmla="*/ 1502940 w 4958557"/>
                  <a:gd name="connsiteY349" fmla="*/ 1060143 h 2611386"/>
                  <a:gd name="connsiteX350" fmla="*/ 1498906 w 4958557"/>
                  <a:gd name="connsiteY350" fmla="*/ 1060143 h 2611386"/>
                  <a:gd name="connsiteX351" fmla="*/ 1493143 w 4958557"/>
                  <a:gd name="connsiteY351" fmla="*/ 1060143 h 2611386"/>
                  <a:gd name="connsiteX352" fmla="*/ 1493143 w 4958557"/>
                  <a:gd name="connsiteY352" fmla="*/ 1062736 h 2611386"/>
                  <a:gd name="connsiteX353" fmla="*/ 1475567 w 4958557"/>
                  <a:gd name="connsiteY353" fmla="*/ 1070228 h 2611386"/>
                  <a:gd name="connsiteX354" fmla="*/ 1475567 w 4958557"/>
                  <a:gd name="connsiteY354" fmla="*/ 1070228 h 2611386"/>
                  <a:gd name="connsiteX355" fmla="*/ 1461448 w 4958557"/>
                  <a:gd name="connsiteY355" fmla="*/ 1075126 h 2611386"/>
                  <a:gd name="connsiteX356" fmla="*/ 1461448 w 4958557"/>
                  <a:gd name="connsiteY356" fmla="*/ 1075126 h 2611386"/>
                  <a:gd name="connsiteX357" fmla="*/ 1445024 w 4958557"/>
                  <a:gd name="connsiteY357" fmla="*/ 1080024 h 2611386"/>
                  <a:gd name="connsiteX358" fmla="*/ 1445024 w 4958557"/>
                  <a:gd name="connsiteY358" fmla="*/ 1080024 h 2611386"/>
                  <a:gd name="connsiteX359" fmla="*/ 1427448 w 4958557"/>
                  <a:gd name="connsiteY359" fmla="*/ 1086363 h 2611386"/>
                  <a:gd name="connsiteX360" fmla="*/ 1426583 w 4958557"/>
                  <a:gd name="connsiteY360" fmla="*/ 1086651 h 2611386"/>
                  <a:gd name="connsiteX361" fmla="*/ 1421973 w 4958557"/>
                  <a:gd name="connsiteY361" fmla="*/ 1086651 h 2611386"/>
                  <a:gd name="connsiteX362" fmla="*/ 1390566 w 4958557"/>
                  <a:gd name="connsiteY362" fmla="*/ 1097313 h 2611386"/>
                  <a:gd name="connsiteX363" fmla="*/ 1390566 w 4958557"/>
                  <a:gd name="connsiteY363" fmla="*/ 1097313 h 2611386"/>
                  <a:gd name="connsiteX364" fmla="*/ 1367227 w 4958557"/>
                  <a:gd name="connsiteY364" fmla="*/ 1104516 h 2611386"/>
                  <a:gd name="connsiteX365" fmla="*/ 1364922 w 4958557"/>
                  <a:gd name="connsiteY365" fmla="*/ 1109414 h 2611386"/>
                  <a:gd name="connsiteX366" fmla="*/ 1364922 w 4958557"/>
                  <a:gd name="connsiteY366" fmla="*/ 1109414 h 2611386"/>
                  <a:gd name="connsiteX367" fmla="*/ 1355413 w 4958557"/>
                  <a:gd name="connsiteY367" fmla="*/ 1111431 h 2611386"/>
                  <a:gd name="connsiteX368" fmla="*/ 1355413 w 4958557"/>
                  <a:gd name="connsiteY368" fmla="*/ 1111431 h 2611386"/>
                  <a:gd name="connsiteX369" fmla="*/ 1355413 w 4958557"/>
                  <a:gd name="connsiteY369" fmla="*/ 1111431 h 2611386"/>
                  <a:gd name="connsiteX370" fmla="*/ 1347922 w 4958557"/>
                  <a:gd name="connsiteY370" fmla="*/ 1109702 h 2611386"/>
                  <a:gd name="connsiteX371" fmla="*/ 1310176 w 4958557"/>
                  <a:gd name="connsiteY371" fmla="*/ 1120940 h 2611386"/>
                  <a:gd name="connsiteX372" fmla="*/ 1293464 w 4958557"/>
                  <a:gd name="connsiteY372" fmla="*/ 1125838 h 2611386"/>
                  <a:gd name="connsiteX373" fmla="*/ 1293464 w 4958557"/>
                  <a:gd name="connsiteY373" fmla="*/ 1125838 h 2611386"/>
                  <a:gd name="connsiteX374" fmla="*/ 1242464 w 4958557"/>
                  <a:gd name="connsiteY374" fmla="*/ 1141109 h 2611386"/>
                  <a:gd name="connsiteX375" fmla="*/ 1247938 w 4958557"/>
                  <a:gd name="connsiteY375" fmla="*/ 1140533 h 2611386"/>
                  <a:gd name="connsiteX376" fmla="*/ 1279057 w 4958557"/>
                  <a:gd name="connsiteY376" fmla="*/ 1137652 h 2611386"/>
                  <a:gd name="connsiteX377" fmla="*/ 1250820 w 4958557"/>
                  <a:gd name="connsiteY377" fmla="*/ 1154076 h 2611386"/>
                  <a:gd name="connsiteX378" fmla="*/ 1202412 w 4958557"/>
                  <a:gd name="connsiteY378" fmla="*/ 1167330 h 2611386"/>
                  <a:gd name="connsiteX379" fmla="*/ 1143344 w 4958557"/>
                  <a:gd name="connsiteY379" fmla="*/ 1184042 h 2611386"/>
                  <a:gd name="connsiteX380" fmla="*/ 1134412 w 4958557"/>
                  <a:gd name="connsiteY380" fmla="*/ 1186635 h 2611386"/>
                  <a:gd name="connsiteX381" fmla="*/ 1043649 w 4958557"/>
                  <a:gd name="connsiteY381" fmla="*/ 1219195 h 2611386"/>
                  <a:gd name="connsiteX382" fmla="*/ 1038750 w 4958557"/>
                  <a:gd name="connsiteY382" fmla="*/ 1224957 h 2611386"/>
                  <a:gd name="connsiteX383" fmla="*/ 1043937 w 4958557"/>
                  <a:gd name="connsiteY383" fmla="*/ 1223517 h 2611386"/>
                  <a:gd name="connsiteX384" fmla="*/ 1046530 w 4958557"/>
                  <a:gd name="connsiteY384" fmla="*/ 1230144 h 2611386"/>
                  <a:gd name="connsiteX385" fmla="*/ 1046530 w 4958557"/>
                  <a:gd name="connsiteY385" fmla="*/ 1230144 h 2611386"/>
                  <a:gd name="connsiteX386" fmla="*/ 1033852 w 4958557"/>
                  <a:gd name="connsiteY386" fmla="*/ 1238500 h 2611386"/>
                  <a:gd name="connsiteX387" fmla="*/ 996971 w 4958557"/>
                  <a:gd name="connsiteY387" fmla="*/ 1250313 h 2611386"/>
                  <a:gd name="connsiteX388" fmla="*/ 932716 w 4958557"/>
                  <a:gd name="connsiteY388" fmla="*/ 1269042 h 2611386"/>
                  <a:gd name="connsiteX389" fmla="*/ 856071 w 4958557"/>
                  <a:gd name="connsiteY389" fmla="*/ 1292093 h 2611386"/>
                  <a:gd name="connsiteX390" fmla="*/ 850020 w 4958557"/>
                  <a:gd name="connsiteY390" fmla="*/ 1283161 h 2611386"/>
                  <a:gd name="connsiteX391" fmla="*/ 850309 w 4958557"/>
                  <a:gd name="connsiteY391" fmla="*/ 1280568 h 2611386"/>
                  <a:gd name="connsiteX392" fmla="*/ 850309 w 4958557"/>
                  <a:gd name="connsiteY392" fmla="*/ 1280568 h 2611386"/>
                  <a:gd name="connsiteX393" fmla="*/ 850309 w 4958557"/>
                  <a:gd name="connsiteY393" fmla="*/ 1280568 h 2611386"/>
                  <a:gd name="connsiteX394" fmla="*/ 840512 w 4958557"/>
                  <a:gd name="connsiteY394" fmla="*/ 1274805 h 2611386"/>
                  <a:gd name="connsiteX395" fmla="*/ 821495 w 4958557"/>
                  <a:gd name="connsiteY395" fmla="*/ 1283161 h 2611386"/>
                  <a:gd name="connsiteX396" fmla="*/ 817461 w 4958557"/>
                  <a:gd name="connsiteY396" fmla="*/ 1290941 h 2611386"/>
                  <a:gd name="connsiteX397" fmla="*/ 817749 w 4958557"/>
                  <a:gd name="connsiteY397" fmla="*/ 1291517 h 2611386"/>
                  <a:gd name="connsiteX398" fmla="*/ 807376 w 4958557"/>
                  <a:gd name="connsiteY398" fmla="*/ 1294975 h 2611386"/>
                  <a:gd name="connsiteX399" fmla="*/ 804495 w 4958557"/>
                  <a:gd name="connsiteY399" fmla="*/ 1294687 h 2611386"/>
                  <a:gd name="connsiteX400" fmla="*/ 797868 w 4958557"/>
                  <a:gd name="connsiteY400" fmla="*/ 1295839 h 2611386"/>
                  <a:gd name="connsiteX401" fmla="*/ 797868 w 4958557"/>
                  <a:gd name="connsiteY401" fmla="*/ 1297856 h 2611386"/>
                  <a:gd name="connsiteX402" fmla="*/ 782020 w 4958557"/>
                  <a:gd name="connsiteY402" fmla="*/ 1303043 h 2611386"/>
                  <a:gd name="connsiteX403" fmla="*/ 748020 w 4958557"/>
                  <a:gd name="connsiteY403" fmla="*/ 1324941 h 2611386"/>
                  <a:gd name="connsiteX404" fmla="*/ 710562 w 4958557"/>
                  <a:gd name="connsiteY404" fmla="*/ 1339060 h 2611386"/>
                  <a:gd name="connsiteX405" fmla="*/ 703359 w 4958557"/>
                  <a:gd name="connsiteY405" fmla="*/ 1341365 h 2611386"/>
                  <a:gd name="connsiteX406" fmla="*/ 702494 w 4958557"/>
                  <a:gd name="connsiteY406" fmla="*/ 1339348 h 2611386"/>
                  <a:gd name="connsiteX407" fmla="*/ 698748 w 4958557"/>
                  <a:gd name="connsiteY407" fmla="*/ 1337331 h 2611386"/>
                  <a:gd name="connsiteX408" fmla="*/ 724104 w 4958557"/>
                  <a:gd name="connsiteY408" fmla="*/ 1328975 h 2611386"/>
                  <a:gd name="connsiteX409" fmla="*/ 726986 w 4958557"/>
                  <a:gd name="connsiteY409" fmla="*/ 1322924 h 2611386"/>
                  <a:gd name="connsiteX410" fmla="*/ 724681 w 4958557"/>
                  <a:gd name="connsiteY410" fmla="*/ 1321195 h 2611386"/>
                  <a:gd name="connsiteX411" fmla="*/ 702206 w 4958557"/>
                  <a:gd name="connsiteY411" fmla="*/ 1332144 h 2611386"/>
                  <a:gd name="connsiteX412" fmla="*/ 703359 w 4958557"/>
                  <a:gd name="connsiteY412" fmla="*/ 1328687 h 2611386"/>
                  <a:gd name="connsiteX413" fmla="*/ 701918 w 4958557"/>
                  <a:gd name="connsiteY413" fmla="*/ 1327246 h 2611386"/>
                  <a:gd name="connsiteX414" fmla="*/ 697308 w 4958557"/>
                  <a:gd name="connsiteY414" fmla="*/ 1331568 h 2611386"/>
                  <a:gd name="connsiteX415" fmla="*/ 697308 w 4958557"/>
                  <a:gd name="connsiteY415" fmla="*/ 1331568 h 2611386"/>
                  <a:gd name="connsiteX416" fmla="*/ 686647 w 4958557"/>
                  <a:gd name="connsiteY416" fmla="*/ 1339924 h 2611386"/>
                  <a:gd name="connsiteX417" fmla="*/ 694138 w 4958557"/>
                  <a:gd name="connsiteY417" fmla="*/ 1336467 h 2611386"/>
                  <a:gd name="connsiteX418" fmla="*/ 690969 w 4958557"/>
                  <a:gd name="connsiteY418" fmla="*/ 1338195 h 2611386"/>
                  <a:gd name="connsiteX419" fmla="*/ 698748 w 4958557"/>
                  <a:gd name="connsiteY419" fmla="*/ 1337331 h 2611386"/>
                  <a:gd name="connsiteX420" fmla="*/ 693562 w 4958557"/>
                  <a:gd name="connsiteY420" fmla="*/ 1339348 h 2611386"/>
                  <a:gd name="connsiteX421" fmla="*/ 688087 w 4958557"/>
                  <a:gd name="connsiteY421" fmla="*/ 1341653 h 2611386"/>
                  <a:gd name="connsiteX422" fmla="*/ 688087 w 4958557"/>
                  <a:gd name="connsiteY422" fmla="*/ 1341653 h 2611386"/>
                  <a:gd name="connsiteX423" fmla="*/ 685782 w 4958557"/>
                  <a:gd name="connsiteY423" fmla="*/ 1341077 h 2611386"/>
                  <a:gd name="connsiteX424" fmla="*/ 670223 w 4958557"/>
                  <a:gd name="connsiteY424" fmla="*/ 1343094 h 2611386"/>
                  <a:gd name="connsiteX425" fmla="*/ 673104 w 4958557"/>
                  <a:gd name="connsiteY425" fmla="*/ 1351162 h 2611386"/>
                  <a:gd name="connsiteX426" fmla="*/ 671952 w 4958557"/>
                  <a:gd name="connsiteY426" fmla="*/ 1351450 h 2611386"/>
                  <a:gd name="connsiteX427" fmla="*/ 619222 w 4958557"/>
                  <a:gd name="connsiteY427" fmla="*/ 1367009 h 2611386"/>
                  <a:gd name="connsiteX428" fmla="*/ 628155 w 4958557"/>
                  <a:gd name="connsiteY428" fmla="*/ 1354619 h 2611386"/>
                  <a:gd name="connsiteX429" fmla="*/ 635358 w 4958557"/>
                  <a:gd name="connsiteY429" fmla="*/ 1352026 h 2611386"/>
                  <a:gd name="connsiteX430" fmla="*/ 640256 w 4958557"/>
                  <a:gd name="connsiteY430" fmla="*/ 1347992 h 2611386"/>
                  <a:gd name="connsiteX431" fmla="*/ 635070 w 4958557"/>
                  <a:gd name="connsiteY431" fmla="*/ 1348568 h 2611386"/>
                  <a:gd name="connsiteX432" fmla="*/ 627290 w 4958557"/>
                  <a:gd name="connsiteY432" fmla="*/ 1352314 h 2611386"/>
                  <a:gd name="connsiteX433" fmla="*/ 625850 w 4958557"/>
                  <a:gd name="connsiteY433" fmla="*/ 1350009 h 2611386"/>
                  <a:gd name="connsiteX434" fmla="*/ 621816 w 4958557"/>
                  <a:gd name="connsiteY434" fmla="*/ 1347704 h 2611386"/>
                  <a:gd name="connsiteX435" fmla="*/ 617494 w 4958557"/>
                  <a:gd name="connsiteY435" fmla="*/ 1353178 h 2611386"/>
                  <a:gd name="connsiteX436" fmla="*/ 584070 w 4958557"/>
                  <a:gd name="connsiteY436" fmla="*/ 1366721 h 2611386"/>
                  <a:gd name="connsiteX437" fmla="*/ 535663 w 4958557"/>
                  <a:gd name="connsiteY437" fmla="*/ 1390348 h 2611386"/>
                  <a:gd name="connsiteX438" fmla="*/ 537103 w 4958557"/>
                  <a:gd name="connsiteY438" fmla="*/ 1391501 h 2611386"/>
                  <a:gd name="connsiteX439" fmla="*/ 527883 w 4958557"/>
                  <a:gd name="connsiteY439" fmla="*/ 1393806 h 2611386"/>
                  <a:gd name="connsiteX440" fmla="*/ 519239 w 4958557"/>
                  <a:gd name="connsiteY440" fmla="*/ 1396399 h 2611386"/>
                  <a:gd name="connsiteX441" fmla="*/ 519239 w 4958557"/>
                  <a:gd name="connsiteY441" fmla="*/ 1390636 h 2611386"/>
                  <a:gd name="connsiteX442" fmla="*/ 527883 w 4958557"/>
                  <a:gd name="connsiteY442" fmla="*/ 1388043 h 2611386"/>
                  <a:gd name="connsiteX443" fmla="*/ 532205 w 4958557"/>
                  <a:gd name="connsiteY443" fmla="*/ 1382857 h 2611386"/>
                  <a:gd name="connsiteX444" fmla="*/ 526442 w 4958557"/>
                  <a:gd name="connsiteY444" fmla="*/ 1382280 h 2611386"/>
                  <a:gd name="connsiteX445" fmla="*/ 509154 w 4958557"/>
                  <a:gd name="connsiteY445" fmla="*/ 1387755 h 2611386"/>
                  <a:gd name="connsiteX446" fmla="*/ 509154 w 4958557"/>
                  <a:gd name="connsiteY446" fmla="*/ 1387755 h 2611386"/>
                  <a:gd name="connsiteX447" fmla="*/ 471696 w 4958557"/>
                  <a:gd name="connsiteY447" fmla="*/ 1402162 h 2611386"/>
                  <a:gd name="connsiteX448" fmla="*/ 471408 w 4958557"/>
                  <a:gd name="connsiteY448" fmla="*/ 1402162 h 2611386"/>
                  <a:gd name="connsiteX449" fmla="*/ 473425 w 4958557"/>
                  <a:gd name="connsiteY449" fmla="*/ 1400145 h 2611386"/>
                  <a:gd name="connsiteX450" fmla="*/ 454696 w 4958557"/>
                  <a:gd name="connsiteY450" fmla="*/ 1405620 h 2611386"/>
                  <a:gd name="connsiteX451" fmla="*/ 446916 w 4958557"/>
                  <a:gd name="connsiteY451" fmla="*/ 1409653 h 2611386"/>
                  <a:gd name="connsiteX452" fmla="*/ 457001 w 4958557"/>
                  <a:gd name="connsiteY452" fmla="*/ 1408213 h 2611386"/>
                  <a:gd name="connsiteX453" fmla="*/ 457001 w 4958557"/>
                  <a:gd name="connsiteY453" fmla="*/ 1408213 h 2611386"/>
                  <a:gd name="connsiteX454" fmla="*/ 461035 w 4958557"/>
                  <a:gd name="connsiteY454" fmla="*/ 1407060 h 2611386"/>
                  <a:gd name="connsiteX455" fmla="*/ 455560 w 4958557"/>
                  <a:gd name="connsiteY455" fmla="*/ 1416569 h 2611386"/>
                  <a:gd name="connsiteX456" fmla="*/ 453543 w 4958557"/>
                  <a:gd name="connsiteY456" fmla="*/ 1418874 h 2611386"/>
                  <a:gd name="connsiteX457" fmla="*/ 440865 w 4958557"/>
                  <a:gd name="connsiteY457" fmla="*/ 1422620 h 2611386"/>
                  <a:gd name="connsiteX458" fmla="*/ 397357 w 4958557"/>
                  <a:gd name="connsiteY458" fmla="*/ 1436450 h 2611386"/>
                  <a:gd name="connsiteX459" fmla="*/ 387848 w 4958557"/>
                  <a:gd name="connsiteY459" fmla="*/ 1445671 h 2611386"/>
                  <a:gd name="connsiteX460" fmla="*/ 392170 w 4958557"/>
                  <a:gd name="connsiteY460" fmla="*/ 1450281 h 2611386"/>
                  <a:gd name="connsiteX461" fmla="*/ 409458 w 4958557"/>
                  <a:gd name="connsiteY461" fmla="*/ 1445959 h 2611386"/>
                  <a:gd name="connsiteX462" fmla="*/ 429340 w 4958557"/>
                  <a:gd name="connsiteY462" fmla="*/ 1440484 h 2611386"/>
                  <a:gd name="connsiteX463" fmla="*/ 432221 w 4958557"/>
                  <a:gd name="connsiteY463" fmla="*/ 1444518 h 2611386"/>
                  <a:gd name="connsiteX464" fmla="*/ 422713 w 4958557"/>
                  <a:gd name="connsiteY464" fmla="*/ 1452874 h 2611386"/>
                  <a:gd name="connsiteX465" fmla="*/ 404560 w 4958557"/>
                  <a:gd name="connsiteY465" fmla="*/ 1453162 h 2611386"/>
                  <a:gd name="connsiteX466" fmla="*/ 395340 w 4958557"/>
                  <a:gd name="connsiteY466" fmla="*/ 1467569 h 2611386"/>
                  <a:gd name="connsiteX467" fmla="*/ 394187 w 4958557"/>
                  <a:gd name="connsiteY467" fmla="*/ 1468145 h 2611386"/>
                  <a:gd name="connsiteX468" fmla="*/ 393899 w 4958557"/>
                  <a:gd name="connsiteY468" fmla="*/ 1469010 h 2611386"/>
                  <a:gd name="connsiteX469" fmla="*/ 402543 w 4958557"/>
                  <a:gd name="connsiteY469" fmla="*/ 1473044 h 2611386"/>
                  <a:gd name="connsiteX470" fmla="*/ 411187 w 4958557"/>
                  <a:gd name="connsiteY470" fmla="*/ 1473908 h 2611386"/>
                  <a:gd name="connsiteX471" fmla="*/ 404560 w 4958557"/>
                  <a:gd name="connsiteY471" fmla="*/ 1482840 h 2611386"/>
                  <a:gd name="connsiteX472" fmla="*/ 399950 w 4958557"/>
                  <a:gd name="connsiteY472" fmla="*/ 1491196 h 2611386"/>
                  <a:gd name="connsiteX473" fmla="*/ 392746 w 4958557"/>
                  <a:gd name="connsiteY473" fmla="*/ 1496095 h 2611386"/>
                  <a:gd name="connsiteX474" fmla="*/ 376323 w 4958557"/>
                  <a:gd name="connsiteY474" fmla="*/ 1507620 h 2611386"/>
                  <a:gd name="connsiteX475" fmla="*/ 387848 w 4958557"/>
                  <a:gd name="connsiteY475" fmla="*/ 1513095 h 2611386"/>
                  <a:gd name="connsiteX476" fmla="*/ 395340 w 4958557"/>
                  <a:gd name="connsiteY476" fmla="*/ 1517129 h 2611386"/>
                  <a:gd name="connsiteX477" fmla="*/ 385543 w 4958557"/>
                  <a:gd name="connsiteY477" fmla="*/ 1524332 h 2611386"/>
                  <a:gd name="connsiteX478" fmla="*/ 366238 w 4958557"/>
                  <a:gd name="connsiteY478" fmla="*/ 1532400 h 2611386"/>
                  <a:gd name="connsiteX479" fmla="*/ 368543 w 4958557"/>
                  <a:gd name="connsiteY479" fmla="*/ 1536722 h 2611386"/>
                  <a:gd name="connsiteX480" fmla="*/ 378340 w 4958557"/>
                  <a:gd name="connsiteY480" fmla="*/ 1541332 h 2611386"/>
                  <a:gd name="connsiteX481" fmla="*/ 379780 w 4958557"/>
                  <a:gd name="connsiteY481" fmla="*/ 1545654 h 2611386"/>
                  <a:gd name="connsiteX482" fmla="*/ 386407 w 4958557"/>
                  <a:gd name="connsiteY482" fmla="*/ 1549112 h 2611386"/>
                  <a:gd name="connsiteX483" fmla="*/ 380933 w 4958557"/>
                  <a:gd name="connsiteY483" fmla="*/ 1552858 h 2611386"/>
                  <a:gd name="connsiteX484" fmla="*/ 370560 w 4958557"/>
                  <a:gd name="connsiteY484" fmla="*/ 1556315 h 2611386"/>
                  <a:gd name="connsiteX485" fmla="*/ 368543 w 4958557"/>
                  <a:gd name="connsiteY485" fmla="*/ 1569570 h 2611386"/>
                  <a:gd name="connsiteX486" fmla="*/ 363933 w 4958557"/>
                  <a:gd name="connsiteY486" fmla="*/ 1575332 h 2611386"/>
                  <a:gd name="connsiteX487" fmla="*/ 351543 w 4958557"/>
                  <a:gd name="connsiteY487" fmla="*/ 1579655 h 2611386"/>
                  <a:gd name="connsiteX488" fmla="*/ 366814 w 4958557"/>
                  <a:gd name="connsiteY488" fmla="*/ 1586570 h 2611386"/>
                  <a:gd name="connsiteX489" fmla="*/ 366814 w 4958557"/>
                  <a:gd name="connsiteY489" fmla="*/ 1588875 h 2611386"/>
                  <a:gd name="connsiteX490" fmla="*/ 345780 w 4958557"/>
                  <a:gd name="connsiteY490" fmla="*/ 1596078 h 2611386"/>
                  <a:gd name="connsiteX491" fmla="*/ 316678 w 4958557"/>
                  <a:gd name="connsiteY491" fmla="*/ 1617112 h 2611386"/>
                  <a:gd name="connsiteX492" fmla="*/ 314085 w 4958557"/>
                  <a:gd name="connsiteY492" fmla="*/ 1625757 h 2611386"/>
                  <a:gd name="connsiteX493" fmla="*/ 308610 w 4958557"/>
                  <a:gd name="connsiteY493" fmla="*/ 1637858 h 2611386"/>
                  <a:gd name="connsiteX494" fmla="*/ 277203 w 4958557"/>
                  <a:gd name="connsiteY494" fmla="*/ 1655146 h 2611386"/>
                  <a:gd name="connsiteX495" fmla="*/ 275763 w 4958557"/>
                  <a:gd name="connsiteY495" fmla="*/ 1662350 h 2611386"/>
                  <a:gd name="connsiteX496" fmla="*/ 269136 w 4958557"/>
                  <a:gd name="connsiteY496" fmla="*/ 1664367 h 2611386"/>
                  <a:gd name="connsiteX497" fmla="*/ 278356 w 4958557"/>
                  <a:gd name="connsiteY497" fmla="*/ 1666960 h 2611386"/>
                  <a:gd name="connsiteX498" fmla="*/ 283254 w 4958557"/>
                  <a:gd name="connsiteY498" fmla="*/ 1671859 h 2611386"/>
                  <a:gd name="connsiteX499" fmla="*/ 272881 w 4958557"/>
                  <a:gd name="connsiteY499" fmla="*/ 1680791 h 2611386"/>
                  <a:gd name="connsiteX500" fmla="*/ 268271 w 4958557"/>
                  <a:gd name="connsiteY500" fmla="*/ 1698079 h 2611386"/>
                  <a:gd name="connsiteX501" fmla="*/ 279508 w 4958557"/>
                  <a:gd name="connsiteY501" fmla="*/ 1700096 h 2611386"/>
                  <a:gd name="connsiteX502" fmla="*/ 286712 w 4958557"/>
                  <a:gd name="connsiteY502" fmla="*/ 1702401 h 2611386"/>
                  <a:gd name="connsiteX503" fmla="*/ 282390 w 4958557"/>
                  <a:gd name="connsiteY503" fmla="*/ 1709028 h 2611386"/>
                  <a:gd name="connsiteX504" fmla="*/ 278932 w 4958557"/>
                  <a:gd name="connsiteY504" fmla="*/ 1715943 h 2611386"/>
                  <a:gd name="connsiteX505" fmla="*/ 274034 w 4958557"/>
                  <a:gd name="connsiteY505" fmla="*/ 1732943 h 2611386"/>
                  <a:gd name="connsiteX506" fmla="*/ 276339 w 4958557"/>
                  <a:gd name="connsiteY506" fmla="*/ 1745910 h 2611386"/>
                  <a:gd name="connsiteX507" fmla="*/ 278644 w 4958557"/>
                  <a:gd name="connsiteY507" fmla="*/ 1764351 h 2611386"/>
                  <a:gd name="connsiteX508" fmla="*/ 267983 w 4958557"/>
                  <a:gd name="connsiteY508" fmla="*/ 1773283 h 2611386"/>
                  <a:gd name="connsiteX509" fmla="*/ 268847 w 4958557"/>
                  <a:gd name="connsiteY509" fmla="*/ 1784232 h 2611386"/>
                  <a:gd name="connsiteX510" fmla="*/ 268847 w 4958557"/>
                  <a:gd name="connsiteY510" fmla="*/ 1797486 h 2611386"/>
                  <a:gd name="connsiteX511" fmla="*/ 263949 w 4958557"/>
                  <a:gd name="connsiteY511" fmla="*/ 1804978 h 2611386"/>
                  <a:gd name="connsiteX512" fmla="*/ 269424 w 4958557"/>
                  <a:gd name="connsiteY512" fmla="*/ 1811317 h 2611386"/>
                  <a:gd name="connsiteX513" fmla="*/ 280949 w 4958557"/>
                  <a:gd name="connsiteY513" fmla="*/ 1804402 h 2611386"/>
                  <a:gd name="connsiteX514" fmla="*/ 290170 w 4958557"/>
                  <a:gd name="connsiteY514" fmla="*/ 1792588 h 2611386"/>
                  <a:gd name="connsiteX515" fmla="*/ 296220 w 4958557"/>
                  <a:gd name="connsiteY515" fmla="*/ 1793164 h 2611386"/>
                  <a:gd name="connsiteX516" fmla="*/ 293915 w 4958557"/>
                  <a:gd name="connsiteY516" fmla="*/ 1797486 h 2611386"/>
                  <a:gd name="connsiteX517" fmla="*/ 288441 w 4958557"/>
                  <a:gd name="connsiteY517" fmla="*/ 1802673 h 2611386"/>
                  <a:gd name="connsiteX518" fmla="*/ 296220 w 4958557"/>
                  <a:gd name="connsiteY518" fmla="*/ 1805554 h 2611386"/>
                  <a:gd name="connsiteX519" fmla="*/ 310627 w 4958557"/>
                  <a:gd name="connsiteY519" fmla="*/ 1801520 h 2611386"/>
                  <a:gd name="connsiteX520" fmla="*/ 347509 w 4958557"/>
                  <a:gd name="connsiteY520" fmla="*/ 1791436 h 2611386"/>
                  <a:gd name="connsiteX521" fmla="*/ 339441 w 4958557"/>
                  <a:gd name="connsiteY521" fmla="*/ 1800944 h 2611386"/>
                  <a:gd name="connsiteX522" fmla="*/ 350102 w 4958557"/>
                  <a:gd name="connsiteY522" fmla="*/ 1791147 h 2611386"/>
                  <a:gd name="connsiteX523" fmla="*/ 423865 w 4958557"/>
                  <a:gd name="connsiteY523" fmla="*/ 1772130 h 2611386"/>
                  <a:gd name="connsiteX524" fmla="*/ 476306 w 4958557"/>
                  <a:gd name="connsiteY524" fmla="*/ 1756571 h 2611386"/>
                  <a:gd name="connsiteX525" fmla="*/ 501086 w 4958557"/>
                  <a:gd name="connsiteY525" fmla="*/ 1751096 h 2611386"/>
                  <a:gd name="connsiteX526" fmla="*/ 529324 w 4958557"/>
                  <a:gd name="connsiteY526" fmla="*/ 1739859 h 2611386"/>
                  <a:gd name="connsiteX527" fmla="*/ 542002 w 4958557"/>
                  <a:gd name="connsiteY527" fmla="*/ 1741011 h 2611386"/>
                  <a:gd name="connsiteX528" fmla="*/ 534510 w 4958557"/>
                  <a:gd name="connsiteY528" fmla="*/ 1751384 h 2611386"/>
                  <a:gd name="connsiteX529" fmla="*/ 512612 w 4958557"/>
                  <a:gd name="connsiteY529" fmla="*/ 1758011 h 2611386"/>
                  <a:gd name="connsiteX530" fmla="*/ 469967 w 4958557"/>
                  <a:gd name="connsiteY530" fmla="*/ 1772418 h 2611386"/>
                  <a:gd name="connsiteX531" fmla="*/ 452391 w 4958557"/>
                  <a:gd name="connsiteY531" fmla="*/ 1783944 h 2611386"/>
                  <a:gd name="connsiteX532" fmla="*/ 435391 w 4958557"/>
                  <a:gd name="connsiteY532" fmla="*/ 1785385 h 2611386"/>
                  <a:gd name="connsiteX533" fmla="*/ 430492 w 4958557"/>
                  <a:gd name="connsiteY533" fmla="*/ 1793164 h 2611386"/>
                  <a:gd name="connsiteX534" fmla="*/ 425594 w 4958557"/>
                  <a:gd name="connsiteY534" fmla="*/ 1793452 h 2611386"/>
                  <a:gd name="connsiteX535" fmla="*/ 414645 w 4958557"/>
                  <a:gd name="connsiteY535" fmla="*/ 1796046 h 2611386"/>
                  <a:gd name="connsiteX536" fmla="*/ 378628 w 4958557"/>
                  <a:gd name="connsiteY536" fmla="*/ 1804978 h 2611386"/>
                  <a:gd name="connsiteX537" fmla="*/ 378628 w 4958557"/>
                  <a:gd name="connsiteY537" fmla="*/ 1804978 h 2611386"/>
                  <a:gd name="connsiteX538" fmla="*/ 376034 w 4958557"/>
                  <a:gd name="connsiteY538" fmla="*/ 1807283 h 2611386"/>
                  <a:gd name="connsiteX539" fmla="*/ 363068 w 4958557"/>
                  <a:gd name="connsiteY539" fmla="*/ 1811605 h 2611386"/>
                  <a:gd name="connsiteX540" fmla="*/ 343763 w 4958557"/>
                  <a:gd name="connsiteY540" fmla="*/ 1822554 h 2611386"/>
                  <a:gd name="connsiteX541" fmla="*/ 294780 w 4958557"/>
                  <a:gd name="connsiteY541" fmla="*/ 1835809 h 2611386"/>
                  <a:gd name="connsiteX542" fmla="*/ 268271 w 4958557"/>
                  <a:gd name="connsiteY542" fmla="*/ 1842148 h 2611386"/>
                  <a:gd name="connsiteX543" fmla="*/ 243779 w 4958557"/>
                  <a:gd name="connsiteY543" fmla="*/ 1862029 h 2611386"/>
                  <a:gd name="connsiteX544" fmla="*/ 240610 w 4958557"/>
                  <a:gd name="connsiteY544" fmla="*/ 1870385 h 2611386"/>
                  <a:gd name="connsiteX545" fmla="*/ 248390 w 4958557"/>
                  <a:gd name="connsiteY545" fmla="*/ 1867504 h 2611386"/>
                  <a:gd name="connsiteX546" fmla="*/ 250407 w 4958557"/>
                  <a:gd name="connsiteY546" fmla="*/ 1866351 h 2611386"/>
                  <a:gd name="connsiteX547" fmla="*/ 262797 w 4958557"/>
                  <a:gd name="connsiteY547" fmla="*/ 1862605 h 2611386"/>
                  <a:gd name="connsiteX548" fmla="*/ 281237 w 4958557"/>
                  <a:gd name="connsiteY548" fmla="*/ 1869233 h 2611386"/>
                  <a:gd name="connsiteX549" fmla="*/ 281237 w 4958557"/>
                  <a:gd name="connsiteY549" fmla="*/ 1871249 h 2611386"/>
                  <a:gd name="connsiteX550" fmla="*/ 257610 w 4958557"/>
                  <a:gd name="connsiteY550" fmla="*/ 1880470 h 2611386"/>
                  <a:gd name="connsiteX551" fmla="*/ 240898 w 4958557"/>
                  <a:gd name="connsiteY551" fmla="*/ 1881334 h 2611386"/>
                  <a:gd name="connsiteX552" fmla="*/ 239457 w 4958557"/>
                  <a:gd name="connsiteY552" fmla="*/ 1881334 h 2611386"/>
                  <a:gd name="connsiteX553" fmla="*/ 236000 w 4958557"/>
                  <a:gd name="connsiteY553" fmla="*/ 1883928 h 2611386"/>
                  <a:gd name="connsiteX554" fmla="*/ 228796 w 4958557"/>
                  <a:gd name="connsiteY554" fmla="*/ 1888538 h 2611386"/>
                  <a:gd name="connsiteX555" fmla="*/ 214966 w 4958557"/>
                  <a:gd name="connsiteY555" fmla="*/ 1901504 h 2611386"/>
                  <a:gd name="connsiteX556" fmla="*/ 214966 w 4958557"/>
                  <a:gd name="connsiteY556" fmla="*/ 1901504 h 2611386"/>
                  <a:gd name="connsiteX557" fmla="*/ 193355 w 4958557"/>
                  <a:gd name="connsiteY557" fmla="*/ 1909572 h 2611386"/>
                  <a:gd name="connsiteX558" fmla="*/ 190762 w 4958557"/>
                  <a:gd name="connsiteY558" fmla="*/ 1907843 h 2611386"/>
                  <a:gd name="connsiteX559" fmla="*/ 189033 w 4958557"/>
                  <a:gd name="connsiteY559" fmla="*/ 1902945 h 2611386"/>
                  <a:gd name="connsiteX560" fmla="*/ 185864 w 4958557"/>
                  <a:gd name="connsiteY560" fmla="*/ 1907555 h 2611386"/>
                  <a:gd name="connsiteX561" fmla="*/ 185864 w 4958557"/>
                  <a:gd name="connsiteY561" fmla="*/ 1907555 h 2611386"/>
                  <a:gd name="connsiteX562" fmla="*/ 179813 w 4958557"/>
                  <a:gd name="connsiteY562" fmla="*/ 1911301 h 2611386"/>
                  <a:gd name="connsiteX563" fmla="*/ 186152 w 4958557"/>
                  <a:gd name="connsiteY563" fmla="*/ 1919080 h 2611386"/>
                  <a:gd name="connsiteX564" fmla="*/ 187593 w 4958557"/>
                  <a:gd name="connsiteY564" fmla="*/ 1927148 h 2611386"/>
                  <a:gd name="connsiteX565" fmla="*/ 161084 w 4958557"/>
                  <a:gd name="connsiteY565" fmla="*/ 1948758 h 2611386"/>
                  <a:gd name="connsiteX566" fmla="*/ 154457 w 4958557"/>
                  <a:gd name="connsiteY566" fmla="*/ 1959708 h 2611386"/>
                  <a:gd name="connsiteX567" fmla="*/ 171745 w 4958557"/>
                  <a:gd name="connsiteY567" fmla="*/ 1954809 h 2611386"/>
                  <a:gd name="connsiteX568" fmla="*/ 181254 w 4958557"/>
                  <a:gd name="connsiteY568" fmla="*/ 1959708 h 2611386"/>
                  <a:gd name="connsiteX569" fmla="*/ 169440 w 4958557"/>
                  <a:gd name="connsiteY569" fmla="*/ 1966911 h 2611386"/>
                  <a:gd name="connsiteX570" fmla="*/ 147830 w 4958557"/>
                  <a:gd name="connsiteY570" fmla="*/ 1988233 h 2611386"/>
                  <a:gd name="connsiteX571" fmla="*/ 147830 w 4958557"/>
                  <a:gd name="connsiteY571" fmla="*/ 1988233 h 2611386"/>
                  <a:gd name="connsiteX572" fmla="*/ 142931 w 4958557"/>
                  <a:gd name="connsiteY572" fmla="*/ 1989386 h 2611386"/>
                  <a:gd name="connsiteX573" fmla="*/ 145236 w 4958557"/>
                  <a:gd name="connsiteY573" fmla="*/ 1993708 h 2611386"/>
                  <a:gd name="connsiteX574" fmla="*/ 145525 w 4958557"/>
                  <a:gd name="connsiteY574" fmla="*/ 1997166 h 2611386"/>
                  <a:gd name="connsiteX575" fmla="*/ 121609 w 4958557"/>
                  <a:gd name="connsiteY575" fmla="*/ 2005810 h 2611386"/>
                  <a:gd name="connsiteX576" fmla="*/ 115270 w 4958557"/>
                  <a:gd name="connsiteY576" fmla="*/ 2012149 h 2611386"/>
                  <a:gd name="connsiteX577" fmla="*/ 118440 w 4958557"/>
                  <a:gd name="connsiteY577" fmla="*/ 2015318 h 2611386"/>
                  <a:gd name="connsiteX578" fmla="*/ 130253 w 4958557"/>
                  <a:gd name="connsiteY578" fmla="*/ 2012149 h 2611386"/>
                  <a:gd name="connsiteX579" fmla="*/ 143796 w 4958557"/>
                  <a:gd name="connsiteY579" fmla="*/ 2008115 h 2611386"/>
                  <a:gd name="connsiteX580" fmla="*/ 146101 w 4958557"/>
                  <a:gd name="connsiteY580" fmla="*/ 2010132 h 2611386"/>
                  <a:gd name="connsiteX581" fmla="*/ 135440 w 4958557"/>
                  <a:gd name="connsiteY581" fmla="*/ 2017623 h 2611386"/>
                  <a:gd name="connsiteX582" fmla="*/ 127084 w 4958557"/>
                  <a:gd name="connsiteY582" fmla="*/ 2017335 h 2611386"/>
                  <a:gd name="connsiteX583" fmla="*/ 120745 w 4958557"/>
                  <a:gd name="connsiteY583" fmla="*/ 2027420 h 2611386"/>
                  <a:gd name="connsiteX584" fmla="*/ 119880 w 4958557"/>
                  <a:gd name="connsiteY584" fmla="*/ 2027708 h 2611386"/>
                  <a:gd name="connsiteX585" fmla="*/ 119592 w 4958557"/>
                  <a:gd name="connsiteY585" fmla="*/ 2028284 h 2611386"/>
                  <a:gd name="connsiteX586" fmla="*/ 119592 w 4958557"/>
                  <a:gd name="connsiteY586" fmla="*/ 2028573 h 2611386"/>
                  <a:gd name="connsiteX587" fmla="*/ 119304 w 4958557"/>
                  <a:gd name="connsiteY587" fmla="*/ 2028861 h 2611386"/>
                  <a:gd name="connsiteX588" fmla="*/ 116135 w 4958557"/>
                  <a:gd name="connsiteY588" fmla="*/ 2043844 h 2611386"/>
                  <a:gd name="connsiteX589" fmla="*/ 116999 w 4958557"/>
                  <a:gd name="connsiteY589" fmla="*/ 2044708 h 2611386"/>
                  <a:gd name="connsiteX590" fmla="*/ 116999 w 4958557"/>
                  <a:gd name="connsiteY590" fmla="*/ 2045284 h 2611386"/>
                  <a:gd name="connsiteX591" fmla="*/ 116999 w 4958557"/>
                  <a:gd name="connsiteY591" fmla="*/ 2045284 h 2611386"/>
                  <a:gd name="connsiteX592" fmla="*/ 116999 w 4958557"/>
                  <a:gd name="connsiteY592" fmla="*/ 2045284 h 2611386"/>
                  <a:gd name="connsiteX593" fmla="*/ 105473 w 4958557"/>
                  <a:gd name="connsiteY593" fmla="*/ 2051047 h 2611386"/>
                  <a:gd name="connsiteX594" fmla="*/ 105473 w 4958557"/>
                  <a:gd name="connsiteY594" fmla="*/ 2051047 h 2611386"/>
                  <a:gd name="connsiteX595" fmla="*/ 100287 w 4958557"/>
                  <a:gd name="connsiteY595" fmla="*/ 2048454 h 2611386"/>
                  <a:gd name="connsiteX596" fmla="*/ 102304 w 4958557"/>
                  <a:gd name="connsiteY596" fmla="*/ 2063437 h 2611386"/>
                  <a:gd name="connsiteX597" fmla="*/ 102304 w 4958557"/>
                  <a:gd name="connsiteY597" fmla="*/ 2063437 h 2611386"/>
                  <a:gd name="connsiteX598" fmla="*/ 95389 w 4958557"/>
                  <a:gd name="connsiteY598" fmla="*/ 2069488 h 2611386"/>
                  <a:gd name="connsiteX599" fmla="*/ 80982 w 4958557"/>
                  <a:gd name="connsiteY599" fmla="*/ 2071505 h 2611386"/>
                  <a:gd name="connsiteX600" fmla="*/ 74931 w 4958557"/>
                  <a:gd name="connsiteY600" fmla="*/ 2074386 h 2611386"/>
                  <a:gd name="connsiteX601" fmla="*/ 78965 w 4958557"/>
                  <a:gd name="connsiteY601" fmla="*/ 2102624 h 2611386"/>
                  <a:gd name="connsiteX602" fmla="*/ 78965 w 4958557"/>
                  <a:gd name="connsiteY602" fmla="*/ 2112421 h 2611386"/>
                  <a:gd name="connsiteX603" fmla="*/ 66575 w 4958557"/>
                  <a:gd name="connsiteY603" fmla="*/ 2125675 h 2611386"/>
                  <a:gd name="connsiteX604" fmla="*/ 60236 w 4958557"/>
                  <a:gd name="connsiteY604" fmla="*/ 2138065 h 2611386"/>
                  <a:gd name="connsiteX605" fmla="*/ 53032 w 4958557"/>
                  <a:gd name="connsiteY605" fmla="*/ 2146997 h 2611386"/>
                  <a:gd name="connsiteX606" fmla="*/ 52744 w 4958557"/>
                  <a:gd name="connsiteY606" fmla="*/ 2152472 h 2611386"/>
                  <a:gd name="connsiteX607" fmla="*/ 41507 w 4958557"/>
                  <a:gd name="connsiteY607" fmla="*/ 2158811 h 2611386"/>
                  <a:gd name="connsiteX608" fmla="*/ 40643 w 4958557"/>
                  <a:gd name="connsiteY608" fmla="*/ 2163709 h 2611386"/>
                  <a:gd name="connsiteX609" fmla="*/ 36032 w 4958557"/>
                  <a:gd name="connsiteY609" fmla="*/ 2165150 h 2611386"/>
                  <a:gd name="connsiteX610" fmla="*/ 42371 w 4958557"/>
                  <a:gd name="connsiteY610" fmla="*/ 2166879 h 2611386"/>
                  <a:gd name="connsiteX611" fmla="*/ 45829 w 4958557"/>
                  <a:gd name="connsiteY611" fmla="*/ 2170048 h 2611386"/>
                  <a:gd name="connsiteX612" fmla="*/ 38914 w 4958557"/>
                  <a:gd name="connsiteY612" fmla="*/ 2176387 h 2611386"/>
                  <a:gd name="connsiteX613" fmla="*/ 36032 w 4958557"/>
                  <a:gd name="connsiteY613" fmla="*/ 2188489 h 2611386"/>
                  <a:gd name="connsiteX614" fmla="*/ 43812 w 4958557"/>
                  <a:gd name="connsiteY614" fmla="*/ 2189930 h 2611386"/>
                  <a:gd name="connsiteX615" fmla="*/ 48999 w 4958557"/>
                  <a:gd name="connsiteY615" fmla="*/ 2191370 h 2611386"/>
                  <a:gd name="connsiteX616" fmla="*/ 46117 w 4958557"/>
                  <a:gd name="connsiteY616" fmla="*/ 2195980 h 2611386"/>
                  <a:gd name="connsiteX617" fmla="*/ 43812 w 4958557"/>
                  <a:gd name="connsiteY617" fmla="*/ 2200879 h 2611386"/>
                  <a:gd name="connsiteX618" fmla="*/ 40643 w 4958557"/>
                  <a:gd name="connsiteY618" fmla="*/ 2212692 h 2611386"/>
                  <a:gd name="connsiteX619" fmla="*/ 42371 w 4958557"/>
                  <a:gd name="connsiteY619" fmla="*/ 2221625 h 2611386"/>
                  <a:gd name="connsiteX620" fmla="*/ 43236 w 4958557"/>
                  <a:gd name="connsiteY620" fmla="*/ 2231133 h 2611386"/>
                  <a:gd name="connsiteX621" fmla="*/ 32287 w 4958557"/>
                  <a:gd name="connsiteY621" fmla="*/ 2242659 h 2611386"/>
                  <a:gd name="connsiteX622" fmla="*/ 27100 w 4958557"/>
                  <a:gd name="connsiteY622" fmla="*/ 2253896 h 2611386"/>
                  <a:gd name="connsiteX623" fmla="*/ 32575 w 4958557"/>
                  <a:gd name="connsiteY623" fmla="*/ 2256201 h 2611386"/>
                  <a:gd name="connsiteX624" fmla="*/ 38049 w 4958557"/>
                  <a:gd name="connsiteY624" fmla="*/ 2252455 h 2611386"/>
                  <a:gd name="connsiteX625" fmla="*/ 38049 w 4958557"/>
                  <a:gd name="connsiteY625" fmla="*/ 2257066 h 2611386"/>
                  <a:gd name="connsiteX626" fmla="*/ 34880 w 4958557"/>
                  <a:gd name="connsiteY626" fmla="*/ 2262252 h 2611386"/>
                  <a:gd name="connsiteX627" fmla="*/ 38914 w 4958557"/>
                  <a:gd name="connsiteY627" fmla="*/ 2266574 h 2611386"/>
                  <a:gd name="connsiteX628" fmla="*/ 39778 w 4958557"/>
                  <a:gd name="connsiteY628" fmla="*/ 2266862 h 2611386"/>
                  <a:gd name="connsiteX629" fmla="*/ 41219 w 4958557"/>
                  <a:gd name="connsiteY629" fmla="*/ 2270032 h 2611386"/>
                  <a:gd name="connsiteX630" fmla="*/ 40354 w 4958557"/>
                  <a:gd name="connsiteY630" fmla="*/ 2270896 h 2611386"/>
                  <a:gd name="connsiteX631" fmla="*/ 40354 w 4958557"/>
                  <a:gd name="connsiteY631" fmla="*/ 2271760 h 2611386"/>
                  <a:gd name="connsiteX632" fmla="*/ 49287 w 4958557"/>
                  <a:gd name="connsiteY632" fmla="*/ 2272337 h 2611386"/>
                  <a:gd name="connsiteX633" fmla="*/ 53321 w 4958557"/>
                  <a:gd name="connsiteY633" fmla="*/ 2269455 h 2611386"/>
                  <a:gd name="connsiteX634" fmla="*/ 53321 w 4958557"/>
                  <a:gd name="connsiteY634" fmla="*/ 2281269 h 2611386"/>
                  <a:gd name="connsiteX635" fmla="*/ 51016 w 4958557"/>
                  <a:gd name="connsiteY635" fmla="*/ 2285303 h 2611386"/>
                  <a:gd name="connsiteX636" fmla="*/ 45253 w 4958557"/>
                  <a:gd name="connsiteY636" fmla="*/ 2286744 h 2611386"/>
                  <a:gd name="connsiteX637" fmla="*/ 51592 w 4958557"/>
                  <a:gd name="connsiteY637" fmla="*/ 2286744 h 2611386"/>
                  <a:gd name="connsiteX638" fmla="*/ 53321 w 4958557"/>
                  <a:gd name="connsiteY638" fmla="*/ 2288473 h 2611386"/>
                  <a:gd name="connsiteX639" fmla="*/ 53321 w 4958557"/>
                  <a:gd name="connsiteY639" fmla="*/ 2288761 h 2611386"/>
                  <a:gd name="connsiteX640" fmla="*/ 48710 w 4958557"/>
                  <a:gd name="connsiteY640" fmla="*/ 2295100 h 2611386"/>
                  <a:gd name="connsiteX641" fmla="*/ 38337 w 4958557"/>
                  <a:gd name="connsiteY641" fmla="*/ 2310659 h 2611386"/>
                  <a:gd name="connsiteX642" fmla="*/ 50151 w 4958557"/>
                  <a:gd name="connsiteY642" fmla="*/ 2311524 h 2611386"/>
                  <a:gd name="connsiteX643" fmla="*/ 53321 w 4958557"/>
                  <a:gd name="connsiteY643" fmla="*/ 2310083 h 2611386"/>
                  <a:gd name="connsiteX644" fmla="*/ 53321 w 4958557"/>
                  <a:gd name="connsiteY644" fmla="*/ 2321608 h 2611386"/>
                  <a:gd name="connsiteX645" fmla="*/ 52168 w 4958557"/>
                  <a:gd name="connsiteY645" fmla="*/ 2321896 h 2611386"/>
                  <a:gd name="connsiteX646" fmla="*/ 38337 w 4958557"/>
                  <a:gd name="connsiteY646" fmla="*/ 2335727 h 2611386"/>
                  <a:gd name="connsiteX647" fmla="*/ 41795 w 4958557"/>
                  <a:gd name="connsiteY647" fmla="*/ 2338608 h 2611386"/>
                  <a:gd name="connsiteX648" fmla="*/ 51880 w 4958557"/>
                  <a:gd name="connsiteY648" fmla="*/ 2339185 h 2611386"/>
                  <a:gd name="connsiteX649" fmla="*/ 54473 w 4958557"/>
                  <a:gd name="connsiteY649" fmla="*/ 2342642 h 2611386"/>
                  <a:gd name="connsiteX650" fmla="*/ 61388 w 4958557"/>
                  <a:gd name="connsiteY650" fmla="*/ 2343219 h 2611386"/>
                  <a:gd name="connsiteX651" fmla="*/ 57931 w 4958557"/>
                  <a:gd name="connsiteY651" fmla="*/ 2348405 h 2611386"/>
                  <a:gd name="connsiteX652" fmla="*/ 50151 w 4958557"/>
                  <a:gd name="connsiteY652" fmla="*/ 2354744 h 2611386"/>
                  <a:gd name="connsiteX653" fmla="*/ 53032 w 4958557"/>
                  <a:gd name="connsiteY653" fmla="*/ 2366846 h 2611386"/>
                  <a:gd name="connsiteX654" fmla="*/ 51016 w 4958557"/>
                  <a:gd name="connsiteY654" fmla="*/ 2373473 h 2611386"/>
                  <a:gd name="connsiteX655" fmla="*/ 41795 w 4958557"/>
                  <a:gd name="connsiteY655" fmla="*/ 2381541 h 2611386"/>
                  <a:gd name="connsiteX656" fmla="*/ 57355 w 4958557"/>
                  <a:gd name="connsiteY656" fmla="*/ 2382405 h 2611386"/>
                  <a:gd name="connsiteX657" fmla="*/ 58219 w 4958557"/>
                  <a:gd name="connsiteY657" fmla="*/ 2384422 h 2611386"/>
                  <a:gd name="connsiteX658" fmla="*/ 42371 w 4958557"/>
                  <a:gd name="connsiteY658" fmla="*/ 2397965 h 2611386"/>
                  <a:gd name="connsiteX659" fmla="*/ 24507 w 4958557"/>
                  <a:gd name="connsiteY659" fmla="*/ 2426202 h 2611386"/>
                  <a:gd name="connsiteX660" fmla="*/ 25083 w 4958557"/>
                  <a:gd name="connsiteY660" fmla="*/ 2434558 h 2611386"/>
                  <a:gd name="connsiteX661" fmla="*/ 24795 w 4958557"/>
                  <a:gd name="connsiteY661" fmla="*/ 2446948 h 2611386"/>
                  <a:gd name="connsiteX662" fmla="*/ 3761 w 4958557"/>
                  <a:gd name="connsiteY662" fmla="*/ 2472592 h 2611386"/>
                  <a:gd name="connsiteX663" fmla="*/ 5202 w 4958557"/>
                  <a:gd name="connsiteY663" fmla="*/ 2479219 h 2611386"/>
                  <a:gd name="connsiteX664" fmla="*/ 303 w 4958557"/>
                  <a:gd name="connsiteY664" fmla="*/ 2483253 h 2611386"/>
                  <a:gd name="connsiteX665" fmla="*/ 8947 w 4958557"/>
                  <a:gd name="connsiteY665" fmla="*/ 2482389 h 2611386"/>
                  <a:gd name="connsiteX666" fmla="*/ 14710 w 4958557"/>
                  <a:gd name="connsiteY666" fmla="*/ 2484982 h 2611386"/>
                  <a:gd name="connsiteX667" fmla="*/ 8947 w 4958557"/>
                  <a:gd name="connsiteY667" fmla="*/ 2496220 h 2611386"/>
                  <a:gd name="connsiteX668" fmla="*/ 10964 w 4958557"/>
                  <a:gd name="connsiteY668" fmla="*/ 2512643 h 2611386"/>
                  <a:gd name="connsiteX669" fmla="*/ 21337 w 4958557"/>
                  <a:gd name="connsiteY669" fmla="*/ 2510626 h 2611386"/>
                  <a:gd name="connsiteX670" fmla="*/ 28253 w 4958557"/>
                  <a:gd name="connsiteY670" fmla="*/ 2510050 h 2611386"/>
                  <a:gd name="connsiteX671" fmla="*/ 26812 w 4958557"/>
                  <a:gd name="connsiteY671" fmla="*/ 2517254 h 2611386"/>
                  <a:gd name="connsiteX672" fmla="*/ 26236 w 4958557"/>
                  <a:gd name="connsiteY672" fmla="*/ 2524457 h 2611386"/>
                  <a:gd name="connsiteX673" fmla="*/ 27676 w 4958557"/>
                  <a:gd name="connsiteY673" fmla="*/ 2540593 h 2611386"/>
                  <a:gd name="connsiteX674" fmla="*/ 34015 w 4958557"/>
                  <a:gd name="connsiteY674" fmla="*/ 2550966 h 2611386"/>
                  <a:gd name="connsiteX675" fmla="*/ 42371 w 4958557"/>
                  <a:gd name="connsiteY675" fmla="*/ 2565949 h 2611386"/>
                  <a:gd name="connsiteX676" fmla="*/ 36321 w 4958557"/>
                  <a:gd name="connsiteY676" fmla="*/ 2577186 h 2611386"/>
                  <a:gd name="connsiteX677" fmla="*/ 40931 w 4958557"/>
                  <a:gd name="connsiteY677" fmla="*/ 2586406 h 2611386"/>
                  <a:gd name="connsiteX678" fmla="*/ 45541 w 4958557"/>
                  <a:gd name="connsiteY678" fmla="*/ 2597932 h 2611386"/>
                  <a:gd name="connsiteX679" fmla="*/ 43812 w 4958557"/>
                  <a:gd name="connsiteY679" fmla="*/ 2606000 h 2611386"/>
                  <a:gd name="connsiteX680" fmla="*/ 50727 w 4958557"/>
                  <a:gd name="connsiteY680" fmla="*/ 2609746 h 2611386"/>
                  <a:gd name="connsiteX681" fmla="*/ 58219 w 4958557"/>
                  <a:gd name="connsiteY681" fmla="*/ 2599661 h 2611386"/>
                  <a:gd name="connsiteX682" fmla="*/ 61965 w 4958557"/>
                  <a:gd name="connsiteY682" fmla="*/ 2586406 h 2611386"/>
                  <a:gd name="connsiteX683" fmla="*/ 67151 w 4958557"/>
                  <a:gd name="connsiteY683" fmla="*/ 2584966 h 2611386"/>
                  <a:gd name="connsiteX684" fmla="*/ 66575 w 4958557"/>
                  <a:gd name="connsiteY684" fmla="*/ 2589288 h 2611386"/>
                  <a:gd name="connsiteX685" fmla="*/ 63694 w 4958557"/>
                  <a:gd name="connsiteY685" fmla="*/ 2595627 h 2611386"/>
                  <a:gd name="connsiteX686" fmla="*/ 71185 w 4958557"/>
                  <a:gd name="connsiteY686" fmla="*/ 2595339 h 2611386"/>
                  <a:gd name="connsiteX687" fmla="*/ 82423 w 4958557"/>
                  <a:gd name="connsiteY687" fmla="*/ 2586695 h 2611386"/>
                  <a:gd name="connsiteX688" fmla="*/ 110660 w 4958557"/>
                  <a:gd name="connsiteY688" fmla="*/ 2565373 h 2611386"/>
                  <a:gd name="connsiteX689" fmla="*/ 97118 w 4958557"/>
                  <a:gd name="connsiteY689" fmla="*/ 2578051 h 2611386"/>
                  <a:gd name="connsiteX690" fmla="*/ 141203 w 4958557"/>
                  <a:gd name="connsiteY690" fmla="*/ 2569118 h 2611386"/>
                  <a:gd name="connsiteX691" fmla="*/ 124779 w 4958557"/>
                  <a:gd name="connsiteY691" fmla="*/ 2575457 h 2611386"/>
                  <a:gd name="connsiteX692" fmla="*/ 107202 w 4958557"/>
                  <a:gd name="connsiteY692" fmla="*/ 2581220 h 2611386"/>
                  <a:gd name="connsiteX693" fmla="*/ 91931 w 4958557"/>
                  <a:gd name="connsiteY693" fmla="*/ 2590729 h 2611386"/>
                  <a:gd name="connsiteX694" fmla="*/ 104033 w 4958557"/>
                  <a:gd name="connsiteY694" fmla="*/ 2594186 h 2611386"/>
                  <a:gd name="connsiteX695" fmla="*/ 114694 w 4958557"/>
                  <a:gd name="connsiteY695" fmla="*/ 2594763 h 2611386"/>
                  <a:gd name="connsiteX696" fmla="*/ 116135 w 4958557"/>
                  <a:gd name="connsiteY696" fmla="*/ 2593322 h 2611386"/>
                  <a:gd name="connsiteX697" fmla="*/ 126796 w 4958557"/>
                  <a:gd name="connsiteY697" fmla="*/ 2591017 h 2611386"/>
                  <a:gd name="connsiteX698" fmla="*/ 116999 w 4958557"/>
                  <a:gd name="connsiteY698" fmla="*/ 2587559 h 2611386"/>
                  <a:gd name="connsiteX699" fmla="*/ 116999 w 4958557"/>
                  <a:gd name="connsiteY699" fmla="*/ 2587559 h 2611386"/>
                  <a:gd name="connsiteX700" fmla="*/ 110372 w 4958557"/>
                  <a:gd name="connsiteY700" fmla="*/ 2588712 h 2611386"/>
                  <a:gd name="connsiteX701" fmla="*/ 115558 w 4958557"/>
                  <a:gd name="connsiteY701" fmla="*/ 2585830 h 2611386"/>
                  <a:gd name="connsiteX702" fmla="*/ 138033 w 4958557"/>
                  <a:gd name="connsiteY702" fmla="*/ 2588712 h 2611386"/>
                  <a:gd name="connsiteX703" fmla="*/ 146677 w 4958557"/>
                  <a:gd name="connsiteY703" fmla="*/ 2585830 h 2611386"/>
                  <a:gd name="connsiteX704" fmla="*/ 151864 w 4958557"/>
                  <a:gd name="connsiteY704" fmla="*/ 2584101 h 2611386"/>
                  <a:gd name="connsiteX705" fmla="*/ 160508 w 4958557"/>
                  <a:gd name="connsiteY705" fmla="*/ 2581508 h 2611386"/>
                  <a:gd name="connsiteX706" fmla="*/ 172033 w 4958557"/>
                  <a:gd name="connsiteY706" fmla="*/ 2577474 h 2611386"/>
                  <a:gd name="connsiteX707" fmla="*/ 175779 w 4958557"/>
                  <a:gd name="connsiteY707" fmla="*/ 2577762 h 2611386"/>
                  <a:gd name="connsiteX708" fmla="*/ 172898 w 4958557"/>
                  <a:gd name="connsiteY708" fmla="*/ 2581220 h 2611386"/>
                  <a:gd name="connsiteX709" fmla="*/ 167135 w 4958557"/>
                  <a:gd name="connsiteY709" fmla="*/ 2582949 h 2611386"/>
                  <a:gd name="connsiteX710" fmla="*/ 167135 w 4958557"/>
                  <a:gd name="connsiteY710" fmla="*/ 2586695 h 2611386"/>
                  <a:gd name="connsiteX711" fmla="*/ 172898 w 4958557"/>
                  <a:gd name="connsiteY711" fmla="*/ 2584678 h 2611386"/>
                  <a:gd name="connsiteX712" fmla="*/ 178949 w 4958557"/>
                  <a:gd name="connsiteY712" fmla="*/ 2582949 h 2611386"/>
                  <a:gd name="connsiteX713" fmla="*/ 178084 w 4958557"/>
                  <a:gd name="connsiteY713" fmla="*/ 2582373 h 2611386"/>
                  <a:gd name="connsiteX714" fmla="*/ 210067 w 4958557"/>
                  <a:gd name="connsiteY714" fmla="*/ 2565949 h 2611386"/>
                  <a:gd name="connsiteX715" fmla="*/ 232254 w 4958557"/>
                  <a:gd name="connsiteY715" fmla="*/ 2556440 h 2611386"/>
                  <a:gd name="connsiteX716" fmla="*/ 235135 w 4958557"/>
                  <a:gd name="connsiteY716" fmla="*/ 2552694 h 2611386"/>
                  <a:gd name="connsiteX717" fmla="*/ 237729 w 4958557"/>
                  <a:gd name="connsiteY717" fmla="*/ 2554135 h 2611386"/>
                  <a:gd name="connsiteX718" fmla="*/ 238593 w 4958557"/>
                  <a:gd name="connsiteY718" fmla="*/ 2555576 h 2611386"/>
                  <a:gd name="connsiteX719" fmla="*/ 243779 w 4958557"/>
                  <a:gd name="connsiteY719" fmla="*/ 2552983 h 2611386"/>
                  <a:gd name="connsiteX720" fmla="*/ 247237 w 4958557"/>
                  <a:gd name="connsiteY720" fmla="*/ 2552406 h 2611386"/>
                  <a:gd name="connsiteX721" fmla="*/ 244068 w 4958557"/>
                  <a:gd name="connsiteY721" fmla="*/ 2555288 h 2611386"/>
                  <a:gd name="connsiteX722" fmla="*/ 239169 w 4958557"/>
                  <a:gd name="connsiteY722" fmla="*/ 2557305 h 2611386"/>
                  <a:gd name="connsiteX723" fmla="*/ 233983 w 4958557"/>
                  <a:gd name="connsiteY723" fmla="*/ 2565084 h 2611386"/>
                  <a:gd name="connsiteX724" fmla="*/ 266542 w 4958557"/>
                  <a:gd name="connsiteY724" fmla="*/ 2552118 h 2611386"/>
                  <a:gd name="connsiteX725" fmla="*/ 267119 w 4958557"/>
                  <a:gd name="connsiteY725" fmla="*/ 2549237 h 2611386"/>
                  <a:gd name="connsiteX726" fmla="*/ 277492 w 4958557"/>
                  <a:gd name="connsiteY726" fmla="*/ 2547796 h 2611386"/>
                  <a:gd name="connsiteX727" fmla="*/ 277780 w 4958557"/>
                  <a:gd name="connsiteY727" fmla="*/ 2547796 h 2611386"/>
                  <a:gd name="connsiteX728" fmla="*/ 283831 w 4958557"/>
                  <a:gd name="connsiteY728" fmla="*/ 2545491 h 2611386"/>
                  <a:gd name="connsiteX729" fmla="*/ 280949 w 4958557"/>
                  <a:gd name="connsiteY729" fmla="*/ 2545779 h 2611386"/>
                  <a:gd name="connsiteX730" fmla="*/ 282966 w 4958557"/>
                  <a:gd name="connsiteY730" fmla="*/ 2544627 h 2611386"/>
                  <a:gd name="connsiteX731" fmla="*/ 278068 w 4958557"/>
                  <a:gd name="connsiteY731" fmla="*/ 2547220 h 2611386"/>
                  <a:gd name="connsiteX732" fmla="*/ 284983 w 4958557"/>
                  <a:gd name="connsiteY732" fmla="*/ 2541457 h 2611386"/>
                  <a:gd name="connsiteX733" fmla="*/ 284983 w 4958557"/>
                  <a:gd name="connsiteY733" fmla="*/ 2541457 h 2611386"/>
                  <a:gd name="connsiteX734" fmla="*/ 288153 w 4958557"/>
                  <a:gd name="connsiteY734" fmla="*/ 2538576 h 2611386"/>
                  <a:gd name="connsiteX735" fmla="*/ 289305 w 4958557"/>
                  <a:gd name="connsiteY735" fmla="*/ 2539440 h 2611386"/>
                  <a:gd name="connsiteX736" fmla="*/ 288441 w 4958557"/>
                  <a:gd name="connsiteY736" fmla="*/ 2541745 h 2611386"/>
                  <a:gd name="connsiteX737" fmla="*/ 303424 w 4958557"/>
                  <a:gd name="connsiteY737" fmla="*/ 2533965 h 2611386"/>
                  <a:gd name="connsiteX738" fmla="*/ 305153 w 4958557"/>
                  <a:gd name="connsiteY738" fmla="*/ 2535118 h 2611386"/>
                  <a:gd name="connsiteX739" fmla="*/ 305153 w 4958557"/>
                  <a:gd name="connsiteY739" fmla="*/ 2537135 h 2611386"/>
                  <a:gd name="connsiteX740" fmla="*/ 337136 w 4958557"/>
                  <a:gd name="connsiteY740" fmla="*/ 2524169 h 2611386"/>
                  <a:gd name="connsiteX741" fmla="*/ 342034 w 4958557"/>
                  <a:gd name="connsiteY741" fmla="*/ 2520999 h 2611386"/>
                  <a:gd name="connsiteX742" fmla="*/ 352695 w 4958557"/>
                  <a:gd name="connsiteY742" fmla="*/ 2517254 h 2611386"/>
                  <a:gd name="connsiteX743" fmla="*/ 352695 w 4958557"/>
                  <a:gd name="connsiteY743" fmla="*/ 2515813 h 2611386"/>
                  <a:gd name="connsiteX744" fmla="*/ 357306 w 4958557"/>
                  <a:gd name="connsiteY744" fmla="*/ 2514948 h 2611386"/>
                  <a:gd name="connsiteX745" fmla="*/ 359323 w 4958557"/>
                  <a:gd name="connsiteY745" fmla="*/ 2514948 h 2611386"/>
                  <a:gd name="connsiteX746" fmla="*/ 366238 w 4958557"/>
                  <a:gd name="connsiteY746" fmla="*/ 2512355 h 2611386"/>
                  <a:gd name="connsiteX747" fmla="*/ 365950 w 4958557"/>
                  <a:gd name="connsiteY747" fmla="*/ 2511779 h 2611386"/>
                  <a:gd name="connsiteX748" fmla="*/ 368543 w 4958557"/>
                  <a:gd name="connsiteY748" fmla="*/ 2506592 h 2611386"/>
                  <a:gd name="connsiteX749" fmla="*/ 381221 w 4958557"/>
                  <a:gd name="connsiteY749" fmla="*/ 2500542 h 2611386"/>
                  <a:gd name="connsiteX750" fmla="*/ 387848 w 4958557"/>
                  <a:gd name="connsiteY750" fmla="*/ 2504287 h 2611386"/>
                  <a:gd name="connsiteX751" fmla="*/ 387848 w 4958557"/>
                  <a:gd name="connsiteY751" fmla="*/ 2504287 h 2611386"/>
                  <a:gd name="connsiteX752" fmla="*/ 387848 w 4958557"/>
                  <a:gd name="connsiteY752" fmla="*/ 2504287 h 2611386"/>
                  <a:gd name="connsiteX753" fmla="*/ 387848 w 4958557"/>
                  <a:gd name="connsiteY753" fmla="*/ 2505152 h 2611386"/>
                  <a:gd name="connsiteX754" fmla="*/ 409170 w 4958557"/>
                  <a:gd name="connsiteY754" fmla="*/ 2498525 h 2611386"/>
                  <a:gd name="connsiteX755" fmla="*/ 484086 w 4958557"/>
                  <a:gd name="connsiteY755" fmla="*/ 2476626 h 2611386"/>
                  <a:gd name="connsiteX756" fmla="*/ 518662 w 4958557"/>
                  <a:gd name="connsiteY756" fmla="*/ 2467118 h 2611386"/>
                  <a:gd name="connsiteX757" fmla="*/ 516934 w 4958557"/>
                  <a:gd name="connsiteY757" fmla="*/ 2463084 h 2611386"/>
                  <a:gd name="connsiteX758" fmla="*/ 513476 w 4958557"/>
                  <a:gd name="connsiteY758" fmla="*/ 2463948 h 2611386"/>
                  <a:gd name="connsiteX759" fmla="*/ 516646 w 4958557"/>
                  <a:gd name="connsiteY759" fmla="*/ 2459914 h 2611386"/>
                  <a:gd name="connsiteX760" fmla="*/ 577154 w 4958557"/>
                  <a:gd name="connsiteY760" fmla="*/ 2436863 h 2611386"/>
                  <a:gd name="connsiteX761" fmla="*/ 583205 w 4958557"/>
                  <a:gd name="connsiteY761" fmla="*/ 2435134 h 2611386"/>
                  <a:gd name="connsiteX762" fmla="*/ 622680 w 4958557"/>
                  <a:gd name="connsiteY762" fmla="*/ 2423033 h 2611386"/>
                  <a:gd name="connsiteX763" fmla="*/ 654951 w 4958557"/>
                  <a:gd name="connsiteY763" fmla="*/ 2413524 h 2611386"/>
                  <a:gd name="connsiteX764" fmla="*/ 662443 w 4958557"/>
                  <a:gd name="connsiteY764" fmla="*/ 2410355 h 2611386"/>
                  <a:gd name="connsiteX765" fmla="*/ 663884 w 4958557"/>
                  <a:gd name="connsiteY765" fmla="*/ 2412372 h 2611386"/>
                  <a:gd name="connsiteX766" fmla="*/ 762427 w 4958557"/>
                  <a:gd name="connsiteY766" fmla="*/ 2383846 h 2611386"/>
                  <a:gd name="connsiteX767" fmla="*/ 769342 w 4958557"/>
                  <a:gd name="connsiteY767" fmla="*/ 2382405 h 2611386"/>
                  <a:gd name="connsiteX768" fmla="*/ 820054 w 4958557"/>
                  <a:gd name="connsiteY768" fmla="*/ 2374626 h 2611386"/>
                  <a:gd name="connsiteX769" fmla="*/ 853190 w 4958557"/>
                  <a:gd name="connsiteY769" fmla="*/ 2367422 h 2611386"/>
                  <a:gd name="connsiteX770" fmla="*/ 854343 w 4958557"/>
                  <a:gd name="connsiteY770" fmla="*/ 2372320 h 2611386"/>
                  <a:gd name="connsiteX771" fmla="*/ 839071 w 4958557"/>
                  <a:gd name="connsiteY771" fmla="*/ 2375778 h 2611386"/>
                  <a:gd name="connsiteX772" fmla="*/ 826970 w 4958557"/>
                  <a:gd name="connsiteY772" fmla="*/ 2379812 h 2611386"/>
                  <a:gd name="connsiteX773" fmla="*/ 820342 w 4958557"/>
                  <a:gd name="connsiteY773" fmla="*/ 2382405 h 2611386"/>
                  <a:gd name="connsiteX774" fmla="*/ 808529 w 4958557"/>
                  <a:gd name="connsiteY774" fmla="*/ 2384422 h 2611386"/>
                  <a:gd name="connsiteX775" fmla="*/ 810257 w 4958557"/>
                  <a:gd name="connsiteY775" fmla="*/ 2385287 h 2611386"/>
                  <a:gd name="connsiteX776" fmla="*/ 808529 w 4958557"/>
                  <a:gd name="connsiteY776" fmla="*/ 2384422 h 2611386"/>
                  <a:gd name="connsiteX777" fmla="*/ 781156 w 4958557"/>
                  <a:gd name="connsiteY777" fmla="*/ 2395948 h 2611386"/>
                  <a:gd name="connsiteX778" fmla="*/ 813427 w 4958557"/>
                  <a:gd name="connsiteY778" fmla="*/ 2387015 h 2611386"/>
                  <a:gd name="connsiteX779" fmla="*/ 820342 w 4958557"/>
                  <a:gd name="connsiteY779" fmla="*/ 2384422 h 2611386"/>
                  <a:gd name="connsiteX780" fmla="*/ 829851 w 4958557"/>
                  <a:gd name="connsiteY780" fmla="*/ 2382405 h 2611386"/>
                  <a:gd name="connsiteX781" fmla="*/ 841953 w 4958557"/>
                  <a:gd name="connsiteY781" fmla="*/ 2378371 h 2611386"/>
                  <a:gd name="connsiteX782" fmla="*/ 857224 w 4958557"/>
                  <a:gd name="connsiteY782" fmla="*/ 2375202 h 2611386"/>
                  <a:gd name="connsiteX783" fmla="*/ 866444 w 4958557"/>
                  <a:gd name="connsiteY783" fmla="*/ 2375490 h 2611386"/>
                  <a:gd name="connsiteX784" fmla="*/ 882580 w 4958557"/>
                  <a:gd name="connsiteY784" fmla="*/ 2372897 h 2611386"/>
                  <a:gd name="connsiteX785" fmla="*/ 913699 w 4958557"/>
                  <a:gd name="connsiteY785" fmla="*/ 2362236 h 2611386"/>
                  <a:gd name="connsiteX786" fmla="*/ 916292 w 4958557"/>
                  <a:gd name="connsiteY786" fmla="*/ 2367710 h 2611386"/>
                  <a:gd name="connsiteX787" fmla="*/ 917445 w 4958557"/>
                  <a:gd name="connsiteY787" fmla="*/ 2365693 h 2611386"/>
                  <a:gd name="connsiteX788" fmla="*/ 916292 w 4958557"/>
                  <a:gd name="connsiteY788" fmla="*/ 2367710 h 2611386"/>
                  <a:gd name="connsiteX789" fmla="*/ 913123 w 4958557"/>
                  <a:gd name="connsiteY789" fmla="*/ 2373473 h 2611386"/>
                  <a:gd name="connsiteX790" fmla="*/ 918309 w 4958557"/>
                  <a:gd name="connsiteY790" fmla="*/ 2374049 h 2611386"/>
                  <a:gd name="connsiteX791" fmla="*/ 927529 w 4958557"/>
                  <a:gd name="connsiteY791" fmla="*/ 2369151 h 2611386"/>
                  <a:gd name="connsiteX792" fmla="*/ 954902 w 4958557"/>
                  <a:gd name="connsiteY792" fmla="*/ 2351575 h 2611386"/>
                  <a:gd name="connsiteX793" fmla="*/ 1013106 w 4958557"/>
                  <a:gd name="connsiteY793" fmla="*/ 2336015 h 2611386"/>
                  <a:gd name="connsiteX794" fmla="*/ 1013106 w 4958557"/>
                  <a:gd name="connsiteY794" fmla="*/ 2336015 h 2611386"/>
                  <a:gd name="connsiteX795" fmla="*/ 1024920 w 4958557"/>
                  <a:gd name="connsiteY795" fmla="*/ 2336015 h 2611386"/>
                  <a:gd name="connsiteX796" fmla="*/ 1043649 w 4958557"/>
                  <a:gd name="connsiteY796" fmla="*/ 2336015 h 2611386"/>
                  <a:gd name="connsiteX797" fmla="*/ 1047395 w 4958557"/>
                  <a:gd name="connsiteY797" fmla="*/ 2336015 h 2611386"/>
                  <a:gd name="connsiteX798" fmla="*/ 1053445 w 4958557"/>
                  <a:gd name="connsiteY798" fmla="*/ 2336015 h 2611386"/>
                  <a:gd name="connsiteX799" fmla="*/ 1056903 w 4958557"/>
                  <a:gd name="connsiteY799" fmla="*/ 2333422 h 2611386"/>
                  <a:gd name="connsiteX800" fmla="*/ 1115971 w 4958557"/>
                  <a:gd name="connsiteY800" fmla="*/ 2316998 h 2611386"/>
                  <a:gd name="connsiteX801" fmla="*/ 1180802 w 4958557"/>
                  <a:gd name="connsiteY801" fmla="*/ 2293947 h 2611386"/>
                  <a:gd name="connsiteX802" fmla="*/ 1183684 w 4958557"/>
                  <a:gd name="connsiteY802" fmla="*/ 2301150 h 2611386"/>
                  <a:gd name="connsiteX803" fmla="*/ 1186565 w 4958557"/>
                  <a:gd name="connsiteY803" fmla="*/ 2300574 h 2611386"/>
                  <a:gd name="connsiteX804" fmla="*/ 1181090 w 4958557"/>
                  <a:gd name="connsiteY804" fmla="*/ 2308066 h 2611386"/>
                  <a:gd name="connsiteX805" fmla="*/ 1186853 w 4958557"/>
                  <a:gd name="connsiteY805" fmla="*/ 2312964 h 2611386"/>
                  <a:gd name="connsiteX806" fmla="*/ 1200972 w 4958557"/>
                  <a:gd name="connsiteY806" fmla="*/ 2307778 h 2611386"/>
                  <a:gd name="connsiteX807" fmla="*/ 1200972 w 4958557"/>
                  <a:gd name="connsiteY807" fmla="*/ 2307778 h 2611386"/>
                  <a:gd name="connsiteX808" fmla="*/ 1202989 w 4958557"/>
                  <a:gd name="connsiteY808" fmla="*/ 2297981 h 2611386"/>
                  <a:gd name="connsiteX809" fmla="*/ 1217396 w 4958557"/>
                  <a:gd name="connsiteY809" fmla="*/ 2293371 h 2611386"/>
                  <a:gd name="connsiteX810" fmla="*/ 1230362 w 4958557"/>
                  <a:gd name="connsiteY810" fmla="*/ 2289049 h 2611386"/>
                  <a:gd name="connsiteX811" fmla="*/ 1212785 w 4958557"/>
                  <a:gd name="connsiteY811" fmla="*/ 2291066 h 2611386"/>
                  <a:gd name="connsiteX812" fmla="*/ 1198955 w 4958557"/>
                  <a:gd name="connsiteY812" fmla="*/ 2292795 h 2611386"/>
                  <a:gd name="connsiteX813" fmla="*/ 1212497 w 4958557"/>
                  <a:gd name="connsiteY813" fmla="*/ 2283286 h 2611386"/>
                  <a:gd name="connsiteX814" fmla="*/ 1217972 w 4958557"/>
                  <a:gd name="connsiteY814" fmla="*/ 2283286 h 2611386"/>
                  <a:gd name="connsiteX815" fmla="*/ 1256294 w 4958557"/>
                  <a:gd name="connsiteY815" fmla="*/ 2280117 h 2611386"/>
                  <a:gd name="connsiteX816" fmla="*/ 1248514 w 4958557"/>
                  <a:gd name="connsiteY816" fmla="*/ 2283862 h 2611386"/>
                  <a:gd name="connsiteX817" fmla="*/ 1243328 w 4958557"/>
                  <a:gd name="connsiteY817" fmla="*/ 2287608 h 2611386"/>
                  <a:gd name="connsiteX818" fmla="*/ 1251108 w 4958557"/>
                  <a:gd name="connsiteY818" fmla="*/ 2286744 h 2611386"/>
                  <a:gd name="connsiteX819" fmla="*/ 1251108 w 4958557"/>
                  <a:gd name="connsiteY819" fmla="*/ 2286744 h 2611386"/>
                  <a:gd name="connsiteX820" fmla="*/ 1262921 w 4958557"/>
                  <a:gd name="connsiteY820" fmla="*/ 2278964 h 2611386"/>
                  <a:gd name="connsiteX821" fmla="*/ 1257447 w 4958557"/>
                  <a:gd name="connsiteY821" fmla="*/ 2279828 h 2611386"/>
                  <a:gd name="connsiteX822" fmla="*/ 1274735 w 4958557"/>
                  <a:gd name="connsiteY822" fmla="*/ 2270032 h 2611386"/>
                  <a:gd name="connsiteX823" fmla="*/ 1284820 w 4958557"/>
                  <a:gd name="connsiteY823" fmla="*/ 2267438 h 2611386"/>
                  <a:gd name="connsiteX824" fmla="*/ 1284820 w 4958557"/>
                  <a:gd name="connsiteY824" fmla="*/ 2267438 h 2611386"/>
                  <a:gd name="connsiteX825" fmla="*/ 1322566 w 4958557"/>
                  <a:gd name="connsiteY825" fmla="*/ 2258794 h 2611386"/>
                  <a:gd name="connsiteX826" fmla="*/ 1354837 w 4958557"/>
                  <a:gd name="connsiteY826" fmla="*/ 2244387 h 2611386"/>
                  <a:gd name="connsiteX827" fmla="*/ 1354837 w 4958557"/>
                  <a:gd name="connsiteY827" fmla="*/ 2244387 h 2611386"/>
                  <a:gd name="connsiteX828" fmla="*/ 1355125 w 4958557"/>
                  <a:gd name="connsiteY828" fmla="*/ 2240930 h 2611386"/>
                  <a:gd name="connsiteX829" fmla="*/ 1365210 w 4958557"/>
                  <a:gd name="connsiteY829" fmla="*/ 2237760 h 2611386"/>
                  <a:gd name="connsiteX830" fmla="*/ 1376447 w 4958557"/>
                  <a:gd name="connsiteY830" fmla="*/ 2235167 h 2611386"/>
                  <a:gd name="connsiteX831" fmla="*/ 1378753 w 4958557"/>
                  <a:gd name="connsiteY831" fmla="*/ 2237760 h 2611386"/>
                  <a:gd name="connsiteX832" fmla="*/ 1373854 w 4958557"/>
                  <a:gd name="connsiteY832" fmla="*/ 2243811 h 2611386"/>
                  <a:gd name="connsiteX833" fmla="*/ 1375295 w 4958557"/>
                  <a:gd name="connsiteY833" fmla="*/ 2245540 h 2611386"/>
                  <a:gd name="connsiteX834" fmla="*/ 1353685 w 4958557"/>
                  <a:gd name="connsiteY834" fmla="*/ 2252455 h 2611386"/>
                  <a:gd name="connsiteX835" fmla="*/ 1379329 w 4958557"/>
                  <a:gd name="connsiteY835" fmla="*/ 2245828 h 2611386"/>
                  <a:gd name="connsiteX836" fmla="*/ 1381058 w 4958557"/>
                  <a:gd name="connsiteY836" fmla="*/ 2245252 h 2611386"/>
                  <a:gd name="connsiteX837" fmla="*/ 1388549 w 4958557"/>
                  <a:gd name="connsiteY837" fmla="*/ 2243811 h 2611386"/>
                  <a:gd name="connsiteX838" fmla="*/ 1387685 w 4958557"/>
                  <a:gd name="connsiteY838" fmla="*/ 2245540 h 2611386"/>
                  <a:gd name="connsiteX839" fmla="*/ 1398634 w 4958557"/>
                  <a:gd name="connsiteY839" fmla="*/ 2243235 h 2611386"/>
                  <a:gd name="connsiteX840" fmla="*/ 1398634 w 4958557"/>
                  <a:gd name="connsiteY840" fmla="*/ 2243235 h 2611386"/>
                  <a:gd name="connsiteX841" fmla="*/ 1419956 w 4958557"/>
                  <a:gd name="connsiteY841" fmla="*/ 2242659 h 2611386"/>
                  <a:gd name="connsiteX842" fmla="*/ 1432634 w 4958557"/>
                  <a:gd name="connsiteY842" fmla="*/ 2238049 h 2611386"/>
                  <a:gd name="connsiteX843" fmla="*/ 1447329 w 4958557"/>
                  <a:gd name="connsiteY843" fmla="*/ 2228540 h 2611386"/>
                  <a:gd name="connsiteX844" fmla="*/ 1479024 w 4958557"/>
                  <a:gd name="connsiteY844" fmla="*/ 2222777 h 2611386"/>
                  <a:gd name="connsiteX845" fmla="*/ 1481329 w 4958557"/>
                  <a:gd name="connsiteY845" fmla="*/ 2223642 h 2611386"/>
                  <a:gd name="connsiteX846" fmla="*/ 1496601 w 4958557"/>
                  <a:gd name="connsiteY846" fmla="*/ 2222489 h 2611386"/>
                  <a:gd name="connsiteX847" fmla="*/ 1509855 w 4958557"/>
                  <a:gd name="connsiteY847" fmla="*/ 2215574 h 2611386"/>
                  <a:gd name="connsiteX848" fmla="*/ 1540398 w 4958557"/>
                  <a:gd name="connsiteY848" fmla="*/ 2209523 h 2611386"/>
                  <a:gd name="connsiteX849" fmla="*/ 1549330 w 4958557"/>
                  <a:gd name="connsiteY849" fmla="*/ 2214421 h 2611386"/>
                  <a:gd name="connsiteX850" fmla="*/ 1549330 w 4958557"/>
                  <a:gd name="connsiteY850" fmla="*/ 2214421 h 2611386"/>
                  <a:gd name="connsiteX851" fmla="*/ 1556821 w 4958557"/>
                  <a:gd name="connsiteY851" fmla="*/ 2218743 h 2611386"/>
                  <a:gd name="connsiteX852" fmla="*/ 1586500 w 4958557"/>
                  <a:gd name="connsiteY852" fmla="*/ 2208947 h 2611386"/>
                  <a:gd name="connsiteX853" fmla="*/ 1586788 w 4958557"/>
                  <a:gd name="connsiteY853" fmla="*/ 2202319 h 2611386"/>
                  <a:gd name="connsiteX854" fmla="*/ 1562008 w 4958557"/>
                  <a:gd name="connsiteY854" fmla="*/ 2205201 h 2611386"/>
                  <a:gd name="connsiteX855" fmla="*/ 1562008 w 4958557"/>
                  <a:gd name="connsiteY855" fmla="*/ 2202896 h 2611386"/>
                  <a:gd name="connsiteX856" fmla="*/ 1587076 w 4958557"/>
                  <a:gd name="connsiteY856" fmla="*/ 2195404 h 2611386"/>
                  <a:gd name="connsiteX857" fmla="*/ 1587364 w 4958557"/>
                  <a:gd name="connsiteY857" fmla="*/ 2191370 h 2611386"/>
                  <a:gd name="connsiteX858" fmla="*/ 1576703 w 4958557"/>
                  <a:gd name="connsiteY858" fmla="*/ 2190794 h 2611386"/>
                  <a:gd name="connsiteX859" fmla="*/ 1568347 w 4958557"/>
                  <a:gd name="connsiteY859" fmla="*/ 2193099 h 2611386"/>
                  <a:gd name="connsiteX860" fmla="*/ 1568635 w 4958557"/>
                  <a:gd name="connsiteY860" fmla="*/ 2192235 h 2611386"/>
                  <a:gd name="connsiteX861" fmla="*/ 1571516 w 4958557"/>
                  <a:gd name="connsiteY861" fmla="*/ 2191658 h 2611386"/>
                  <a:gd name="connsiteX862" fmla="*/ 1574686 w 4958557"/>
                  <a:gd name="connsiteY862" fmla="*/ 2190794 h 2611386"/>
                  <a:gd name="connsiteX863" fmla="*/ 1574110 w 4958557"/>
                  <a:gd name="connsiteY863" fmla="*/ 2190794 h 2611386"/>
                  <a:gd name="connsiteX864" fmla="*/ 1623093 w 4958557"/>
                  <a:gd name="connsiteY864" fmla="*/ 2184743 h 2611386"/>
                  <a:gd name="connsiteX865" fmla="*/ 1661415 w 4958557"/>
                  <a:gd name="connsiteY865" fmla="*/ 2176963 h 2611386"/>
                  <a:gd name="connsiteX866" fmla="*/ 1718466 w 4958557"/>
                  <a:gd name="connsiteY866" fmla="*/ 2166879 h 2611386"/>
                  <a:gd name="connsiteX867" fmla="*/ 1736619 w 4958557"/>
                  <a:gd name="connsiteY867" fmla="*/ 2162268 h 2611386"/>
                  <a:gd name="connsiteX868" fmla="*/ 1740077 w 4958557"/>
                  <a:gd name="connsiteY868" fmla="*/ 2163997 h 2611386"/>
                  <a:gd name="connsiteX869" fmla="*/ 1742670 w 4958557"/>
                  <a:gd name="connsiteY869" fmla="*/ 2159387 h 2611386"/>
                  <a:gd name="connsiteX870" fmla="*/ 1749009 w 4958557"/>
                  <a:gd name="connsiteY870" fmla="*/ 2155353 h 2611386"/>
                  <a:gd name="connsiteX871" fmla="*/ 1748721 w 4958557"/>
                  <a:gd name="connsiteY871" fmla="*/ 2155065 h 2611386"/>
                  <a:gd name="connsiteX872" fmla="*/ 1774077 w 4958557"/>
                  <a:gd name="connsiteY872" fmla="*/ 2145268 h 2611386"/>
                  <a:gd name="connsiteX873" fmla="*/ 1781569 w 4958557"/>
                  <a:gd name="connsiteY873" fmla="*/ 2145845 h 2611386"/>
                  <a:gd name="connsiteX874" fmla="*/ 1789060 w 4958557"/>
                  <a:gd name="connsiteY874" fmla="*/ 2143251 h 2611386"/>
                  <a:gd name="connsiteX875" fmla="*/ 1788484 w 4958557"/>
                  <a:gd name="connsiteY875" fmla="*/ 2140370 h 2611386"/>
                  <a:gd name="connsiteX876" fmla="*/ 1810382 w 4958557"/>
                  <a:gd name="connsiteY876" fmla="*/ 2131438 h 2611386"/>
                  <a:gd name="connsiteX877" fmla="*/ 1888179 w 4958557"/>
                  <a:gd name="connsiteY877" fmla="*/ 2110404 h 2611386"/>
                  <a:gd name="connsiteX878" fmla="*/ 1898264 w 4958557"/>
                  <a:gd name="connsiteY878" fmla="*/ 2107522 h 2611386"/>
                  <a:gd name="connsiteX879" fmla="*/ 1991044 w 4958557"/>
                  <a:gd name="connsiteY879" fmla="*/ 2081590 h 2611386"/>
                  <a:gd name="connsiteX880" fmla="*/ 1993061 w 4958557"/>
                  <a:gd name="connsiteY880" fmla="*/ 2080725 h 2611386"/>
                  <a:gd name="connsiteX881" fmla="*/ 1991044 w 4958557"/>
                  <a:gd name="connsiteY881" fmla="*/ 2081590 h 2611386"/>
                  <a:gd name="connsiteX882" fmla="*/ 2017553 w 4958557"/>
                  <a:gd name="connsiteY882" fmla="*/ 2077268 h 2611386"/>
                  <a:gd name="connsiteX883" fmla="*/ 2017553 w 4958557"/>
                  <a:gd name="connsiteY883" fmla="*/ 2077268 h 2611386"/>
                  <a:gd name="connsiteX884" fmla="*/ 2034553 w 4958557"/>
                  <a:gd name="connsiteY884" fmla="*/ 2072658 h 2611386"/>
                  <a:gd name="connsiteX885" fmla="*/ 2034553 w 4958557"/>
                  <a:gd name="connsiteY885" fmla="*/ 2072658 h 2611386"/>
                  <a:gd name="connsiteX886" fmla="*/ 2050689 w 4958557"/>
                  <a:gd name="connsiteY886" fmla="*/ 2067471 h 2611386"/>
                  <a:gd name="connsiteX887" fmla="*/ 2050689 w 4958557"/>
                  <a:gd name="connsiteY887" fmla="*/ 2067471 h 2611386"/>
                  <a:gd name="connsiteX888" fmla="*/ 2105147 w 4958557"/>
                  <a:gd name="connsiteY888" fmla="*/ 2050759 h 2611386"/>
                  <a:gd name="connsiteX889" fmla="*/ 2131656 w 4958557"/>
                  <a:gd name="connsiteY889" fmla="*/ 2041539 h 2611386"/>
                  <a:gd name="connsiteX890" fmla="*/ 2131656 w 4958557"/>
                  <a:gd name="connsiteY890" fmla="*/ 2041539 h 2611386"/>
                  <a:gd name="connsiteX891" fmla="*/ 2131656 w 4958557"/>
                  <a:gd name="connsiteY891" fmla="*/ 2041539 h 2611386"/>
                  <a:gd name="connsiteX892" fmla="*/ 2131656 w 4958557"/>
                  <a:gd name="connsiteY892" fmla="*/ 2041539 h 2611386"/>
                  <a:gd name="connsiteX893" fmla="*/ 2140876 w 4958557"/>
                  <a:gd name="connsiteY893" fmla="*/ 2038945 h 2611386"/>
                  <a:gd name="connsiteX894" fmla="*/ 2140876 w 4958557"/>
                  <a:gd name="connsiteY894" fmla="*/ 2038945 h 2611386"/>
                  <a:gd name="connsiteX895" fmla="*/ 2186114 w 4958557"/>
                  <a:gd name="connsiteY895" fmla="*/ 2022233 h 2611386"/>
                  <a:gd name="connsiteX896" fmla="*/ 2186114 w 4958557"/>
                  <a:gd name="connsiteY896" fmla="*/ 2022233 h 2611386"/>
                  <a:gd name="connsiteX897" fmla="*/ 2205707 w 4958557"/>
                  <a:gd name="connsiteY897" fmla="*/ 2019352 h 2611386"/>
                  <a:gd name="connsiteX898" fmla="*/ 2200809 w 4958557"/>
                  <a:gd name="connsiteY898" fmla="*/ 2012149 h 2611386"/>
                  <a:gd name="connsiteX899" fmla="*/ 2350352 w 4958557"/>
                  <a:gd name="connsiteY899" fmla="*/ 1981894 h 2611386"/>
                  <a:gd name="connsiteX900" fmla="*/ 2360148 w 4958557"/>
                  <a:gd name="connsiteY900" fmla="*/ 1975843 h 2611386"/>
                  <a:gd name="connsiteX901" fmla="*/ 2392996 w 4958557"/>
                  <a:gd name="connsiteY901" fmla="*/ 1962877 h 2611386"/>
                  <a:gd name="connsiteX902" fmla="*/ 2413742 w 4958557"/>
                  <a:gd name="connsiteY902" fmla="*/ 1955674 h 2611386"/>
                  <a:gd name="connsiteX903" fmla="*/ 2416623 w 4958557"/>
                  <a:gd name="connsiteY903" fmla="*/ 1948470 h 2611386"/>
                  <a:gd name="connsiteX904" fmla="*/ 2416623 w 4958557"/>
                  <a:gd name="connsiteY904" fmla="*/ 1948470 h 2611386"/>
                  <a:gd name="connsiteX905" fmla="*/ 2416623 w 4958557"/>
                  <a:gd name="connsiteY905" fmla="*/ 1948470 h 2611386"/>
                  <a:gd name="connsiteX906" fmla="*/ 2437657 w 4958557"/>
                  <a:gd name="connsiteY906" fmla="*/ 1936945 h 2611386"/>
                  <a:gd name="connsiteX907" fmla="*/ 2437946 w 4958557"/>
                  <a:gd name="connsiteY907" fmla="*/ 1936657 h 2611386"/>
                  <a:gd name="connsiteX908" fmla="*/ 2444861 w 4958557"/>
                  <a:gd name="connsiteY908" fmla="*/ 1936369 h 2611386"/>
                  <a:gd name="connsiteX909" fmla="*/ 2444861 w 4958557"/>
                  <a:gd name="connsiteY909" fmla="*/ 1936369 h 2611386"/>
                  <a:gd name="connsiteX910" fmla="*/ 2460708 w 4958557"/>
                  <a:gd name="connsiteY910" fmla="*/ 1934064 h 2611386"/>
                  <a:gd name="connsiteX911" fmla="*/ 2488081 w 4958557"/>
                  <a:gd name="connsiteY911" fmla="*/ 1921962 h 2611386"/>
                  <a:gd name="connsiteX912" fmla="*/ 2502488 w 4958557"/>
                  <a:gd name="connsiteY912" fmla="*/ 1919080 h 2611386"/>
                  <a:gd name="connsiteX913" fmla="*/ 2522946 w 4958557"/>
                  <a:gd name="connsiteY913" fmla="*/ 1914470 h 2611386"/>
                  <a:gd name="connsiteX914" fmla="*/ 2526116 w 4958557"/>
                  <a:gd name="connsiteY914" fmla="*/ 1916199 h 2611386"/>
                  <a:gd name="connsiteX915" fmla="*/ 2523522 w 4958557"/>
                  <a:gd name="connsiteY915" fmla="*/ 1917640 h 2611386"/>
                  <a:gd name="connsiteX916" fmla="*/ 2515455 w 4958557"/>
                  <a:gd name="connsiteY916" fmla="*/ 1921097 h 2611386"/>
                  <a:gd name="connsiteX917" fmla="*/ 2520929 w 4958557"/>
                  <a:gd name="connsiteY917" fmla="*/ 1921962 h 2611386"/>
                  <a:gd name="connsiteX918" fmla="*/ 2523234 w 4958557"/>
                  <a:gd name="connsiteY918" fmla="*/ 1924267 h 2611386"/>
                  <a:gd name="connsiteX919" fmla="*/ 2523234 w 4958557"/>
                  <a:gd name="connsiteY919" fmla="*/ 1924267 h 2611386"/>
                  <a:gd name="connsiteX920" fmla="*/ 2523234 w 4958557"/>
                  <a:gd name="connsiteY920" fmla="*/ 1924267 h 2611386"/>
                  <a:gd name="connsiteX921" fmla="*/ 2514014 w 4958557"/>
                  <a:gd name="connsiteY921" fmla="*/ 1938674 h 2611386"/>
                  <a:gd name="connsiteX922" fmla="*/ 2499319 w 4958557"/>
                  <a:gd name="connsiteY922" fmla="*/ 1944724 h 2611386"/>
                  <a:gd name="connsiteX923" fmla="*/ 2500759 w 4958557"/>
                  <a:gd name="connsiteY923" fmla="*/ 1953945 h 2611386"/>
                  <a:gd name="connsiteX924" fmla="*/ 2506234 w 4958557"/>
                  <a:gd name="connsiteY924" fmla="*/ 1950199 h 2611386"/>
                  <a:gd name="connsiteX925" fmla="*/ 2520929 w 4958557"/>
                  <a:gd name="connsiteY925" fmla="*/ 1940979 h 2611386"/>
                  <a:gd name="connsiteX926" fmla="*/ 2526116 w 4958557"/>
                  <a:gd name="connsiteY926" fmla="*/ 1939826 h 2611386"/>
                  <a:gd name="connsiteX927" fmla="*/ 2526116 w 4958557"/>
                  <a:gd name="connsiteY927" fmla="*/ 1939826 h 2611386"/>
                  <a:gd name="connsiteX928" fmla="*/ 2526116 w 4958557"/>
                  <a:gd name="connsiteY928" fmla="*/ 1939826 h 2611386"/>
                  <a:gd name="connsiteX929" fmla="*/ 2547150 w 4958557"/>
                  <a:gd name="connsiteY929" fmla="*/ 1931182 h 2611386"/>
                  <a:gd name="connsiteX930" fmla="*/ 2546573 w 4958557"/>
                  <a:gd name="connsiteY930" fmla="*/ 1926860 h 2611386"/>
                  <a:gd name="connsiteX931" fmla="*/ 2571641 w 4958557"/>
                  <a:gd name="connsiteY931" fmla="*/ 1919080 h 2611386"/>
                  <a:gd name="connsiteX932" fmla="*/ 2578268 w 4958557"/>
                  <a:gd name="connsiteY932" fmla="*/ 1911877 h 2611386"/>
                  <a:gd name="connsiteX933" fmla="*/ 2570489 w 4958557"/>
                  <a:gd name="connsiteY933" fmla="*/ 1910436 h 2611386"/>
                  <a:gd name="connsiteX934" fmla="*/ 2562709 w 4958557"/>
                  <a:gd name="connsiteY934" fmla="*/ 1905826 h 2611386"/>
                  <a:gd name="connsiteX935" fmla="*/ 2564726 w 4958557"/>
                  <a:gd name="connsiteY935" fmla="*/ 1900351 h 2611386"/>
                  <a:gd name="connsiteX936" fmla="*/ 2591523 w 4958557"/>
                  <a:gd name="connsiteY936" fmla="*/ 1888250 h 2611386"/>
                  <a:gd name="connsiteX937" fmla="*/ 2644252 w 4958557"/>
                  <a:gd name="connsiteY937" fmla="*/ 1874131 h 2611386"/>
                  <a:gd name="connsiteX938" fmla="*/ 2714846 w 4958557"/>
                  <a:gd name="connsiteY938" fmla="*/ 1854538 h 2611386"/>
                  <a:gd name="connsiteX939" fmla="*/ 2805321 w 4958557"/>
                  <a:gd name="connsiteY939" fmla="*/ 1822266 h 2611386"/>
                  <a:gd name="connsiteX940" fmla="*/ 2815117 w 4958557"/>
                  <a:gd name="connsiteY940" fmla="*/ 1820249 h 2611386"/>
                  <a:gd name="connsiteX941" fmla="*/ 2815405 w 4958557"/>
                  <a:gd name="connsiteY941" fmla="*/ 1817944 h 2611386"/>
                  <a:gd name="connsiteX942" fmla="*/ 2807914 w 4958557"/>
                  <a:gd name="connsiteY942" fmla="*/ 1817656 h 2611386"/>
                  <a:gd name="connsiteX943" fmla="*/ 2815982 w 4958557"/>
                  <a:gd name="connsiteY943" fmla="*/ 1809876 h 2611386"/>
                  <a:gd name="connsiteX944" fmla="*/ 2826067 w 4958557"/>
                  <a:gd name="connsiteY944" fmla="*/ 1801520 h 2611386"/>
                  <a:gd name="connsiteX945" fmla="*/ 2812524 w 4958557"/>
                  <a:gd name="connsiteY945" fmla="*/ 1800656 h 2611386"/>
                  <a:gd name="connsiteX946" fmla="*/ 2810795 w 4958557"/>
                  <a:gd name="connsiteY946" fmla="*/ 1799215 h 2611386"/>
                  <a:gd name="connsiteX947" fmla="*/ 2824914 w 4958557"/>
                  <a:gd name="connsiteY947" fmla="*/ 1777317 h 2611386"/>
                  <a:gd name="connsiteX948" fmla="*/ 2832117 w 4958557"/>
                  <a:gd name="connsiteY948" fmla="*/ 1775012 h 2611386"/>
                  <a:gd name="connsiteX949" fmla="*/ 2852575 w 4958557"/>
                  <a:gd name="connsiteY949" fmla="*/ 1767520 h 2611386"/>
                  <a:gd name="connsiteX950" fmla="*/ 2832117 w 4958557"/>
                  <a:gd name="connsiteY950" fmla="*/ 1772130 h 2611386"/>
                  <a:gd name="connsiteX951" fmla="*/ 2822609 w 4958557"/>
                  <a:gd name="connsiteY951" fmla="*/ 1772707 h 2611386"/>
                  <a:gd name="connsiteX952" fmla="*/ 2822321 w 4958557"/>
                  <a:gd name="connsiteY952" fmla="*/ 1770690 h 2611386"/>
                  <a:gd name="connsiteX953" fmla="*/ 2822897 w 4958557"/>
                  <a:gd name="connsiteY953" fmla="*/ 1768096 h 2611386"/>
                  <a:gd name="connsiteX954" fmla="*/ 2851135 w 4958557"/>
                  <a:gd name="connsiteY954" fmla="*/ 1758300 h 2611386"/>
                  <a:gd name="connsiteX955" fmla="*/ 2854592 w 4958557"/>
                  <a:gd name="connsiteY955" fmla="*/ 1762334 h 2611386"/>
                  <a:gd name="connsiteX956" fmla="*/ 2856321 w 4958557"/>
                  <a:gd name="connsiteY956" fmla="*/ 1756283 h 2611386"/>
                  <a:gd name="connsiteX957" fmla="*/ 2856321 w 4958557"/>
                  <a:gd name="connsiteY957" fmla="*/ 1756283 h 2611386"/>
                  <a:gd name="connsiteX958" fmla="*/ 3033814 w 4958557"/>
                  <a:gd name="connsiteY958" fmla="*/ 1706147 h 2611386"/>
                  <a:gd name="connsiteX959" fmla="*/ 3017966 w 4958557"/>
                  <a:gd name="connsiteY959" fmla="*/ 1720554 h 2611386"/>
                  <a:gd name="connsiteX960" fmla="*/ 3009034 w 4958557"/>
                  <a:gd name="connsiteY960" fmla="*/ 1725452 h 2611386"/>
                  <a:gd name="connsiteX961" fmla="*/ 3023153 w 4958557"/>
                  <a:gd name="connsiteY961" fmla="*/ 1722859 h 2611386"/>
                  <a:gd name="connsiteX962" fmla="*/ 3041305 w 4958557"/>
                  <a:gd name="connsiteY962" fmla="*/ 1724588 h 2611386"/>
                  <a:gd name="connsiteX963" fmla="*/ 2994627 w 4958557"/>
                  <a:gd name="connsiteY963" fmla="*/ 1744469 h 2611386"/>
                  <a:gd name="connsiteX964" fmla="*/ 2982525 w 4958557"/>
                  <a:gd name="connsiteY964" fmla="*/ 1748503 h 2611386"/>
                  <a:gd name="connsiteX965" fmla="*/ 2999237 w 4958557"/>
                  <a:gd name="connsiteY965" fmla="*/ 1751096 h 2611386"/>
                  <a:gd name="connsiteX966" fmla="*/ 3003847 w 4958557"/>
                  <a:gd name="connsiteY966" fmla="*/ 1751672 h 2611386"/>
                  <a:gd name="connsiteX967" fmla="*/ 3053407 w 4958557"/>
                  <a:gd name="connsiteY967" fmla="*/ 1739283 h 2611386"/>
                  <a:gd name="connsiteX968" fmla="*/ 3069543 w 4958557"/>
                  <a:gd name="connsiteY968" fmla="*/ 1732079 h 2611386"/>
                  <a:gd name="connsiteX969" fmla="*/ 3072424 w 4958557"/>
                  <a:gd name="connsiteY969" fmla="*/ 1724299 h 2611386"/>
                  <a:gd name="connsiteX970" fmla="*/ 3064933 w 4958557"/>
                  <a:gd name="connsiteY970" fmla="*/ 1724011 h 2611386"/>
                  <a:gd name="connsiteX971" fmla="*/ 3052542 w 4958557"/>
                  <a:gd name="connsiteY971" fmla="*/ 1727757 h 2611386"/>
                  <a:gd name="connsiteX972" fmla="*/ 3047932 w 4958557"/>
                  <a:gd name="connsiteY972" fmla="*/ 1724299 h 2611386"/>
                  <a:gd name="connsiteX973" fmla="*/ 3059170 w 4958557"/>
                  <a:gd name="connsiteY973" fmla="*/ 1711909 h 2611386"/>
                  <a:gd name="connsiteX974" fmla="*/ 3105560 w 4958557"/>
                  <a:gd name="connsiteY974" fmla="*/ 1705282 h 2611386"/>
                  <a:gd name="connsiteX975" fmla="*/ 3126018 w 4958557"/>
                  <a:gd name="connsiteY975" fmla="*/ 1698079 h 2611386"/>
                  <a:gd name="connsiteX976" fmla="*/ 3130340 w 4958557"/>
                  <a:gd name="connsiteY976" fmla="*/ 1694910 h 2611386"/>
                  <a:gd name="connsiteX977" fmla="*/ 3167797 w 4958557"/>
                  <a:gd name="connsiteY977" fmla="*/ 1686553 h 2611386"/>
                  <a:gd name="connsiteX978" fmla="*/ 3188832 w 4958557"/>
                  <a:gd name="connsiteY978" fmla="*/ 1676469 h 2611386"/>
                  <a:gd name="connsiteX979" fmla="*/ 3190848 w 4958557"/>
                  <a:gd name="connsiteY979" fmla="*/ 1665519 h 2611386"/>
                  <a:gd name="connsiteX980" fmla="*/ 3204391 w 4958557"/>
                  <a:gd name="connsiteY980" fmla="*/ 1664367 h 2611386"/>
                  <a:gd name="connsiteX981" fmla="*/ 3217357 w 4958557"/>
                  <a:gd name="connsiteY981" fmla="*/ 1663502 h 2611386"/>
                  <a:gd name="connsiteX982" fmla="*/ 3221679 w 4958557"/>
                  <a:gd name="connsiteY982" fmla="*/ 1663502 h 2611386"/>
                  <a:gd name="connsiteX983" fmla="*/ 3219086 w 4958557"/>
                  <a:gd name="connsiteY983" fmla="*/ 1672435 h 2611386"/>
                  <a:gd name="connsiteX984" fmla="*/ 3236086 w 4958557"/>
                  <a:gd name="connsiteY984" fmla="*/ 1663214 h 2611386"/>
                  <a:gd name="connsiteX985" fmla="*/ 3241849 w 4958557"/>
                  <a:gd name="connsiteY985" fmla="*/ 1660621 h 2611386"/>
                  <a:gd name="connsiteX986" fmla="*/ 3267205 w 4958557"/>
                  <a:gd name="connsiteY986" fmla="*/ 1658892 h 2611386"/>
                  <a:gd name="connsiteX987" fmla="*/ 3266917 w 4958557"/>
                  <a:gd name="connsiteY987" fmla="*/ 1662350 h 2611386"/>
                  <a:gd name="connsiteX988" fmla="*/ 3266917 w 4958557"/>
                  <a:gd name="connsiteY988" fmla="*/ 1662350 h 2611386"/>
                  <a:gd name="connsiteX989" fmla="*/ 3266917 w 4958557"/>
                  <a:gd name="connsiteY989" fmla="*/ 1662350 h 2611386"/>
                  <a:gd name="connsiteX990" fmla="*/ 3253374 w 4958557"/>
                  <a:gd name="connsiteY990" fmla="*/ 1672435 h 2611386"/>
                  <a:gd name="connsiteX991" fmla="*/ 3269798 w 4958557"/>
                  <a:gd name="connsiteY991" fmla="*/ 1666096 h 2611386"/>
                  <a:gd name="connsiteX992" fmla="*/ 3279307 w 4958557"/>
                  <a:gd name="connsiteY992" fmla="*/ 1660909 h 2611386"/>
                  <a:gd name="connsiteX993" fmla="*/ 3279307 w 4958557"/>
                  <a:gd name="connsiteY993" fmla="*/ 1654282 h 2611386"/>
                  <a:gd name="connsiteX994" fmla="*/ 3281324 w 4958557"/>
                  <a:gd name="connsiteY994" fmla="*/ 1653994 h 2611386"/>
                  <a:gd name="connsiteX995" fmla="*/ 3309849 w 4958557"/>
                  <a:gd name="connsiteY995" fmla="*/ 1644774 h 2611386"/>
                  <a:gd name="connsiteX996" fmla="*/ 3327138 w 4958557"/>
                  <a:gd name="connsiteY996" fmla="*/ 1644774 h 2611386"/>
                  <a:gd name="connsiteX997" fmla="*/ 3355087 w 4958557"/>
                  <a:gd name="connsiteY997" fmla="*/ 1636129 h 2611386"/>
                  <a:gd name="connsiteX998" fmla="*/ 3394850 w 4958557"/>
                  <a:gd name="connsiteY998" fmla="*/ 1624316 h 2611386"/>
                  <a:gd name="connsiteX999" fmla="*/ 3503477 w 4958557"/>
                  <a:gd name="connsiteY999" fmla="*/ 1594349 h 2611386"/>
                  <a:gd name="connsiteX1000" fmla="*/ 3513850 w 4958557"/>
                  <a:gd name="connsiteY1000" fmla="*/ 1587722 h 2611386"/>
                  <a:gd name="connsiteX1001" fmla="*/ 3511545 w 4958557"/>
                  <a:gd name="connsiteY1001" fmla="*/ 1582824 h 2611386"/>
                  <a:gd name="connsiteX1002" fmla="*/ 3497139 w 4958557"/>
                  <a:gd name="connsiteY1002" fmla="*/ 1583400 h 2611386"/>
                  <a:gd name="connsiteX1003" fmla="*/ 3492817 w 4958557"/>
                  <a:gd name="connsiteY1003" fmla="*/ 1587434 h 2611386"/>
                  <a:gd name="connsiteX1004" fmla="*/ 3492817 w 4958557"/>
                  <a:gd name="connsiteY1004" fmla="*/ 1587434 h 2611386"/>
                  <a:gd name="connsiteX1005" fmla="*/ 3483308 w 4958557"/>
                  <a:gd name="connsiteY1005" fmla="*/ 1585129 h 2611386"/>
                  <a:gd name="connsiteX1006" fmla="*/ 3483308 w 4958557"/>
                  <a:gd name="connsiteY1006" fmla="*/ 1585129 h 2611386"/>
                  <a:gd name="connsiteX1007" fmla="*/ 3483308 w 4958557"/>
                  <a:gd name="connsiteY1007" fmla="*/ 1585129 h 2611386"/>
                  <a:gd name="connsiteX1008" fmla="*/ 3492240 w 4958557"/>
                  <a:gd name="connsiteY1008" fmla="*/ 1580231 h 2611386"/>
                  <a:gd name="connsiteX1009" fmla="*/ 3509528 w 4958557"/>
                  <a:gd name="connsiteY1009" fmla="*/ 1566400 h 2611386"/>
                  <a:gd name="connsiteX1010" fmla="*/ 3519613 w 4958557"/>
                  <a:gd name="connsiteY1010" fmla="*/ 1559773 h 2611386"/>
                  <a:gd name="connsiteX1011" fmla="*/ 3514427 w 4958557"/>
                  <a:gd name="connsiteY1011" fmla="*/ 1555739 h 2611386"/>
                  <a:gd name="connsiteX1012" fmla="*/ 3514427 w 4958557"/>
                  <a:gd name="connsiteY1012" fmla="*/ 1555739 h 2611386"/>
                  <a:gd name="connsiteX1013" fmla="*/ 3514427 w 4958557"/>
                  <a:gd name="connsiteY1013" fmla="*/ 1555451 h 2611386"/>
                  <a:gd name="connsiteX1014" fmla="*/ 3528257 w 4958557"/>
                  <a:gd name="connsiteY1014" fmla="*/ 1554010 h 2611386"/>
                  <a:gd name="connsiteX1015" fmla="*/ 3557071 w 4958557"/>
                  <a:gd name="connsiteY1015" fmla="*/ 1554298 h 2611386"/>
                  <a:gd name="connsiteX1016" fmla="*/ 3585020 w 4958557"/>
                  <a:gd name="connsiteY1016" fmla="*/ 1546231 h 2611386"/>
                  <a:gd name="connsiteX1017" fmla="*/ 3597122 w 4958557"/>
                  <a:gd name="connsiteY1017" fmla="*/ 1541332 h 2611386"/>
                  <a:gd name="connsiteX1018" fmla="*/ 3603749 w 4958557"/>
                  <a:gd name="connsiteY1018" fmla="*/ 1538739 h 2611386"/>
                  <a:gd name="connsiteX1019" fmla="*/ 3630258 w 4958557"/>
                  <a:gd name="connsiteY1019" fmla="*/ 1538451 h 2611386"/>
                  <a:gd name="connsiteX1020" fmla="*/ 3712377 w 4958557"/>
                  <a:gd name="connsiteY1020" fmla="*/ 1507908 h 2611386"/>
                  <a:gd name="connsiteX1021" fmla="*/ 3715835 w 4958557"/>
                  <a:gd name="connsiteY1021" fmla="*/ 1507908 h 2611386"/>
                  <a:gd name="connsiteX1022" fmla="*/ 3731971 w 4958557"/>
                  <a:gd name="connsiteY1022" fmla="*/ 1506180 h 2611386"/>
                  <a:gd name="connsiteX1023" fmla="*/ 3754733 w 4958557"/>
                  <a:gd name="connsiteY1023" fmla="*/ 1492637 h 2611386"/>
                  <a:gd name="connsiteX1024" fmla="*/ 3759056 w 4958557"/>
                  <a:gd name="connsiteY1024" fmla="*/ 1501281 h 2611386"/>
                  <a:gd name="connsiteX1025" fmla="*/ 3745225 w 4958557"/>
                  <a:gd name="connsiteY1025" fmla="*/ 1509925 h 2611386"/>
                  <a:gd name="connsiteX1026" fmla="*/ 3736005 w 4958557"/>
                  <a:gd name="connsiteY1026" fmla="*/ 1519146 h 2611386"/>
                  <a:gd name="connsiteX1027" fmla="*/ 3709496 w 4958557"/>
                  <a:gd name="connsiteY1027" fmla="*/ 1526061 h 2611386"/>
                  <a:gd name="connsiteX1028" fmla="*/ 3705750 w 4958557"/>
                  <a:gd name="connsiteY1028" fmla="*/ 1523180 h 2611386"/>
                  <a:gd name="connsiteX1029" fmla="*/ 3704597 w 4958557"/>
                  <a:gd name="connsiteY1029" fmla="*/ 1528078 h 2611386"/>
                  <a:gd name="connsiteX1030" fmla="*/ 3676072 w 4958557"/>
                  <a:gd name="connsiteY1030" fmla="*/ 1539891 h 2611386"/>
                  <a:gd name="connsiteX1031" fmla="*/ 3648123 w 4958557"/>
                  <a:gd name="connsiteY1031" fmla="*/ 1547959 h 2611386"/>
                  <a:gd name="connsiteX1032" fmla="*/ 3643224 w 4958557"/>
                  <a:gd name="connsiteY1032" fmla="*/ 1547671 h 2611386"/>
                  <a:gd name="connsiteX1033" fmla="*/ 3643224 w 4958557"/>
                  <a:gd name="connsiteY1033" fmla="*/ 1547671 h 2611386"/>
                  <a:gd name="connsiteX1034" fmla="*/ 3617868 w 4958557"/>
                  <a:gd name="connsiteY1034" fmla="*/ 1554875 h 2611386"/>
                  <a:gd name="connsiteX1035" fmla="*/ 3585885 w 4958557"/>
                  <a:gd name="connsiteY1035" fmla="*/ 1563807 h 2611386"/>
                  <a:gd name="connsiteX1036" fmla="*/ 3564563 w 4958557"/>
                  <a:gd name="connsiteY1036" fmla="*/ 1568993 h 2611386"/>
                  <a:gd name="connsiteX1037" fmla="*/ 3564563 w 4958557"/>
                  <a:gd name="connsiteY1037" fmla="*/ 1568993 h 2611386"/>
                  <a:gd name="connsiteX1038" fmla="*/ 3519613 w 4958557"/>
                  <a:gd name="connsiteY1038" fmla="*/ 1587434 h 2611386"/>
                  <a:gd name="connsiteX1039" fmla="*/ 3571478 w 4958557"/>
                  <a:gd name="connsiteY1039" fmla="*/ 1573604 h 2611386"/>
                  <a:gd name="connsiteX1040" fmla="*/ 3571478 w 4958557"/>
                  <a:gd name="connsiteY1040" fmla="*/ 1573604 h 2611386"/>
                  <a:gd name="connsiteX1041" fmla="*/ 3571478 w 4958557"/>
                  <a:gd name="connsiteY1041" fmla="*/ 1573604 h 2611386"/>
                  <a:gd name="connsiteX1042" fmla="*/ 3583292 w 4958557"/>
                  <a:gd name="connsiteY1042" fmla="*/ 1568705 h 2611386"/>
                  <a:gd name="connsiteX1043" fmla="*/ 3621614 w 4958557"/>
                  <a:gd name="connsiteY1043" fmla="*/ 1561502 h 2611386"/>
                  <a:gd name="connsiteX1044" fmla="*/ 3662241 w 4958557"/>
                  <a:gd name="connsiteY1044" fmla="*/ 1550265 h 2611386"/>
                  <a:gd name="connsiteX1045" fmla="*/ 3662241 w 4958557"/>
                  <a:gd name="connsiteY1045" fmla="*/ 1550265 h 2611386"/>
                  <a:gd name="connsiteX1046" fmla="*/ 3681258 w 4958557"/>
                  <a:gd name="connsiteY1046" fmla="*/ 1546231 h 2611386"/>
                  <a:gd name="connsiteX1047" fmla="*/ 3685580 w 4958557"/>
                  <a:gd name="connsiteY1047" fmla="*/ 1545366 h 2611386"/>
                  <a:gd name="connsiteX1048" fmla="*/ 3685580 w 4958557"/>
                  <a:gd name="connsiteY1048" fmla="*/ 1545366 h 2611386"/>
                  <a:gd name="connsiteX1049" fmla="*/ 3685580 w 4958557"/>
                  <a:gd name="connsiteY1049" fmla="*/ 1545366 h 2611386"/>
                  <a:gd name="connsiteX1050" fmla="*/ 3685580 w 4958557"/>
                  <a:gd name="connsiteY1050" fmla="*/ 1545366 h 2611386"/>
                  <a:gd name="connsiteX1051" fmla="*/ 3722174 w 4958557"/>
                  <a:gd name="connsiteY1051" fmla="*/ 1533264 h 2611386"/>
                  <a:gd name="connsiteX1052" fmla="*/ 3779513 w 4958557"/>
                  <a:gd name="connsiteY1052" fmla="*/ 1516840 h 2611386"/>
                  <a:gd name="connsiteX1053" fmla="*/ 3829361 w 4958557"/>
                  <a:gd name="connsiteY1053" fmla="*/ 1500993 h 2611386"/>
                  <a:gd name="connsiteX1054" fmla="*/ 3833683 w 4958557"/>
                  <a:gd name="connsiteY1054" fmla="*/ 1499264 h 2611386"/>
                  <a:gd name="connsiteX1055" fmla="*/ 3908310 w 4958557"/>
                  <a:gd name="connsiteY1055" fmla="*/ 1477078 h 2611386"/>
                  <a:gd name="connsiteX1056" fmla="*/ 3916378 w 4958557"/>
                  <a:gd name="connsiteY1056" fmla="*/ 1476213 h 2611386"/>
                  <a:gd name="connsiteX1057" fmla="*/ 3938853 w 4958557"/>
                  <a:gd name="connsiteY1057" fmla="*/ 1470162 h 2611386"/>
                  <a:gd name="connsiteX1058" fmla="*/ 3939429 w 4958557"/>
                  <a:gd name="connsiteY1058" fmla="*/ 1462671 h 2611386"/>
                  <a:gd name="connsiteX1059" fmla="*/ 3939429 w 4958557"/>
                  <a:gd name="connsiteY1059" fmla="*/ 1462671 h 2611386"/>
                  <a:gd name="connsiteX1060" fmla="*/ 3939429 w 4958557"/>
                  <a:gd name="connsiteY1060" fmla="*/ 1462671 h 2611386"/>
                  <a:gd name="connsiteX1061" fmla="*/ 3986684 w 4958557"/>
                  <a:gd name="connsiteY1061" fmla="*/ 1457484 h 2611386"/>
                  <a:gd name="connsiteX1062" fmla="*/ 4050362 w 4958557"/>
                  <a:gd name="connsiteY1062" fmla="*/ 1436162 h 2611386"/>
                  <a:gd name="connsiteX1063" fmla="*/ 4037108 w 4958557"/>
                  <a:gd name="connsiteY1063" fmla="*/ 1431552 h 2611386"/>
                  <a:gd name="connsiteX1064" fmla="*/ 4044023 w 4958557"/>
                  <a:gd name="connsiteY1064" fmla="*/ 1424060 h 2611386"/>
                  <a:gd name="connsiteX1065" fmla="*/ 4039125 w 4958557"/>
                  <a:gd name="connsiteY1065" fmla="*/ 1421755 h 2611386"/>
                  <a:gd name="connsiteX1066" fmla="*/ 4027023 w 4958557"/>
                  <a:gd name="connsiteY1066" fmla="*/ 1421467 h 2611386"/>
                  <a:gd name="connsiteX1067" fmla="*/ 4009735 w 4958557"/>
                  <a:gd name="connsiteY1067" fmla="*/ 1424637 h 2611386"/>
                  <a:gd name="connsiteX1068" fmla="*/ 4002532 w 4958557"/>
                  <a:gd name="connsiteY1068" fmla="*/ 1426942 h 2611386"/>
                  <a:gd name="connsiteX1069" fmla="*/ 3986396 w 4958557"/>
                  <a:gd name="connsiteY1069" fmla="*/ 1435874 h 2611386"/>
                  <a:gd name="connsiteX1070" fmla="*/ 3920412 w 4958557"/>
                  <a:gd name="connsiteY1070" fmla="*/ 1455755 h 2611386"/>
                  <a:gd name="connsiteX1071" fmla="*/ 3849530 w 4958557"/>
                  <a:gd name="connsiteY1071" fmla="*/ 1479095 h 2611386"/>
                  <a:gd name="connsiteX1072" fmla="*/ 3842327 w 4958557"/>
                  <a:gd name="connsiteY1072" fmla="*/ 1468433 h 2611386"/>
                  <a:gd name="connsiteX1073" fmla="*/ 3842327 w 4958557"/>
                  <a:gd name="connsiteY1073" fmla="*/ 1467281 h 2611386"/>
                  <a:gd name="connsiteX1074" fmla="*/ 3872581 w 4958557"/>
                  <a:gd name="connsiteY1074" fmla="*/ 1454891 h 2611386"/>
                  <a:gd name="connsiteX1075" fmla="*/ 3882378 w 4958557"/>
                  <a:gd name="connsiteY1075" fmla="*/ 1453162 h 2611386"/>
                  <a:gd name="connsiteX1076" fmla="*/ 3906870 w 4958557"/>
                  <a:gd name="connsiteY1076" fmla="*/ 1447399 h 2611386"/>
                  <a:gd name="connsiteX1077" fmla="*/ 3918972 w 4958557"/>
                  <a:gd name="connsiteY1077" fmla="*/ 1446823 h 2611386"/>
                  <a:gd name="connsiteX1078" fmla="*/ 3925023 w 4958557"/>
                  <a:gd name="connsiteY1078" fmla="*/ 1446247 h 2611386"/>
                  <a:gd name="connsiteX1079" fmla="*/ 3951531 w 4958557"/>
                  <a:gd name="connsiteY1079" fmla="*/ 1428382 h 2611386"/>
                  <a:gd name="connsiteX1080" fmla="*/ 3965362 w 4958557"/>
                  <a:gd name="connsiteY1080" fmla="*/ 1429247 h 2611386"/>
                  <a:gd name="connsiteX1081" fmla="*/ 4010599 w 4958557"/>
                  <a:gd name="connsiteY1081" fmla="*/ 1410806 h 2611386"/>
                  <a:gd name="connsiteX1082" fmla="*/ 4061600 w 4958557"/>
                  <a:gd name="connsiteY1082" fmla="*/ 1398128 h 2611386"/>
                  <a:gd name="connsiteX1083" fmla="*/ 4114329 w 4958557"/>
                  <a:gd name="connsiteY1083" fmla="*/ 1377094 h 2611386"/>
                  <a:gd name="connsiteX1084" fmla="*/ 4136227 w 4958557"/>
                  <a:gd name="connsiteY1084" fmla="*/ 1369026 h 2611386"/>
                  <a:gd name="connsiteX1085" fmla="*/ 4215465 w 4958557"/>
                  <a:gd name="connsiteY1085" fmla="*/ 1352314 h 2611386"/>
                  <a:gd name="connsiteX1086" fmla="*/ 4221804 w 4958557"/>
                  <a:gd name="connsiteY1086" fmla="*/ 1351738 h 2611386"/>
                  <a:gd name="connsiteX1087" fmla="*/ 4218058 w 4958557"/>
                  <a:gd name="connsiteY1087" fmla="*/ 1347416 h 2611386"/>
                  <a:gd name="connsiteX1088" fmla="*/ 4218058 w 4958557"/>
                  <a:gd name="connsiteY1088" fmla="*/ 1347416 h 2611386"/>
                  <a:gd name="connsiteX1089" fmla="*/ 4220363 w 4958557"/>
                  <a:gd name="connsiteY1089" fmla="*/ 1330992 h 2611386"/>
                  <a:gd name="connsiteX1090" fmla="*/ 4234194 w 4958557"/>
                  <a:gd name="connsiteY1090" fmla="*/ 1318314 h 2611386"/>
                  <a:gd name="connsiteX1091" fmla="*/ 4217770 w 4958557"/>
                  <a:gd name="connsiteY1091" fmla="*/ 1323500 h 2611386"/>
                  <a:gd name="connsiteX1092" fmla="*/ 4217770 w 4958557"/>
                  <a:gd name="connsiteY1092" fmla="*/ 1323500 h 2611386"/>
                  <a:gd name="connsiteX1093" fmla="*/ 4187228 w 4958557"/>
                  <a:gd name="connsiteY1093" fmla="*/ 1328975 h 2611386"/>
                  <a:gd name="connsiteX1094" fmla="*/ 4187228 w 4958557"/>
                  <a:gd name="connsiteY1094" fmla="*/ 1326382 h 2611386"/>
                  <a:gd name="connsiteX1095" fmla="*/ 4218058 w 4958557"/>
                  <a:gd name="connsiteY1095" fmla="*/ 1311975 h 2611386"/>
                  <a:gd name="connsiteX1096" fmla="*/ 4222668 w 4958557"/>
                  <a:gd name="connsiteY1096" fmla="*/ 1309958 h 2611386"/>
                  <a:gd name="connsiteX1097" fmla="*/ 4272228 w 4958557"/>
                  <a:gd name="connsiteY1097" fmla="*/ 1301314 h 2611386"/>
                  <a:gd name="connsiteX1098" fmla="*/ 4275686 w 4958557"/>
                  <a:gd name="connsiteY1098" fmla="*/ 1294687 h 2611386"/>
                  <a:gd name="connsiteX1099" fmla="*/ 4269923 w 4958557"/>
                  <a:gd name="connsiteY1099" fmla="*/ 1290941 h 2611386"/>
                  <a:gd name="connsiteX1100" fmla="*/ 4263296 w 4958557"/>
                  <a:gd name="connsiteY1100" fmla="*/ 1292382 h 2611386"/>
                  <a:gd name="connsiteX1101" fmla="*/ 4259550 w 4958557"/>
                  <a:gd name="connsiteY1101" fmla="*/ 1290365 h 2611386"/>
                  <a:gd name="connsiteX1102" fmla="*/ 4282025 w 4958557"/>
                  <a:gd name="connsiteY1102" fmla="*/ 1275670 h 2611386"/>
                  <a:gd name="connsiteX1103" fmla="*/ 4316889 w 4958557"/>
                  <a:gd name="connsiteY1103" fmla="*/ 1259246 h 2611386"/>
                  <a:gd name="connsiteX1104" fmla="*/ 4350601 w 4958557"/>
                  <a:gd name="connsiteY1104" fmla="*/ 1245127 h 2611386"/>
                  <a:gd name="connsiteX1105" fmla="*/ 4366449 w 4958557"/>
                  <a:gd name="connsiteY1105" fmla="*/ 1249449 h 2611386"/>
                  <a:gd name="connsiteX1106" fmla="*/ 4348585 w 4958557"/>
                  <a:gd name="connsiteY1106" fmla="*/ 1255212 h 2611386"/>
                  <a:gd name="connsiteX1107" fmla="*/ 4347720 w 4958557"/>
                  <a:gd name="connsiteY1107" fmla="*/ 1255500 h 2611386"/>
                  <a:gd name="connsiteX1108" fmla="*/ 4340805 w 4958557"/>
                  <a:gd name="connsiteY1108" fmla="*/ 1259246 h 2611386"/>
                  <a:gd name="connsiteX1109" fmla="*/ 4340805 w 4958557"/>
                  <a:gd name="connsiteY1109" fmla="*/ 1259246 h 2611386"/>
                  <a:gd name="connsiteX1110" fmla="*/ 4338212 w 4958557"/>
                  <a:gd name="connsiteY1110" fmla="*/ 1261551 h 2611386"/>
                  <a:gd name="connsiteX1111" fmla="*/ 4338500 w 4958557"/>
                  <a:gd name="connsiteY1111" fmla="*/ 1268466 h 2611386"/>
                  <a:gd name="connsiteX1112" fmla="*/ 4348297 w 4958557"/>
                  <a:gd name="connsiteY1112" fmla="*/ 1263568 h 2611386"/>
                  <a:gd name="connsiteX1113" fmla="*/ 4348297 w 4958557"/>
                  <a:gd name="connsiteY1113" fmla="*/ 1263568 h 2611386"/>
                  <a:gd name="connsiteX1114" fmla="*/ 4348297 w 4958557"/>
                  <a:gd name="connsiteY1114" fmla="*/ 1263568 h 2611386"/>
                  <a:gd name="connsiteX1115" fmla="*/ 4368178 w 4958557"/>
                  <a:gd name="connsiteY1115" fmla="*/ 1256364 h 2611386"/>
                  <a:gd name="connsiteX1116" fmla="*/ 4384314 w 4958557"/>
                  <a:gd name="connsiteY1116" fmla="*/ 1248296 h 2611386"/>
                  <a:gd name="connsiteX1117" fmla="*/ 4391229 w 4958557"/>
                  <a:gd name="connsiteY1117" fmla="*/ 1247144 h 2611386"/>
                  <a:gd name="connsiteX1118" fmla="*/ 4391229 w 4958557"/>
                  <a:gd name="connsiteY1118" fmla="*/ 1247144 h 2611386"/>
                  <a:gd name="connsiteX1119" fmla="*/ 4391229 w 4958557"/>
                  <a:gd name="connsiteY1119" fmla="*/ 1247144 h 2611386"/>
                  <a:gd name="connsiteX1120" fmla="*/ 4400737 w 4958557"/>
                  <a:gd name="connsiteY1120" fmla="*/ 1243110 h 2611386"/>
                  <a:gd name="connsiteX1121" fmla="*/ 4412551 w 4958557"/>
                  <a:gd name="connsiteY1121" fmla="*/ 1233313 h 2611386"/>
                  <a:gd name="connsiteX1122" fmla="*/ 4474500 w 4958557"/>
                  <a:gd name="connsiteY1122" fmla="*/ 1200466 h 2611386"/>
                  <a:gd name="connsiteX1123" fmla="*/ 4477094 w 4958557"/>
                  <a:gd name="connsiteY1123" fmla="*/ 1198161 h 2611386"/>
                  <a:gd name="connsiteX1124" fmla="*/ 4482857 w 4958557"/>
                  <a:gd name="connsiteY1124" fmla="*/ 1195279 h 2611386"/>
                  <a:gd name="connsiteX1125" fmla="*/ 4478823 w 4958557"/>
                  <a:gd name="connsiteY1125" fmla="*/ 1192686 h 2611386"/>
                  <a:gd name="connsiteX1126" fmla="*/ 4476229 w 4958557"/>
                  <a:gd name="connsiteY1126" fmla="*/ 1190381 h 2611386"/>
                  <a:gd name="connsiteX1127" fmla="*/ 4474789 w 4958557"/>
                  <a:gd name="connsiteY1127" fmla="*/ 1177703 h 2611386"/>
                  <a:gd name="connsiteX1128" fmla="*/ 4466721 w 4958557"/>
                  <a:gd name="connsiteY1128" fmla="*/ 1177703 h 2611386"/>
                  <a:gd name="connsiteX1129" fmla="*/ 4452602 w 4958557"/>
                  <a:gd name="connsiteY1129" fmla="*/ 1181449 h 2611386"/>
                  <a:gd name="connsiteX1130" fmla="*/ 4450297 w 4958557"/>
                  <a:gd name="connsiteY1130" fmla="*/ 1173957 h 2611386"/>
                  <a:gd name="connsiteX1131" fmla="*/ 4464416 w 4958557"/>
                  <a:gd name="connsiteY1131" fmla="*/ 1164737 h 2611386"/>
                  <a:gd name="connsiteX1132" fmla="*/ 4469026 w 4958557"/>
                  <a:gd name="connsiteY1132" fmla="*/ 1169635 h 2611386"/>
                  <a:gd name="connsiteX1133" fmla="*/ 4469026 w 4958557"/>
                  <a:gd name="connsiteY1133" fmla="*/ 1171364 h 2611386"/>
                  <a:gd name="connsiteX1134" fmla="*/ 4469026 w 4958557"/>
                  <a:gd name="connsiteY1134" fmla="*/ 1171364 h 2611386"/>
                  <a:gd name="connsiteX1135" fmla="*/ 4469026 w 4958557"/>
                  <a:gd name="connsiteY1135" fmla="*/ 1171364 h 2611386"/>
                  <a:gd name="connsiteX1136" fmla="*/ 4476806 w 4958557"/>
                  <a:gd name="connsiteY1136" fmla="*/ 1174533 h 2611386"/>
                  <a:gd name="connsiteX1137" fmla="*/ 4489772 w 4958557"/>
                  <a:gd name="connsiteY1137" fmla="*/ 1166177 h 2611386"/>
                  <a:gd name="connsiteX1138" fmla="*/ 4491789 w 4958557"/>
                  <a:gd name="connsiteY1138" fmla="*/ 1159838 h 2611386"/>
                  <a:gd name="connsiteX1139" fmla="*/ 4491501 w 4958557"/>
                  <a:gd name="connsiteY1139" fmla="*/ 1159262 h 2611386"/>
                  <a:gd name="connsiteX1140" fmla="*/ 4498704 w 4958557"/>
                  <a:gd name="connsiteY1140" fmla="*/ 1155516 h 2611386"/>
                  <a:gd name="connsiteX1141" fmla="*/ 4500721 w 4958557"/>
                  <a:gd name="connsiteY1141" fmla="*/ 1155228 h 2611386"/>
                  <a:gd name="connsiteX1142" fmla="*/ 4505619 w 4958557"/>
                  <a:gd name="connsiteY1142" fmla="*/ 1153499 h 2611386"/>
                  <a:gd name="connsiteX1143" fmla="*/ 4505331 w 4958557"/>
                  <a:gd name="connsiteY1143" fmla="*/ 1151770 h 2611386"/>
                  <a:gd name="connsiteX1144" fmla="*/ 4516280 w 4958557"/>
                  <a:gd name="connsiteY1144" fmla="*/ 1146008 h 2611386"/>
                  <a:gd name="connsiteX1145" fmla="*/ 4538755 w 4958557"/>
                  <a:gd name="connsiteY1145" fmla="*/ 1126126 h 2611386"/>
                  <a:gd name="connsiteX1146" fmla="*/ 4564688 w 4958557"/>
                  <a:gd name="connsiteY1146" fmla="*/ 1111431 h 2611386"/>
                  <a:gd name="connsiteX1147" fmla="*/ 4569586 w 4958557"/>
                  <a:gd name="connsiteY1147" fmla="*/ 1108838 h 2611386"/>
                  <a:gd name="connsiteX1148" fmla="*/ 4570450 w 4958557"/>
                  <a:gd name="connsiteY1148" fmla="*/ 1110279 h 2611386"/>
                  <a:gd name="connsiteX1149" fmla="*/ 4573332 w 4958557"/>
                  <a:gd name="connsiteY1149" fmla="*/ 1111431 h 2611386"/>
                  <a:gd name="connsiteX1150" fmla="*/ 4555755 w 4958557"/>
                  <a:gd name="connsiteY1150" fmla="*/ 1120364 h 2611386"/>
                  <a:gd name="connsiteX1151" fmla="*/ 4554315 w 4958557"/>
                  <a:gd name="connsiteY1151" fmla="*/ 1124974 h 2611386"/>
                  <a:gd name="connsiteX1152" fmla="*/ 4556332 w 4958557"/>
                  <a:gd name="connsiteY1152" fmla="*/ 1125838 h 2611386"/>
                  <a:gd name="connsiteX1153" fmla="*/ 4571603 w 4958557"/>
                  <a:gd name="connsiteY1153" fmla="*/ 1115177 h 2611386"/>
                  <a:gd name="connsiteX1154" fmla="*/ 4571027 w 4958557"/>
                  <a:gd name="connsiteY1154" fmla="*/ 1117770 h 2611386"/>
                  <a:gd name="connsiteX1155" fmla="*/ 4572179 w 4958557"/>
                  <a:gd name="connsiteY1155" fmla="*/ 1118635 h 2611386"/>
                  <a:gd name="connsiteX1156" fmla="*/ 4575060 w 4958557"/>
                  <a:gd name="connsiteY1156" fmla="*/ 1114889 h 2611386"/>
                  <a:gd name="connsiteX1157" fmla="*/ 4575060 w 4958557"/>
                  <a:gd name="connsiteY1157" fmla="*/ 1114889 h 2611386"/>
                  <a:gd name="connsiteX1158" fmla="*/ 4581976 w 4958557"/>
                  <a:gd name="connsiteY1158" fmla="*/ 1107685 h 2611386"/>
                  <a:gd name="connsiteX1159" fmla="*/ 4576789 w 4958557"/>
                  <a:gd name="connsiteY1159" fmla="*/ 1111143 h 2611386"/>
                  <a:gd name="connsiteX1160" fmla="*/ 4578806 w 4958557"/>
                  <a:gd name="connsiteY1160" fmla="*/ 1109414 h 2611386"/>
                  <a:gd name="connsiteX1161" fmla="*/ 4573044 w 4958557"/>
                  <a:gd name="connsiteY1161" fmla="*/ 1110855 h 2611386"/>
                  <a:gd name="connsiteX1162" fmla="*/ 4576789 w 4958557"/>
                  <a:gd name="connsiteY1162" fmla="*/ 1108550 h 2611386"/>
                  <a:gd name="connsiteX1163" fmla="*/ 4580535 w 4958557"/>
                  <a:gd name="connsiteY1163" fmla="*/ 1106245 h 2611386"/>
                  <a:gd name="connsiteX1164" fmla="*/ 4580535 w 4958557"/>
                  <a:gd name="connsiteY1164" fmla="*/ 1106245 h 2611386"/>
                  <a:gd name="connsiteX1165" fmla="*/ 4582264 w 4958557"/>
                  <a:gd name="connsiteY1165" fmla="*/ 1106533 h 2611386"/>
                  <a:gd name="connsiteX1166" fmla="*/ 4593501 w 4958557"/>
                  <a:gd name="connsiteY1166" fmla="*/ 1103363 h 2611386"/>
                  <a:gd name="connsiteX1167" fmla="*/ 4590620 w 4958557"/>
                  <a:gd name="connsiteY1167" fmla="*/ 1097889 h 2611386"/>
                  <a:gd name="connsiteX1168" fmla="*/ 4591484 w 4958557"/>
                  <a:gd name="connsiteY1168" fmla="*/ 1097601 h 2611386"/>
                  <a:gd name="connsiteX1169" fmla="*/ 4628366 w 4958557"/>
                  <a:gd name="connsiteY1169" fmla="*/ 1080024 h 2611386"/>
                  <a:gd name="connsiteX1170" fmla="*/ 4623179 w 4958557"/>
                  <a:gd name="connsiteY1170" fmla="*/ 1090109 h 2611386"/>
                  <a:gd name="connsiteX1171" fmla="*/ 4617993 w 4958557"/>
                  <a:gd name="connsiteY1171" fmla="*/ 1092990 h 2611386"/>
                  <a:gd name="connsiteX1172" fmla="*/ 4614824 w 4958557"/>
                  <a:gd name="connsiteY1172" fmla="*/ 1096448 h 2611386"/>
                  <a:gd name="connsiteX1173" fmla="*/ 4618569 w 4958557"/>
                  <a:gd name="connsiteY1173" fmla="*/ 1095296 h 2611386"/>
                  <a:gd name="connsiteX1174" fmla="*/ 4623756 w 4958557"/>
                  <a:gd name="connsiteY1174" fmla="*/ 1091550 h 2611386"/>
                  <a:gd name="connsiteX1175" fmla="*/ 4624908 w 4958557"/>
                  <a:gd name="connsiteY1175" fmla="*/ 1092990 h 2611386"/>
                  <a:gd name="connsiteX1176" fmla="*/ 4628078 w 4958557"/>
                  <a:gd name="connsiteY1176" fmla="*/ 1094143 h 2611386"/>
                  <a:gd name="connsiteX1177" fmla="*/ 4630671 w 4958557"/>
                  <a:gd name="connsiteY1177" fmla="*/ 1089821 h 2611386"/>
                  <a:gd name="connsiteX1178" fmla="*/ 4653722 w 4958557"/>
                  <a:gd name="connsiteY1178" fmla="*/ 1075990 h 2611386"/>
                  <a:gd name="connsiteX1179" fmla="*/ 4686570 w 4958557"/>
                  <a:gd name="connsiteY1179" fmla="*/ 1053228 h 2611386"/>
                  <a:gd name="connsiteX1180" fmla="*/ 4685417 w 4958557"/>
                  <a:gd name="connsiteY1180" fmla="*/ 1052651 h 2611386"/>
                  <a:gd name="connsiteX1181" fmla="*/ 4691756 w 4958557"/>
                  <a:gd name="connsiteY1181" fmla="*/ 1049770 h 2611386"/>
                  <a:gd name="connsiteX1182" fmla="*/ 4697807 w 4958557"/>
                  <a:gd name="connsiteY1182" fmla="*/ 1046888 h 2611386"/>
                  <a:gd name="connsiteX1183" fmla="*/ 4698383 w 4958557"/>
                  <a:gd name="connsiteY1183" fmla="*/ 1051211 h 2611386"/>
                  <a:gd name="connsiteX1184" fmla="*/ 4692332 w 4958557"/>
                  <a:gd name="connsiteY1184" fmla="*/ 1054092 h 2611386"/>
                  <a:gd name="connsiteX1185" fmla="*/ 4689739 w 4958557"/>
                  <a:gd name="connsiteY1185" fmla="*/ 1058414 h 2611386"/>
                  <a:gd name="connsiteX1186" fmla="*/ 4694061 w 4958557"/>
                  <a:gd name="connsiteY1186" fmla="*/ 1058126 h 2611386"/>
                  <a:gd name="connsiteX1187" fmla="*/ 4706163 w 4958557"/>
                  <a:gd name="connsiteY1187" fmla="*/ 1052075 h 2611386"/>
                  <a:gd name="connsiteX1188" fmla="*/ 4732095 w 4958557"/>
                  <a:gd name="connsiteY1188" fmla="*/ 1037092 h 2611386"/>
                  <a:gd name="connsiteX1189" fmla="*/ 4732383 w 4958557"/>
                  <a:gd name="connsiteY1189" fmla="*/ 1037092 h 2611386"/>
                  <a:gd name="connsiteX1190" fmla="*/ 4730943 w 4958557"/>
                  <a:gd name="connsiteY1190" fmla="*/ 1038821 h 2611386"/>
                  <a:gd name="connsiteX1191" fmla="*/ 4744197 w 4958557"/>
                  <a:gd name="connsiteY1191" fmla="*/ 1032482 h 2611386"/>
                  <a:gd name="connsiteX1192" fmla="*/ 4749384 w 4958557"/>
                  <a:gd name="connsiteY1192" fmla="*/ 1028736 h 2611386"/>
                  <a:gd name="connsiteX1193" fmla="*/ 4742180 w 4958557"/>
                  <a:gd name="connsiteY1193" fmla="*/ 1031041 h 2611386"/>
                  <a:gd name="connsiteX1194" fmla="*/ 4742180 w 4958557"/>
                  <a:gd name="connsiteY1194" fmla="*/ 1031041 h 2611386"/>
                  <a:gd name="connsiteX1195" fmla="*/ 4739299 w 4958557"/>
                  <a:gd name="connsiteY1195" fmla="*/ 1032193 h 2611386"/>
                  <a:gd name="connsiteX1196" fmla="*/ 4742468 w 4958557"/>
                  <a:gd name="connsiteY1196" fmla="*/ 1024702 h 2611386"/>
                  <a:gd name="connsiteX1197" fmla="*/ 4743621 w 4958557"/>
                  <a:gd name="connsiteY1197" fmla="*/ 1022973 h 2611386"/>
                  <a:gd name="connsiteX1198" fmla="*/ 4752265 w 4958557"/>
                  <a:gd name="connsiteY1198" fmla="*/ 1018651 h 2611386"/>
                  <a:gd name="connsiteX1199" fmla="*/ 4782519 w 4958557"/>
                  <a:gd name="connsiteY1199" fmla="*/ 1003668 h 2611386"/>
                  <a:gd name="connsiteX1200" fmla="*/ 4788570 w 4958557"/>
                  <a:gd name="connsiteY1200" fmla="*/ 995888 h 2611386"/>
                  <a:gd name="connsiteX1201" fmla="*/ 4784825 w 4958557"/>
                  <a:gd name="connsiteY1201" fmla="*/ 993007 h 2611386"/>
                  <a:gd name="connsiteX1202" fmla="*/ 4772723 w 4958557"/>
                  <a:gd name="connsiteY1202" fmla="*/ 998193 h 2611386"/>
                  <a:gd name="connsiteX1203" fmla="*/ 4758892 w 4958557"/>
                  <a:gd name="connsiteY1203" fmla="*/ 1004532 h 2611386"/>
                  <a:gd name="connsiteX1204" fmla="*/ 4756299 w 4958557"/>
                  <a:gd name="connsiteY1204" fmla="*/ 1001939 h 2611386"/>
                  <a:gd name="connsiteX1205" fmla="*/ 4762350 w 4958557"/>
                  <a:gd name="connsiteY1205" fmla="*/ 994736 h 2611386"/>
                  <a:gd name="connsiteX1206" fmla="*/ 4775604 w 4958557"/>
                  <a:gd name="connsiteY1206" fmla="*/ 992430 h 2611386"/>
                  <a:gd name="connsiteX1207" fmla="*/ 4780791 w 4958557"/>
                  <a:gd name="connsiteY1207" fmla="*/ 980905 h 2611386"/>
                  <a:gd name="connsiteX1208" fmla="*/ 4781655 w 4958557"/>
                  <a:gd name="connsiteY1208" fmla="*/ 980329 h 2611386"/>
                  <a:gd name="connsiteX1209" fmla="*/ 4781943 w 4958557"/>
                  <a:gd name="connsiteY1209" fmla="*/ 979464 h 2611386"/>
                  <a:gd name="connsiteX1210" fmla="*/ 4775028 w 4958557"/>
                  <a:gd name="connsiteY1210" fmla="*/ 977447 h 2611386"/>
                  <a:gd name="connsiteX1211" fmla="*/ 4768689 w 4958557"/>
                  <a:gd name="connsiteY1211" fmla="*/ 977735 h 2611386"/>
                  <a:gd name="connsiteX1212" fmla="*/ 4772435 w 4958557"/>
                  <a:gd name="connsiteY1212" fmla="*/ 970532 h 2611386"/>
                  <a:gd name="connsiteX1213" fmla="*/ 4775028 w 4958557"/>
                  <a:gd name="connsiteY1213" fmla="*/ 963905 h 2611386"/>
                  <a:gd name="connsiteX1214" fmla="*/ 4779926 w 4958557"/>
                  <a:gd name="connsiteY1214" fmla="*/ 959583 h 2611386"/>
                  <a:gd name="connsiteX1215" fmla="*/ 4790875 w 4958557"/>
                  <a:gd name="connsiteY1215" fmla="*/ 949210 h 2611386"/>
                  <a:gd name="connsiteX1216" fmla="*/ 4781943 w 4958557"/>
                  <a:gd name="connsiteY1216" fmla="*/ 946329 h 2611386"/>
                  <a:gd name="connsiteX1217" fmla="*/ 4775892 w 4958557"/>
                  <a:gd name="connsiteY1217" fmla="*/ 944312 h 2611386"/>
                  <a:gd name="connsiteX1218" fmla="*/ 4782231 w 4958557"/>
                  <a:gd name="connsiteY1218" fmla="*/ 937973 h 2611386"/>
                  <a:gd name="connsiteX1219" fmla="*/ 4795486 w 4958557"/>
                  <a:gd name="connsiteY1219" fmla="*/ 929616 h 2611386"/>
                  <a:gd name="connsiteX1220" fmla="*/ 4793180 w 4958557"/>
                  <a:gd name="connsiteY1220" fmla="*/ 926735 h 2611386"/>
                  <a:gd name="connsiteX1221" fmla="*/ 4785401 w 4958557"/>
                  <a:gd name="connsiteY1221" fmla="*/ 924430 h 2611386"/>
                  <a:gd name="connsiteX1222" fmla="*/ 4783960 w 4958557"/>
                  <a:gd name="connsiteY1222" fmla="*/ 921261 h 2611386"/>
                  <a:gd name="connsiteX1223" fmla="*/ 4778773 w 4958557"/>
                  <a:gd name="connsiteY1223" fmla="*/ 919532 h 2611386"/>
                  <a:gd name="connsiteX1224" fmla="*/ 4782519 w 4958557"/>
                  <a:gd name="connsiteY1224" fmla="*/ 916074 h 2611386"/>
                  <a:gd name="connsiteX1225" fmla="*/ 4789723 w 4958557"/>
                  <a:gd name="connsiteY1225" fmla="*/ 912328 h 2611386"/>
                  <a:gd name="connsiteX1226" fmla="*/ 4789723 w 4958557"/>
                  <a:gd name="connsiteY1226" fmla="*/ 902532 h 2611386"/>
                  <a:gd name="connsiteX1227" fmla="*/ 4792604 w 4958557"/>
                  <a:gd name="connsiteY1227" fmla="*/ 897921 h 2611386"/>
                  <a:gd name="connsiteX1228" fmla="*/ 4801248 w 4958557"/>
                  <a:gd name="connsiteY1228" fmla="*/ 893311 h 2611386"/>
                  <a:gd name="connsiteX1229" fmla="*/ 4789147 w 4958557"/>
                  <a:gd name="connsiteY1229" fmla="*/ 889854 h 2611386"/>
                  <a:gd name="connsiteX1230" fmla="*/ 4788858 w 4958557"/>
                  <a:gd name="connsiteY1230" fmla="*/ 888125 h 2611386"/>
                  <a:gd name="connsiteX1231" fmla="*/ 4803554 w 4958557"/>
                  <a:gd name="connsiteY1231" fmla="*/ 880345 h 2611386"/>
                  <a:gd name="connsiteX1232" fmla="*/ 4822571 w 4958557"/>
                  <a:gd name="connsiteY1232" fmla="*/ 861616 h 2611386"/>
                  <a:gd name="connsiteX1233" fmla="*/ 4823435 w 4958557"/>
                  <a:gd name="connsiteY1233" fmla="*/ 854989 h 2611386"/>
                  <a:gd name="connsiteX1234" fmla="*/ 4826028 w 4958557"/>
                  <a:gd name="connsiteY1234" fmla="*/ 845480 h 2611386"/>
                  <a:gd name="connsiteX1235" fmla="*/ 4847062 w 4958557"/>
                  <a:gd name="connsiteY1235" fmla="*/ 829345 h 2611386"/>
                  <a:gd name="connsiteX1236" fmla="*/ 4847350 w 4958557"/>
                  <a:gd name="connsiteY1236" fmla="*/ 823870 h 2611386"/>
                  <a:gd name="connsiteX1237" fmla="*/ 4851960 w 4958557"/>
                  <a:gd name="connsiteY1237" fmla="*/ 821565 h 2611386"/>
                  <a:gd name="connsiteX1238" fmla="*/ 4845045 w 4958557"/>
                  <a:gd name="connsiteY1238" fmla="*/ 820701 h 2611386"/>
                  <a:gd name="connsiteX1239" fmla="*/ 4841011 w 4958557"/>
                  <a:gd name="connsiteY1239" fmla="*/ 817531 h 2611386"/>
                  <a:gd name="connsiteX1240" fmla="*/ 4847638 w 4958557"/>
                  <a:gd name="connsiteY1240" fmla="*/ 809751 h 2611386"/>
                  <a:gd name="connsiteX1241" fmla="*/ 4849079 w 4958557"/>
                  <a:gd name="connsiteY1241" fmla="*/ 796497 h 2611386"/>
                  <a:gd name="connsiteX1242" fmla="*/ 4840723 w 4958557"/>
                  <a:gd name="connsiteY1242" fmla="*/ 796209 h 2611386"/>
                  <a:gd name="connsiteX1243" fmla="*/ 4835249 w 4958557"/>
                  <a:gd name="connsiteY1243" fmla="*/ 795345 h 2611386"/>
                  <a:gd name="connsiteX1244" fmla="*/ 4837842 w 4958557"/>
                  <a:gd name="connsiteY1244" fmla="*/ 789870 h 2611386"/>
                  <a:gd name="connsiteX1245" fmla="*/ 4839571 w 4958557"/>
                  <a:gd name="connsiteY1245" fmla="*/ 784395 h 2611386"/>
                  <a:gd name="connsiteX1246" fmla="*/ 4841299 w 4958557"/>
                  <a:gd name="connsiteY1246" fmla="*/ 771429 h 2611386"/>
                  <a:gd name="connsiteX1247" fmla="*/ 4838130 w 4958557"/>
                  <a:gd name="connsiteY1247" fmla="*/ 762209 h 2611386"/>
                  <a:gd name="connsiteX1248" fmla="*/ 4835249 w 4958557"/>
                  <a:gd name="connsiteY1248" fmla="*/ 750107 h 2611386"/>
                  <a:gd name="connsiteX1249" fmla="*/ 4858300 w 4958557"/>
                  <a:gd name="connsiteY1249" fmla="*/ 731378 h 2611386"/>
                  <a:gd name="connsiteX1250" fmla="*/ 4864350 w 4958557"/>
                  <a:gd name="connsiteY1250" fmla="*/ 719564 h 2611386"/>
                  <a:gd name="connsiteX1251" fmla="*/ 4858588 w 4958557"/>
                  <a:gd name="connsiteY1251" fmla="*/ 716683 h 2611386"/>
                  <a:gd name="connsiteX1252" fmla="*/ 4843893 w 4958557"/>
                  <a:gd name="connsiteY1252" fmla="*/ 726480 h 2611386"/>
                  <a:gd name="connsiteX1253" fmla="*/ 4838706 w 4958557"/>
                  <a:gd name="connsiteY1253" fmla="*/ 728785 h 2611386"/>
                  <a:gd name="connsiteX1254" fmla="*/ 4838130 w 4958557"/>
                  <a:gd name="connsiteY1254" fmla="*/ 723310 h 2611386"/>
                  <a:gd name="connsiteX1255" fmla="*/ 4842740 w 4958557"/>
                  <a:gd name="connsiteY1255" fmla="*/ 720141 h 2611386"/>
                  <a:gd name="connsiteX1256" fmla="*/ 4846198 w 4958557"/>
                  <a:gd name="connsiteY1256" fmla="*/ 717836 h 2611386"/>
                  <a:gd name="connsiteX1257" fmla="*/ 4850232 w 4958557"/>
                  <a:gd name="connsiteY1257" fmla="*/ 701124 h 2611386"/>
                  <a:gd name="connsiteX1258" fmla="*/ 4851096 w 4958557"/>
                  <a:gd name="connsiteY1258" fmla="*/ 700259 h 2611386"/>
                  <a:gd name="connsiteX1259" fmla="*/ 4851096 w 4958557"/>
                  <a:gd name="connsiteY1259" fmla="*/ 699107 h 2611386"/>
                  <a:gd name="connsiteX1260" fmla="*/ 4841588 w 4958557"/>
                  <a:gd name="connsiteY1260" fmla="*/ 697954 h 2611386"/>
                  <a:gd name="connsiteX1261" fmla="*/ 4833232 w 4958557"/>
                  <a:gd name="connsiteY1261" fmla="*/ 699971 h 2611386"/>
                  <a:gd name="connsiteX1262" fmla="*/ 4836689 w 4958557"/>
                  <a:gd name="connsiteY1262" fmla="*/ 689310 h 2611386"/>
                  <a:gd name="connsiteX1263" fmla="*/ 4838418 w 4958557"/>
                  <a:gd name="connsiteY1263" fmla="*/ 680090 h 2611386"/>
                  <a:gd name="connsiteX1264" fmla="*/ 4843604 w 4958557"/>
                  <a:gd name="connsiteY1264" fmla="*/ 673174 h 2611386"/>
                  <a:gd name="connsiteX1265" fmla="*/ 4855418 w 4958557"/>
                  <a:gd name="connsiteY1265" fmla="*/ 657039 h 2611386"/>
                  <a:gd name="connsiteX1266" fmla="*/ 4842740 w 4958557"/>
                  <a:gd name="connsiteY1266" fmla="*/ 655598 h 2611386"/>
                  <a:gd name="connsiteX1267" fmla="*/ 4834384 w 4958557"/>
                  <a:gd name="connsiteY1267" fmla="*/ 654157 h 2611386"/>
                  <a:gd name="connsiteX1268" fmla="*/ 4841011 w 4958557"/>
                  <a:gd name="connsiteY1268" fmla="*/ 644072 h 2611386"/>
                  <a:gd name="connsiteX1269" fmla="*/ 4856571 w 4958557"/>
                  <a:gd name="connsiteY1269" fmla="*/ 629954 h 2611386"/>
                  <a:gd name="connsiteX1270" fmla="*/ 4852825 w 4958557"/>
                  <a:gd name="connsiteY1270" fmla="*/ 626784 h 2611386"/>
                  <a:gd name="connsiteX1271" fmla="*/ 4842164 w 4958557"/>
                  <a:gd name="connsiteY1271" fmla="*/ 625632 h 2611386"/>
                  <a:gd name="connsiteX1272" fmla="*/ 4839571 w 4958557"/>
                  <a:gd name="connsiteY1272" fmla="*/ 621886 h 2611386"/>
                  <a:gd name="connsiteX1273" fmla="*/ 4832367 w 4958557"/>
                  <a:gd name="connsiteY1273" fmla="*/ 620733 h 2611386"/>
                  <a:gd name="connsiteX1274" fmla="*/ 4836401 w 4958557"/>
                  <a:gd name="connsiteY1274" fmla="*/ 615259 h 2611386"/>
                  <a:gd name="connsiteX1275" fmla="*/ 4845045 w 4958557"/>
                  <a:gd name="connsiteY1275" fmla="*/ 608631 h 2611386"/>
                  <a:gd name="connsiteX1276" fmla="*/ 4842452 w 4958557"/>
                  <a:gd name="connsiteY1276" fmla="*/ 595665 h 2611386"/>
                  <a:gd name="connsiteX1277" fmla="*/ 4845045 w 4958557"/>
                  <a:gd name="connsiteY1277" fmla="*/ 588750 h 2611386"/>
                  <a:gd name="connsiteX1278" fmla="*/ 4855418 w 4958557"/>
                  <a:gd name="connsiteY1278" fmla="*/ 580682 h 2611386"/>
                  <a:gd name="connsiteX1279" fmla="*/ 4838706 w 4958557"/>
                  <a:gd name="connsiteY1279" fmla="*/ 578953 h 2611386"/>
                  <a:gd name="connsiteX1280" fmla="*/ 4837842 w 4958557"/>
                  <a:gd name="connsiteY1280" fmla="*/ 576648 h 2611386"/>
                  <a:gd name="connsiteX1281" fmla="*/ 4855418 w 4958557"/>
                  <a:gd name="connsiteY1281" fmla="*/ 563106 h 2611386"/>
                  <a:gd name="connsiteX1282" fmla="*/ 4875876 w 4958557"/>
                  <a:gd name="connsiteY1282" fmla="*/ 533716 h 2611386"/>
                  <a:gd name="connsiteX1283" fmla="*/ 4875588 w 4958557"/>
                  <a:gd name="connsiteY1283" fmla="*/ 524784 h 2611386"/>
                  <a:gd name="connsiteX1284" fmla="*/ 4876740 w 4958557"/>
                  <a:gd name="connsiteY1284" fmla="*/ 511529 h 2611386"/>
                  <a:gd name="connsiteX1285" fmla="*/ 4900656 w 4958557"/>
                  <a:gd name="connsiteY1285" fmla="*/ 485021 h 2611386"/>
                  <a:gd name="connsiteX1286" fmla="*/ 4899503 w 4958557"/>
                  <a:gd name="connsiteY1286" fmla="*/ 477817 h 2611386"/>
                  <a:gd name="connsiteX1287" fmla="*/ 4904978 w 4958557"/>
                  <a:gd name="connsiteY1287" fmla="*/ 473783 h 2611386"/>
                  <a:gd name="connsiteX1288" fmla="*/ 4895469 w 4958557"/>
                  <a:gd name="connsiteY1288" fmla="*/ 474359 h 2611386"/>
                  <a:gd name="connsiteX1289" fmla="*/ 4889418 w 4958557"/>
                  <a:gd name="connsiteY1289" fmla="*/ 471478 h 2611386"/>
                  <a:gd name="connsiteX1290" fmla="*/ 4896334 w 4958557"/>
                  <a:gd name="connsiteY1290" fmla="*/ 459664 h 2611386"/>
                  <a:gd name="connsiteX1291" fmla="*/ 4895181 w 4958557"/>
                  <a:gd name="connsiteY1291" fmla="*/ 441800 h 2611386"/>
                  <a:gd name="connsiteX1292" fmla="*/ 4883944 w 4958557"/>
                  <a:gd name="connsiteY1292" fmla="*/ 443529 h 2611386"/>
                  <a:gd name="connsiteX1293" fmla="*/ 4882215 w 4958557"/>
                  <a:gd name="connsiteY1293" fmla="*/ 443817 h 2611386"/>
                  <a:gd name="connsiteX1294" fmla="*/ 4912469 w 4958557"/>
                  <a:gd name="connsiteY1294" fmla="*/ 420766 h 2611386"/>
                  <a:gd name="connsiteX1295" fmla="*/ 4918520 w 4958557"/>
                  <a:gd name="connsiteY1295" fmla="*/ 408952 h 2611386"/>
                  <a:gd name="connsiteX1296" fmla="*/ 4912757 w 4958557"/>
                  <a:gd name="connsiteY1296" fmla="*/ 406071 h 2611386"/>
                  <a:gd name="connsiteX1297" fmla="*/ 4898062 w 4958557"/>
                  <a:gd name="connsiteY1297" fmla="*/ 415868 h 2611386"/>
                  <a:gd name="connsiteX1298" fmla="*/ 4881062 w 4958557"/>
                  <a:gd name="connsiteY1298" fmla="*/ 427681 h 2611386"/>
                  <a:gd name="connsiteX1299" fmla="*/ 4879333 w 4958557"/>
                  <a:gd name="connsiteY1299" fmla="*/ 428546 h 2611386"/>
                  <a:gd name="connsiteX1300" fmla="*/ 4878181 w 4958557"/>
                  <a:gd name="connsiteY1300" fmla="*/ 421054 h 2611386"/>
                  <a:gd name="connsiteX1301" fmla="*/ 4883079 w 4958557"/>
                  <a:gd name="connsiteY1301" fmla="*/ 413851 h 2611386"/>
                  <a:gd name="connsiteX1302" fmla="*/ 4900080 w 4958557"/>
                  <a:gd name="connsiteY1302" fmla="*/ 407512 h 2611386"/>
                  <a:gd name="connsiteX1303" fmla="*/ 4904113 w 4958557"/>
                  <a:gd name="connsiteY1303" fmla="*/ 390800 h 2611386"/>
                  <a:gd name="connsiteX1304" fmla="*/ 4904978 w 4958557"/>
                  <a:gd name="connsiteY1304" fmla="*/ 389935 h 2611386"/>
                  <a:gd name="connsiteX1305" fmla="*/ 4904978 w 4958557"/>
                  <a:gd name="connsiteY1305" fmla="*/ 388783 h 2611386"/>
                  <a:gd name="connsiteX1306" fmla="*/ 4895469 w 4958557"/>
                  <a:gd name="connsiteY1306" fmla="*/ 387630 h 2611386"/>
                  <a:gd name="connsiteX1307" fmla="*/ 4887113 w 4958557"/>
                  <a:gd name="connsiteY1307" fmla="*/ 389647 h 2611386"/>
                  <a:gd name="connsiteX1308" fmla="*/ 4890571 w 4958557"/>
                  <a:gd name="connsiteY1308" fmla="*/ 378986 h 2611386"/>
                  <a:gd name="connsiteX1309" fmla="*/ 4892300 w 4958557"/>
                  <a:gd name="connsiteY1309" fmla="*/ 369766 h 2611386"/>
                  <a:gd name="connsiteX1310" fmla="*/ 4897486 w 4958557"/>
                  <a:gd name="connsiteY1310" fmla="*/ 362850 h 2611386"/>
                  <a:gd name="connsiteX1311" fmla="*/ 4909300 w 4958557"/>
                  <a:gd name="connsiteY1311" fmla="*/ 346715 h 2611386"/>
                  <a:gd name="connsiteX1312" fmla="*/ 4896622 w 4958557"/>
                  <a:gd name="connsiteY1312" fmla="*/ 345274 h 2611386"/>
                  <a:gd name="connsiteX1313" fmla="*/ 4888266 w 4958557"/>
                  <a:gd name="connsiteY1313" fmla="*/ 343833 h 2611386"/>
                  <a:gd name="connsiteX1314" fmla="*/ 4894893 w 4958557"/>
                  <a:gd name="connsiteY1314" fmla="*/ 333748 h 2611386"/>
                  <a:gd name="connsiteX1315" fmla="*/ 4910452 w 4958557"/>
                  <a:gd name="connsiteY1315" fmla="*/ 319630 h 2611386"/>
                  <a:gd name="connsiteX1316" fmla="*/ 4906707 w 4958557"/>
                  <a:gd name="connsiteY1316" fmla="*/ 316460 h 2611386"/>
                  <a:gd name="connsiteX1317" fmla="*/ 4896046 w 4958557"/>
                  <a:gd name="connsiteY1317" fmla="*/ 315308 h 2611386"/>
                  <a:gd name="connsiteX1318" fmla="*/ 4893452 w 4958557"/>
                  <a:gd name="connsiteY1318" fmla="*/ 311562 h 2611386"/>
                  <a:gd name="connsiteX1319" fmla="*/ 4886249 w 4958557"/>
                  <a:gd name="connsiteY1319" fmla="*/ 310409 h 2611386"/>
                  <a:gd name="connsiteX1320" fmla="*/ 4890283 w 4958557"/>
                  <a:gd name="connsiteY1320" fmla="*/ 304935 h 2611386"/>
                  <a:gd name="connsiteX1321" fmla="*/ 4898927 w 4958557"/>
                  <a:gd name="connsiteY1321" fmla="*/ 298308 h 2611386"/>
                  <a:gd name="connsiteX1322" fmla="*/ 4896334 w 4958557"/>
                  <a:gd name="connsiteY1322" fmla="*/ 285341 h 2611386"/>
                  <a:gd name="connsiteX1323" fmla="*/ 4898927 w 4958557"/>
                  <a:gd name="connsiteY1323" fmla="*/ 278426 h 2611386"/>
                  <a:gd name="connsiteX1324" fmla="*/ 4909300 w 4958557"/>
                  <a:gd name="connsiteY1324" fmla="*/ 270358 h 2611386"/>
                  <a:gd name="connsiteX1325" fmla="*/ 4892588 w 4958557"/>
                  <a:gd name="connsiteY1325" fmla="*/ 268629 h 2611386"/>
                  <a:gd name="connsiteX1326" fmla="*/ 4891724 w 4958557"/>
                  <a:gd name="connsiteY1326" fmla="*/ 266324 h 2611386"/>
                  <a:gd name="connsiteX1327" fmla="*/ 4909300 w 4958557"/>
                  <a:gd name="connsiteY1327" fmla="*/ 252782 h 2611386"/>
                  <a:gd name="connsiteX1328" fmla="*/ 4929758 w 4958557"/>
                  <a:gd name="connsiteY1328" fmla="*/ 223392 h 2611386"/>
                  <a:gd name="connsiteX1329" fmla="*/ 4929469 w 4958557"/>
                  <a:gd name="connsiteY1329" fmla="*/ 214460 h 2611386"/>
                  <a:gd name="connsiteX1330" fmla="*/ 4930622 w 4958557"/>
                  <a:gd name="connsiteY1330" fmla="*/ 201205 h 2611386"/>
                  <a:gd name="connsiteX1331" fmla="*/ 4954537 w 4958557"/>
                  <a:gd name="connsiteY1331" fmla="*/ 174697 h 2611386"/>
                  <a:gd name="connsiteX1332" fmla="*/ 4953385 w 4958557"/>
                  <a:gd name="connsiteY1332" fmla="*/ 167493 h 2611386"/>
                  <a:gd name="connsiteX1333" fmla="*/ 4958283 w 4958557"/>
                  <a:gd name="connsiteY1333" fmla="*/ 165764 h 2611386"/>
                  <a:gd name="connsiteX1334" fmla="*/ 652646 w 4958557"/>
                  <a:gd name="connsiteY1334" fmla="*/ 2404880 h 2611386"/>
                  <a:gd name="connsiteX1335" fmla="*/ 648901 w 4958557"/>
                  <a:gd name="connsiteY1335" fmla="*/ 2405168 h 2611386"/>
                  <a:gd name="connsiteX1336" fmla="*/ 654663 w 4958557"/>
                  <a:gd name="connsiteY1336" fmla="*/ 2401711 h 2611386"/>
                  <a:gd name="connsiteX1337" fmla="*/ 656968 w 4958557"/>
                  <a:gd name="connsiteY1337" fmla="*/ 2404592 h 2611386"/>
                  <a:gd name="connsiteX1338" fmla="*/ 652646 w 4958557"/>
                  <a:gd name="connsiteY1338" fmla="*/ 2404880 h 2611386"/>
                  <a:gd name="connsiteX1339" fmla="*/ 1572669 w 4958557"/>
                  <a:gd name="connsiteY1339" fmla="*/ 2189065 h 2611386"/>
                  <a:gd name="connsiteX1340" fmla="*/ 1572093 w 4958557"/>
                  <a:gd name="connsiteY1340" fmla="*/ 2189641 h 2611386"/>
                  <a:gd name="connsiteX1341" fmla="*/ 1572381 w 4958557"/>
                  <a:gd name="connsiteY1341" fmla="*/ 2191082 h 2611386"/>
                  <a:gd name="connsiteX1342" fmla="*/ 1568059 w 4958557"/>
                  <a:gd name="connsiteY1342" fmla="*/ 2190794 h 2611386"/>
                  <a:gd name="connsiteX1343" fmla="*/ 1578144 w 4958557"/>
                  <a:gd name="connsiteY1343" fmla="*/ 2184167 h 2611386"/>
                  <a:gd name="connsiteX1344" fmla="*/ 1572669 w 4958557"/>
                  <a:gd name="connsiteY1344" fmla="*/ 2189065 h 2611386"/>
                  <a:gd name="connsiteX1345" fmla="*/ 4630959 w 4958557"/>
                  <a:gd name="connsiteY1345" fmla="*/ 1080889 h 2611386"/>
                  <a:gd name="connsiteX1346" fmla="*/ 4643637 w 4958557"/>
                  <a:gd name="connsiteY1346" fmla="*/ 1074262 h 2611386"/>
                  <a:gd name="connsiteX1347" fmla="*/ 4630959 w 4958557"/>
                  <a:gd name="connsiteY1347" fmla="*/ 1080889 h 2611386"/>
                  <a:gd name="connsiteX1348" fmla="*/ 4663519 w 4958557"/>
                  <a:gd name="connsiteY1348" fmla="*/ 1064753 h 2611386"/>
                  <a:gd name="connsiteX1349" fmla="*/ 4656315 w 4958557"/>
                  <a:gd name="connsiteY1349" fmla="*/ 1067346 h 2611386"/>
                  <a:gd name="connsiteX1350" fmla="*/ 4656604 w 4958557"/>
                  <a:gd name="connsiteY1350" fmla="*/ 1067346 h 2611386"/>
                  <a:gd name="connsiteX1351" fmla="*/ 4667553 w 4958557"/>
                  <a:gd name="connsiteY1351" fmla="*/ 1062160 h 2611386"/>
                  <a:gd name="connsiteX1352" fmla="*/ 4663519 w 4958557"/>
                  <a:gd name="connsiteY1352" fmla="*/ 1064753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Lst>
                <a:rect l="l" t="t" r="r" b="b"/>
                <a:pathLst>
                  <a:path w="4958557" h="2611386">
                    <a:moveTo>
                      <a:pt x="4958283" y="165764"/>
                    </a:moveTo>
                    <a:cubicBezTo>
                      <a:pt x="4955690" y="160866"/>
                      <a:pt x="4951944" y="165764"/>
                      <a:pt x="4948775" y="166341"/>
                    </a:cubicBezTo>
                    <a:cubicBezTo>
                      <a:pt x="4945893" y="167205"/>
                      <a:pt x="4943588" y="166629"/>
                      <a:pt x="4942724" y="163459"/>
                    </a:cubicBezTo>
                    <a:cubicBezTo>
                      <a:pt x="4945029" y="159425"/>
                      <a:pt x="4947046" y="155391"/>
                      <a:pt x="4949639" y="151646"/>
                    </a:cubicBezTo>
                    <a:cubicBezTo>
                      <a:pt x="4953385" y="145307"/>
                      <a:pt x="4952520" y="139256"/>
                      <a:pt x="4948486" y="133781"/>
                    </a:cubicBezTo>
                    <a:cubicBezTo>
                      <a:pt x="4943876" y="127730"/>
                      <a:pt x="4941283" y="135798"/>
                      <a:pt x="4937249" y="135510"/>
                    </a:cubicBezTo>
                    <a:cubicBezTo>
                      <a:pt x="4934656" y="135222"/>
                      <a:pt x="4932351" y="138391"/>
                      <a:pt x="4929758" y="135798"/>
                    </a:cubicBezTo>
                    <a:cubicBezTo>
                      <a:pt x="4926012" y="132340"/>
                      <a:pt x="4930334" y="129171"/>
                      <a:pt x="4931775" y="128018"/>
                    </a:cubicBezTo>
                    <a:cubicBezTo>
                      <a:pt x="4934944" y="125425"/>
                      <a:pt x="4932927" y="122832"/>
                      <a:pt x="4932639" y="120239"/>
                    </a:cubicBezTo>
                    <a:cubicBezTo>
                      <a:pt x="4932351" y="114188"/>
                      <a:pt x="4929181" y="106696"/>
                      <a:pt x="4931775" y="102662"/>
                    </a:cubicBezTo>
                    <a:cubicBezTo>
                      <a:pt x="4937826" y="92866"/>
                      <a:pt x="4931486" y="92866"/>
                      <a:pt x="4925435" y="91137"/>
                    </a:cubicBezTo>
                    <a:cubicBezTo>
                      <a:pt x="4921401" y="86238"/>
                      <a:pt x="4922266" y="78747"/>
                      <a:pt x="4917368" y="74425"/>
                    </a:cubicBezTo>
                    <a:cubicBezTo>
                      <a:pt x="4919673" y="70391"/>
                      <a:pt x="4921401" y="65781"/>
                      <a:pt x="4924571" y="62611"/>
                    </a:cubicBezTo>
                    <a:cubicBezTo>
                      <a:pt x="4932639" y="54543"/>
                      <a:pt x="4926588" y="53679"/>
                      <a:pt x="4919961" y="52526"/>
                    </a:cubicBezTo>
                    <a:cubicBezTo>
                      <a:pt x="4915063" y="49645"/>
                      <a:pt x="4920249" y="43018"/>
                      <a:pt x="4915639" y="39848"/>
                    </a:cubicBezTo>
                    <a:cubicBezTo>
                      <a:pt x="4922554" y="38408"/>
                      <a:pt x="4923131" y="35814"/>
                      <a:pt x="4917944" y="31204"/>
                    </a:cubicBezTo>
                    <a:cubicBezTo>
                      <a:pt x="4919097" y="23424"/>
                      <a:pt x="4915063" y="24865"/>
                      <a:pt x="4910452" y="26882"/>
                    </a:cubicBezTo>
                    <a:cubicBezTo>
                      <a:pt x="4902673" y="26306"/>
                      <a:pt x="4901232" y="32069"/>
                      <a:pt x="4901808" y="37255"/>
                    </a:cubicBezTo>
                    <a:cubicBezTo>
                      <a:pt x="4902384" y="43018"/>
                      <a:pt x="4898927" y="46764"/>
                      <a:pt x="4896910" y="51374"/>
                    </a:cubicBezTo>
                    <a:cubicBezTo>
                      <a:pt x="4895758" y="53967"/>
                      <a:pt x="4893452" y="54543"/>
                      <a:pt x="4891147" y="52814"/>
                    </a:cubicBezTo>
                    <a:cubicBezTo>
                      <a:pt x="4888842" y="51086"/>
                      <a:pt x="4890571" y="49357"/>
                      <a:pt x="4892012" y="48204"/>
                    </a:cubicBezTo>
                    <a:cubicBezTo>
                      <a:pt x="4894028" y="46187"/>
                      <a:pt x="4896910" y="44458"/>
                      <a:pt x="4895469" y="41289"/>
                    </a:cubicBezTo>
                    <a:cubicBezTo>
                      <a:pt x="4893452" y="36967"/>
                      <a:pt x="4890283" y="41577"/>
                      <a:pt x="4887401" y="41289"/>
                    </a:cubicBezTo>
                    <a:cubicBezTo>
                      <a:pt x="4880774" y="40136"/>
                      <a:pt x="4878757" y="45899"/>
                      <a:pt x="4875011" y="49933"/>
                    </a:cubicBezTo>
                    <a:cubicBezTo>
                      <a:pt x="4866367" y="59442"/>
                      <a:pt x="4856859" y="68662"/>
                      <a:pt x="4843604" y="71543"/>
                    </a:cubicBezTo>
                    <a:cubicBezTo>
                      <a:pt x="4845045" y="68374"/>
                      <a:pt x="4849944" y="66645"/>
                      <a:pt x="4847926" y="60018"/>
                    </a:cubicBezTo>
                    <a:cubicBezTo>
                      <a:pt x="4842740" y="63476"/>
                      <a:pt x="4834096" y="62899"/>
                      <a:pt x="4841011" y="72696"/>
                    </a:cubicBezTo>
                    <a:cubicBezTo>
                      <a:pt x="4819977" y="86815"/>
                      <a:pt x="4799808" y="102662"/>
                      <a:pt x="4777621" y="114764"/>
                    </a:cubicBezTo>
                    <a:cubicBezTo>
                      <a:pt x="4761485" y="123696"/>
                      <a:pt x="4750824" y="139256"/>
                      <a:pt x="4733248" y="146747"/>
                    </a:cubicBezTo>
                    <a:cubicBezTo>
                      <a:pt x="4726333" y="149629"/>
                      <a:pt x="4723739" y="159137"/>
                      <a:pt x="4711638" y="160002"/>
                    </a:cubicBezTo>
                    <a:cubicBezTo>
                      <a:pt x="4704722" y="160290"/>
                      <a:pt x="4695790" y="172391"/>
                      <a:pt x="4688587" y="179883"/>
                    </a:cubicBezTo>
                    <a:cubicBezTo>
                      <a:pt x="4683977" y="184493"/>
                      <a:pt x="4680807" y="187086"/>
                      <a:pt x="4676485" y="183053"/>
                    </a:cubicBezTo>
                    <a:cubicBezTo>
                      <a:pt x="4670722" y="177866"/>
                      <a:pt x="4676485" y="174408"/>
                      <a:pt x="4680231" y="170951"/>
                    </a:cubicBezTo>
                    <a:cubicBezTo>
                      <a:pt x="4685705" y="165764"/>
                      <a:pt x="4692909" y="162595"/>
                      <a:pt x="4698671" y="157696"/>
                    </a:cubicBezTo>
                    <a:cubicBezTo>
                      <a:pt x="4709909" y="147900"/>
                      <a:pt x="4717977" y="134069"/>
                      <a:pt x="4734112" y="130035"/>
                    </a:cubicBezTo>
                    <a:cubicBezTo>
                      <a:pt x="4741892" y="128018"/>
                      <a:pt x="4745926" y="121391"/>
                      <a:pt x="4746790" y="113323"/>
                    </a:cubicBezTo>
                    <a:cubicBezTo>
                      <a:pt x="4751977" y="111018"/>
                      <a:pt x="4757163" y="108425"/>
                      <a:pt x="4762350" y="106408"/>
                    </a:cubicBezTo>
                    <a:cubicBezTo>
                      <a:pt x="4768113" y="104391"/>
                      <a:pt x="4765519" y="100933"/>
                      <a:pt x="4764367" y="97476"/>
                    </a:cubicBezTo>
                    <a:cubicBezTo>
                      <a:pt x="4765807" y="96899"/>
                      <a:pt x="4767248" y="96323"/>
                      <a:pt x="4768689" y="95459"/>
                    </a:cubicBezTo>
                    <a:cubicBezTo>
                      <a:pt x="4771858" y="93442"/>
                      <a:pt x="4775028" y="89408"/>
                      <a:pt x="4778197" y="89408"/>
                    </a:cubicBezTo>
                    <a:cubicBezTo>
                      <a:pt x="4793757" y="89984"/>
                      <a:pt x="4799808" y="77306"/>
                      <a:pt x="4809316" y="69238"/>
                    </a:cubicBezTo>
                    <a:lnTo>
                      <a:pt x="4809316" y="69238"/>
                    </a:lnTo>
                    <a:cubicBezTo>
                      <a:pt x="4809892" y="68374"/>
                      <a:pt x="4810469" y="67221"/>
                      <a:pt x="4811045" y="66357"/>
                    </a:cubicBezTo>
                    <a:cubicBezTo>
                      <a:pt x="4815367" y="64628"/>
                      <a:pt x="4818537" y="61747"/>
                      <a:pt x="4821994" y="58001"/>
                    </a:cubicBezTo>
                    <a:cubicBezTo>
                      <a:pt x="4826893" y="52526"/>
                      <a:pt x="4829774" y="45323"/>
                      <a:pt x="4836689" y="41289"/>
                    </a:cubicBezTo>
                    <a:cubicBezTo>
                      <a:pt x="4851384" y="32933"/>
                      <a:pt x="4866367" y="24865"/>
                      <a:pt x="4878757" y="12763"/>
                    </a:cubicBezTo>
                    <a:cubicBezTo>
                      <a:pt x="4883079" y="8729"/>
                      <a:pt x="4887690" y="4984"/>
                      <a:pt x="4893164" y="2102"/>
                    </a:cubicBezTo>
                    <a:lnTo>
                      <a:pt x="4881639" y="6136"/>
                    </a:lnTo>
                    <a:cubicBezTo>
                      <a:pt x="4883656" y="4696"/>
                      <a:pt x="4885673" y="2390"/>
                      <a:pt x="4887978" y="85"/>
                    </a:cubicBezTo>
                    <a:cubicBezTo>
                      <a:pt x="4879910" y="-491"/>
                      <a:pt x="4875299" y="1814"/>
                      <a:pt x="4871842" y="8153"/>
                    </a:cubicBezTo>
                    <a:cubicBezTo>
                      <a:pt x="4872995" y="8441"/>
                      <a:pt x="4874147" y="8441"/>
                      <a:pt x="4875011" y="8441"/>
                    </a:cubicBezTo>
                    <a:lnTo>
                      <a:pt x="4616552" y="97476"/>
                    </a:lnTo>
                    <a:cubicBezTo>
                      <a:pt x="4616552" y="95747"/>
                      <a:pt x="4616552" y="94018"/>
                      <a:pt x="4616552" y="92289"/>
                    </a:cubicBezTo>
                    <a:cubicBezTo>
                      <a:pt x="4614247" y="93154"/>
                      <a:pt x="4611654" y="94018"/>
                      <a:pt x="4609349" y="94883"/>
                    </a:cubicBezTo>
                    <a:lnTo>
                      <a:pt x="4609349" y="94883"/>
                    </a:lnTo>
                    <a:cubicBezTo>
                      <a:pt x="4597535" y="93730"/>
                      <a:pt x="4586010" y="95459"/>
                      <a:pt x="4575637" y="101798"/>
                    </a:cubicBezTo>
                    <a:cubicBezTo>
                      <a:pt x="4572179" y="100357"/>
                      <a:pt x="4569010" y="98916"/>
                      <a:pt x="4565552" y="97476"/>
                    </a:cubicBezTo>
                    <a:cubicBezTo>
                      <a:pt x="4548264" y="96899"/>
                      <a:pt x="4532993" y="104103"/>
                      <a:pt x="4516857" y="108137"/>
                    </a:cubicBezTo>
                    <a:cubicBezTo>
                      <a:pt x="4503314" y="111594"/>
                      <a:pt x="4491789" y="121679"/>
                      <a:pt x="4477382" y="121103"/>
                    </a:cubicBezTo>
                    <a:cubicBezTo>
                      <a:pt x="4466433" y="120815"/>
                      <a:pt x="4459806" y="129747"/>
                      <a:pt x="4449721" y="131476"/>
                    </a:cubicBezTo>
                    <a:cubicBezTo>
                      <a:pt x="4445687" y="132052"/>
                      <a:pt x="4447416" y="135510"/>
                      <a:pt x="4450009" y="137527"/>
                    </a:cubicBezTo>
                    <a:cubicBezTo>
                      <a:pt x="4450009" y="137527"/>
                      <a:pt x="4450009" y="137527"/>
                      <a:pt x="4450009" y="137527"/>
                    </a:cubicBezTo>
                    <a:cubicBezTo>
                      <a:pt x="4450009" y="137527"/>
                      <a:pt x="4450009" y="137527"/>
                      <a:pt x="4450009" y="137527"/>
                    </a:cubicBezTo>
                    <a:cubicBezTo>
                      <a:pt x="4450009" y="138391"/>
                      <a:pt x="4450009" y="138968"/>
                      <a:pt x="4450009" y="139832"/>
                    </a:cubicBezTo>
                    <a:cubicBezTo>
                      <a:pt x="4428975" y="145307"/>
                      <a:pt x="4408805" y="153663"/>
                      <a:pt x="4387483" y="157985"/>
                    </a:cubicBezTo>
                    <a:cubicBezTo>
                      <a:pt x="4360974" y="163459"/>
                      <a:pt x="4337635" y="179019"/>
                      <a:pt x="4311415" y="186510"/>
                    </a:cubicBezTo>
                    <a:cubicBezTo>
                      <a:pt x="4286347" y="193714"/>
                      <a:pt x="4262143" y="203222"/>
                      <a:pt x="4237364" y="211578"/>
                    </a:cubicBezTo>
                    <a:cubicBezTo>
                      <a:pt x="4196448" y="225697"/>
                      <a:pt x="4154380" y="236646"/>
                      <a:pt x="4114041" y="252494"/>
                    </a:cubicBezTo>
                    <a:cubicBezTo>
                      <a:pt x="4093295" y="260850"/>
                      <a:pt x="4071685" y="267765"/>
                      <a:pt x="4050650" y="275545"/>
                    </a:cubicBezTo>
                    <a:cubicBezTo>
                      <a:pt x="4033362" y="276409"/>
                      <a:pt x="4017227" y="282748"/>
                      <a:pt x="4000802" y="288223"/>
                    </a:cubicBezTo>
                    <a:cubicBezTo>
                      <a:pt x="3994752" y="290240"/>
                      <a:pt x="3988701" y="293409"/>
                      <a:pt x="3982650" y="293121"/>
                    </a:cubicBezTo>
                    <a:cubicBezTo>
                      <a:pt x="3972565" y="292545"/>
                      <a:pt x="3964785" y="297155"/>
                      <a:pt x="3956718" y="301765"/>
                    </a:cubicBezTo>
                    <a:cubicBezTo>
                      <a:pt x="3954700" y="302918"/>
                      <a:pt x="3952108" y="304070"/>
                      <a:pt x="3953548" y="306952"/>
                    </a:cubicBezTo>
                    <a:cubicBezTo>
                      <a:pt x="3954700" y="308969"/>
                      <a:pt x="3956718" y="308104"/>
                      <a:pt x="3958734" y="307816"/>
                    </a:cubicBezTo>
                    <a:cubicBezTo>
                      <a:pt x="3965938" y="306375"/>
                      <a:pt x="3971413" y="300613"/>
                      <a:pt x="3977751" y="299460"/>
                    </a:cubicBezTo>
                    <a:cubicBezTo>
                      <a:pt x="4005413" y="295426"/>
                      <a:pt x="4032210" y="287646"/>
                      <a:pt x="4058430" y="278138"/>
                    </a:cubicBezTo>
                    <a:cubicBezTo>
                      <a:pt x="4058430" y="278138"/>
                      <a:pt x="4058430" y="278138"/>
                      <a:pt x="4058430" y="278138"/>
                    </a:cubicBezTo>
                    <a:cubicBezTo>
                      <a:pt x="4060447" y="277850"/>
                      <a:pt x="4062176" y="277562"/>
                      <a:pt x="4064193" y="277273"/>
                    </a:cubicBezTo>
                    <a:cubicBezTo>
                      <a:pt x="4065922" y="278138"/>
                      <a:pt x="4067651" y="279002"/>
                      <a:pt x="4069379" y="279867"/>
                    </a:cubicBezTo>
                    <a:cubicBezTo>
                      <a:pt x="4035091" y="295426"/>
                      <a:pt x="3997921" y="302053"/>
                      <a:pt x="3963345" y="316748"/>
                    </a:cubicBezTo>
                    <a:cubicBezTo>
                      <a:pt x="3961328" y="317613"/>
                      <a:pt x="3958734" y="318765"/>
                      <a:pt x="3956718" y="318477"/>
                    </a:cubicBezTo>
                    <a:cubicBezTo>
                      <a:pt x="3938565" y="314731"/>
                      <a:pt x="3922141" y="321359"/>
                      <a:pt x="3906294" y="328274"/>
                    </a:cubicBezTo>
                    <a:cubicBezTo>
                      <a:pt x="3895632" y="332884"/>
                      <a:pt x="3884395" y="334037"/>
                      <a:pt x="3873446" y="336918"/>
                    </a:cubicBezTo>
                    <a:cubicBezTo>
                      <a:pt x="3867107" y="338647"/>
                      <a:pt x="3869124" y="334613"/>
                      <a:pt x="3872293" y="332020"/>
                    </a:cubicBezTo>
                    <a:cubicBezTo>
                      <a:pt x="3877192" y="330579"/>
                      <a:pt x="3882666" y="331155"/>
                      <a:pt x="3887277" y="327986"/>
                    </a:cubicBezTo>
                    <a:cubicBezTo>
                      <a:pt x="3891599" y="327698"/>
                      <a:pt x="3895632" y="325969"/>
                      <a:pt x="3899090" y="323375"/>
                    </a:cubicBezTo>
                    <a:cubicBezTo>
                      <a:pt x="3901683" y="323375"/>
                      <a:pt x="3904276" y="323375"/>
                      <a:pt x="3905717" y="320494"/>
                    </a:cubicBezTo>
                    <a:cubicBezTo>
                      <a:pt x="3910039" y="321647"/>
                      <a:pt x="3913497" y="319053"/>
                      <a:pt x="3917531" y="317901"/>
                    </a:cubicBezTo>
                    <a:cubicBezTo>
                      <a:pt x="3927039" y="314731"/>
                      <a:pt x="3938277" y="315019"/>
                      <a:pt x="3944328" y="305223"/>
                    </a:cubicBezTo>
                    <a:cubicBezTo>
                      <a:pt x="3933955" y="309833"/>
                      <a:pt x="3922717" y="310697"/>
                      <a:pt x="3912633" y="315596"/>
                    </a:cubicBezTo>
                    <a:cubicBezTo>
                      <a:pt x="3910039" y="315884"/>
                      <a:pt x="3907446" y="316460"/>
                      <a:pt x="3905717" y="318765"/>
                    </a:cubicBezTo>
                    <a:cubicBezTo>
                      <a:pt x="3902260" y="318189"/>
                      <a:pt x="3899378" y="319630"/>
                      <a:pt x="3896209" y="321070"/>
                    </a:cubicBezTo>
                    <a:cubicBezTo>
                      <a:pt x="3891887" y="321647"/>
                      <a:pt x="3887565" y="322223"/>
                      <a:pt x="3884395" y="325681"/>
                    </a:cubicBezTo>
                    <a:cubicBezTo>
                      <a:pt x="3879785" y="328562"/>
                      <a:pt x="3873158" y="323664"/>
                      <a:pt x="3869412" y="329714"/>
                    </a:cubicBezTo>
                    <a:cubicBezTo>
                      <a:pt x="3866242" y="329714"/>
                      <a:pt x="3862497" y="331155"/>
                      <a:pt x="3860192" y="329714"/>
                    </a:cubicBezTo>
                    <a:cubicBezTo>
                      <a:pt x="3853276" y="325392"/>
                      <a:pt x="3849530" y="331155"/>
                      <a:pt x="3844056" y="332884"/>
                    </a:cubicBezTo>
                    <a:cubicBezTo>
                      <a:pt x="3833683" y="336342"/>
                      <a:pt x="3825327" y="345562"/>
                      <a:pt x="3813513" y="344986"/>
                    </a:cubicBezTo>
                    <a:cubicBezTo>
                      <a:pt x="3810632" y="344121"/>
                      <a:pt x="3810920" y="341816"/>
                      <a:pt x="3810632" y="339511"/>
                    </a:cubicBezTo>
                    <a:cubicBezTo>
                      <a:pt x="3811208" y="337206"/>
                      <a:pt x="3814954" y="336342"/>
                      <a:pt x="3813513" y="333748"/>
                    </a:cubicBezTo>
                    <a:cubicBezTo>
                      <a:pt x="3812361" y="331731"/>
                      <a:pt x="3810056" y="332596"/>
                      <a:pt x="3808327" y="333460"/>
                    </a:cubicBezTo>
                    <a:cubicBezTo>
                      <a:pt x="3804869" y="334613"/>
                      <a:pt x="3801988" y="336054"/>
                      <a:pt x="3799395" y="338935"/>
                    </a:cubicBezTo>
                    <a:cubicBezTo>
                      <a:pt x="3791903" y="347291"/>
                      <a:pt x="3784699" y="353918"/>
                      <a:pt x="3772598" y="357664"/>
                    </a:cubicBezTo>
                    <a:cubicBezTo>
                      <a:pt x="3750123" y="364579"/>
                      <a:pt x="3727648" y="372071"/>
                      <a:pt x="3705174" y="378698"/>
                    </a:cubicBezTo>
                    <a:cubicBezTo>
                      <a:pt x="3699123" y="380427"/>
                      <a:pt x="3691631" y="381579"/>
                      <a:pt x="3686157" y="377833"/>
                    </a:cubicBezTo>
                    <a:cubicBezTo>
                      <a:pt x="3681546" y="374664"/>
                      <a:pt x="3680682" y="376681"/>
                      <a:pt x="3680106" y="380427"/>
                    </a:cubicBezTo>
                    <a:cubicBezTo>
                      <a:pt x="3678377" y="390223"/>
                      <a:pt x="3671462" y="393105"/>
                      <a:pt x="3662818" y="392240"/>
                    </a:cubicBezTo>
                    <a:cubicBezTo>
                      <a:pt x="3655326" y="391664"/>
                      <a:pt x="3648699" y="393105"/>
                      <a:pt x="3642936" y="397715"/>
                    </a:cubicBezTo>
                    <a:cubicBezTo>
                      <a:pt x="3639767" y="400020"/>
                      <a:pt x="3636021" y="402037"/>
                      <a:pt x="3631987" y="401173"/>
                    </a:cubicBezTo>
                    <a:cubicBezTo>
                      <a:pt x="3622478" y="398867"/>
                      <a:pt x="3614987" y="405783"/>
                      <a:pt x="3606631" y="407800"/>
                    </a:cubicBezTo>
                    <a:cubicBezTo>
                      <a:pt x="3595969" y="410393"/>
                      <a:pt x="3586173" y="417308"/>
                      <a:pt x="3574936" y="419613"/>
                    </a:cubicBezTo>
                    <a:cubicBezTo>
                      <a:pt x="3571190" y="420190"/>
                      <a:pt x="3569173" y="422495"/>
                      <a:pt x="3573207" y="425952"/>
                    </a:cubicBezTo>
                    <a:cubicBezTo>
                      <a:pt x="3574071" y="427105"/>
                      <a:pt x="3574648" y="428546"/>
                      <a:pt x="3575512" y="429698"/>
                    </a:cubicBezTo>
                    <a:cubicBezTo>
                      <a:pt x="3570902" y="430851"/>
                      <a:pt x="3566292" y="432003"/>
                      <a:pt x="3561681" y="433156"/>
                    </a:cubicBezTo>
                    <a:cubicBezTo>
                      <a:pt x="3560817" y="432868"/>
                      <a:pt x="3559952" y="432868"/>
                      <a:pt x="3559088" y="432580"/>
                    </a:cubicBezTo>
                    <a:cubicBezTo>
                      <a:pt x="3563410" y="425376"/>
                      <a:pt x="3561681" y="422207"/>
                      <a:pt x="3553325" y="424512"/>
                    </a:cubicBezTo>
                    <a:cubicBezTo>
                      <a:pt x="3546410" y="426529"/>
                      <a:pt x="3543241" y="425952"/>
                      <a:pt x="3547275" y="418173"/>
                    </a:cubicBezTo>
                    <a:cubicBezTo>
                      <a:pt x="3534884" y="420190"/>
                      <a:pt x="3529698" y="432868"/>
                      <a:pt x="3519037" y="437190"/>
                    </a:cubicBezTo>
                    <a:cubicBezTo>
                      <a:pt x="3517308" y="437190"/>
                      <a:pt x="3515579" y="437478"/>
                      <a:pt x="3513562" y="437478"/>
                    </a:cubicBezTo>
                    <a:cubicBezTo>
                      <a:pt x="3493393" y="437766"/>
                      <a:pt x="3473511" y="438054"/>
                      <a:pt x="3457375" y="453325"/>
                    </a:cubicBezTo>
                    <a:cubicBezTo>
                      <a:pt x="3454494" y="455919"/>
                      <a:pt x="3450749" y="455342"/>
                      <a:pt x="3447579" y="456495"/>
                    </a:cubicBezTo>
                    <a:lnTo>
                      <a:pt x="3447579" y="456495"/>
                    </a:lnTo>
                    <a:cubicBezTo>
                      <a:pt x="3435189" y="459664"/>
                      <a:pt x="3422223" y="461970"/>
                      <a:pt x="3410409" y="466580"/>
                    </a:cubicBezTo>
                    <a:cubicBezTo>
                      <a:pt x="3399460" y="470902"/>
                      <a:pt x="3386494" y="471190"/>
                      <a:pt x="3378714" y="482427"/>
                    </a:cubicBezTo>
                    <a:cubicBezTo>
                      <a:pt x="3378714" y="482427"/>
                      <a:pt x="3378714" y="482427"/>
                      <a:pt x="3378714" y="482427"/>
                    </a:cubicBezTo>
                    <a:cubicBezTo>
                      <a:pt x="3378714" y="483868"/>
                      <a:pt x="3378714" y="485309"/>
                      <a:pt x="3378426" y="487037"/>
                    </a:cubicBezTo>
                    <a:cubicBezTo>
                      <a:pt x="3378426" y="487037"/>
                      <a:pt x="3378426" y="487037"/>
                      <a:pt x="3378426" y="487037"/>
                    </a:cubicBezTo>
                    <a:cubicBezTo>
                      <a:pt x="3378426" y="487037"/>
                      <a:pt x="3378426" y="487037"/>
                      <a:pt x="3378426" y="487037"/>
                    </a:cubicBezTo>
                    <a:cubicBezTo>
                      <a:pt x="3371511" y="489054"/>
                      <a:pt x="3364595" y="490783"/>
                      <a:pt x="3357680" y="492800"/>
                    </a:cubicBezTo>
                    <a:lnTo>
                      <a:pt x="3357680" y="492800"/>
                    </a:lnTo>
                    <a:cubicBezTo>
                      <a:pt x="3356815" y="491936"/>
                      <a:pt x="3355951" y="491071"/>
                      <a:pt x="3355087" y="490207"/>
                    </a:cubicBezTo>
                    <a:cubicBezTo>
                      <a:pt x="3355951" y="487614"/>
                      <a:pt x="3362290" y="488766"/>
                      <a:pt x="3359697" y="483868"/>
                    </a:cubicBezTo>
                    <a:cubicBezTo>
                      <a:pt x="3357968" y="480410"/>
                      <a:pt x="3355375" y="481563"/>
                      <a:pt x="3352493" y="482715"/>
                    </a:cubicBezTo>
                    <a:cubicBezTo>
                      <a:pt x="3349324" y="483868"/>
                      <a:pt x="3345578" y="484156"/>
                      <a:pt x="3342409" y="485597"/>
                    </a:cubicBezTo>
                    <a:cubicBezTo>
                      <a:pt x="3327138" y="492800"/>
                      <a:pt x="3306968" y="483580"/>
                      <a:pt x="3294578" y="500292"/>
                    </a:cubicBezTo>
                    <a:cubicBezTo>
                      <a:pt x="3293714" y="501733"/>
                      <a:pt x="3291120" y="502309"/>
                      <a:pt x="3289103" y="502309"/>
                    </a:cubicBezTo>
                    <a:cubicBezTo>
                      <a:pt x="3270374" y="502885"/>
                      <a:pt x="3253374" y="511241"/>
                      <a:pt x="3235510" y="515563"/>
                    </a:cubicBezTo>
                    <a:cubicBezTo>
                      <a:pt x="3221967" y="518733"/>
                      <a:pt x="3208713" y="522190"/>
                      <a:pt x="3195170" y="525360"/>
                    </a:cubicBezTo>
                    <a:cubicBezTo>
                      <a:pt x="3193154" y="521614"/>
                      <a:pt x="3191136" y="517868"/>
                      <a:pt x="3185950" y="520750"/>
                    </a:cubicBezTo>
                    <a:cubicBezTo>
                      <a:pt x="3185950" y="520750"/>
                      <a:pt x="3185950" y="520750"/>
                      <a:pt x="3185950" y="520750"/>
                    </a:cubicBezTo>
                    <a:cubicBezTo>
                      <a:pt x="3183357" y="519309"/>
                      <a:pt x="3181916" y="514122"/>
                      <a:pt x="3178459" y="516716"/>
                    </a:cubicBezTo>
                    <a:cubicBezTo>
                      <a:pt x="3164916" y="526224"/>
                      <a:pt x="3148204" y="526512"/>
                      <a:pt x="3133509" y="532275"/>
                    </a:cubicBezTo>
                    <a:cubicBezTo>
                      <a:pt x="3129475" y="532851"/>
                      <a:pt x="3122848" y="530834"/>
                      <a:pt x="3123136" y="536597"/>
                    </a:cubicBezTo>
                    <a:cubicBezTo>
                      <a:pt x="3123424" y="542072"/>
                      <a:pt x="3128323" y="537750"/>
                      <a:pt x="3131204" y="537173"/>
                    </a:cubicBezTo>
                    <a:cubicBezTo>
                      <a:pt x="3131204" y="537173"/>
                      <a:pt x="3131204" y="537173"/>
                      <a:pt x="3131204" y="537173"/>
                    </a:cubicBezTo>
                    <a:cubicBezTo>
                      <a:pt x="3136967" y="537750"/>
                      <a:pt x="3142730" y="536021"/>
                      <a:pt x="3148204" y="534580"/>
                    </a:cubicBezTo>
                    <a:cubicBezTo>
                      <a:pt x="3156560" y="532275"/>
                      <a:pt x="3164628" y="527953"/>
                      <a:pt x="3173848" y="530258"/>
                    </a:cubicBezTo>
                    <a:cubicBezTo>
                      <a:pt x="3173848" y="531123"/>
                      <a:pt x="3173848" y="531987"/>
                      <a:pt x="3174137" y="532563"/>
                    </a:cubicBezTo>
                    <a:cubicBezTo>
                      <a:pt x="3160594" y="537173"/>
                      <a:pt x="3147052" y="542072"/>
                      <a:pt x="3133797" y="546682"/>
                    </a:cubicBezTo>
                    <a:cubicBezTo>
                      <a:pt x="3121407" y="547546"/>
                      <a:pt x="3110170" y="553309"/>
                      <a:pt x="3098068" y="556190"/>
                    </a:cubicBezTo>
                    <a:cubicBezTo>
                      <a:pt x="3088272" y="557343"/>
                      <a:pt x="3079051" y="560801"/>
                      <a:pt x="3070695" y="566275"/>
                    </a:cubicBezTo>
                    <a:cubicBezTo>
                      <a:pt x="3079627" y="568292"/>
                      <a:pt x="3086831" y="563682"/>
                      <a:pt x="3094610" y="561665"/>
                    </a:cubicBezTo>
                    <a:cubicBezTo>
                      <a:pt x="3095475" y="561953"/>
                      <a:pt x="3096916" y="561665"/>
                      <a:pt x="3098068" y="561089"/>
                    </a:cubicBezTo>
                    <a:cubicBezTo>
                      <a:pt x="3112475" y="557055"/>
                      <a:pt x="3126882" y="553309"/>
                      <a:pt x="3141001" y="549275"/>
                    </a:cubicBezTo>
                    <a:cubicBezTo>
                      <a:pt x="3141001" y="549275"/>
                      <a:pt x="3141001" y="549275"/>
                      <a:pt x="3141001" y="549275"/>
                    </a:cubicBezTo>
                    <a:cubicBezTo>
                      <a:pt x="3159730" y="547258"/>
                      <a:pt x="3176153" y="538902"/>
                      <a:pt x="3193730" y="532851"/>
                    </a:cubicBezTo>
                    <a:cubicBezTo>
                      <a:pt x="3202950" y="536021"/>
                      <a:pt x="3210442" y="530258"/>
                      <a:pt x="3218798" y="528241"/>
                    </a:cubicBezTo>
                    <a:cubicBezTo>
                      <a:pt x="3223696" y="527089"/>
                      <a:pt x="3228306" y="523919"/>
                      <a:pt x="3233493" y="527665"/>
                    </a:cubicBezTo>
                    <a:cubicBezTo>
                      <a:pt x="3233493" y="528529"/>
                      <a:pt x="3233493" y="529106"/>
                      <a:pt x="3233493" y="529970"/>
                    </a:cubicBezTo>
                    <a:cubicBezTo>
                      <a:pt x="3233493" y="530546"/>
                      <a:pt x="3233493" y="531411"/>
                      <a:pt x="3233205" y="531987"/>
                    </a:cubicBezTo>
                    <a:cubicBezTo>
                      <a:pt x="3229459" y="532563"/>
                      <a:pt x="3226001" y="533139"/>
                      <a:pt x="3222255" y="534004"/>
                    </a:cubicBezTo>
                    <a:cubicBezTo>
                      <a:pt x="3203238" y="534580"/>
                      <a:pt x="3184221" y="537750"/>
                      <a:pt x="3165493" y="543801"/>
                    </a:cubicBezTo>
                    <a:lnTo>
                      <a:pt x="3070695" y="574919"/>
                    </a:lnTo>
                    <a:cubicBezTo>
                      <a:pt x="3063204" y="574919"/>
                      <a:pt x="3055424" y="573191"/>
                      <a:pt x="3047356" y="567428"/>
                    </a:cubicBezTo>
                    <a:cubicBezTo>
                      <a:pt x="3046204" y="566563"/>
                      <a:pt x="3044186" y="566852"/>
                      <a:pt x="3042746" y="567428"/>
                    </a:cubicBezTo>
                    <a:cubicBezTo>
                      <a:pt x="3029491" y="571750"/>
                      <a:pt x="3015373" y="573479"/>
                      <a:pt x="3002695" y="579530"/>
                    </a:cubicBezTo>
                    <a:cubicBezTo>
                      <a:pt x="2991458" y="582699"/>
                      <a:pt x="2980220" y="585869"/>
                      <a:pt x="2968983" y="588750"/>
                    </a:cubicBezTo>
                    <a:cubicBezTo>
                      <a:pt x="2965813" y="589614"/>
                      <a:pt x="2962932" y="590479"/>
                      <a:pt x="2959762" y="591343"/>
                    </a:cubicBezTo>
                    <a:cubicBezTo>
                      <a:pt x="2959762" y="591343"/>
                      <a:pt x="2959762" y="591343"/>
                      <a:pt x="2959762" y="591343"/>
                    </a:cubicBezTo>
                    <a:cubicBezTo>
                      <a:pt x="2959762" y="591343"/>
                      <a:pt x="2959762" y="591343"/>
                      <a:pt x="2959762" y="591343"/>
                    </a:cubicBezTo>
                    <a:cubicBezTo>
                      <a:pt x="2939881" y="595377"/>
                      <a:pt x="2922305" y="605750"/>
                      <a:pt x="2902711" y="610360"/>
                    </a:cubicBezTo>
                    <a:cubicBezTo>
                      <a:pt x="2895508" y="609784"/>
                      <a:pt x="2888880" y="614394"/>
                      <a:pt x="2881677" y="612665"/>
                    </a:cubicBezTo>
                    <a:cubicBezTo>
                      <a:pt x="2877355" y="610937"/>
                      <a:pt x="2873609" y="613242"/>
                      <a:pt x="2869575" y="614394"/>
                    </a:cubicBezTo>
                    <a:cubicBezTo>
                      <a:pt x="2866694" y="615259"/>
                      <a:pt x="2860931" y="615259"/>
                      <a:pt x="2862948" y="619869"/>
                    </a:cubicBezTo>
                    <a:cubicBezTo>
                      <a:pt x="2864677" y="624479"/>
                      <a:pt x="2868711" y="619581"/>
                      <a:pt x="2871880" y="619869"/>
                    </a:cubicBezTo>
                    <a:cubicBezTo>
                      <a:pt x="2871880" y="619869"/>
                      <a:pt x="2871880" y="619869"/>
                      <a:pt x="2871880" y="619869"/>
                    </a:cubicBezTo>
                    <a:cubicBezTo>
                      <a:pt x="2883694" y="621021"/>
                      <a:pt x="2894355" y="616699"/>
                      <a:pt x="2905016" y="612954"/>
                    </a:cubicBezTo>
                    <a:cubicBezTo>
                      <a:pt x="2905016" y="612954"/>
                      <a:pt x="2905016" y="612954"/>
                      <a:pt x="2905016" y="612954"/>
                    </a:cubicBezTo>
                    <a:cubicBezTo>
                      <a:pt x="2905016" y="612954"/>
                      <a:pt x="2905016" y="612954"/>
                      <a:pt x="2905016" y="612954"/>
                    </a:cubicBezTo>
                    <a:cubicBezTo>
                      <a:pt x="2925186" y="607479"/>
                      <a:pt x="2945067" y="601428"/>
                      <a:pt x="2964661" y="594225"/>
                    </a:cubicBezTo>
                    <a:cubicBezTo>
                      <a:pt x="2964661" y="594225"/>
                      <a:pt x="2964661" y="594225"/>
                      <a:pt x="2964661" y="594225"/>
                    </a:cubicBezTo>
                    <a:cubicBezTo>
                      <a:pt x="2967830" y="593360"/>
                      <a:pt x="2970711" y="592496"/>
                      <a:pt x="2973881" y="591631"/>
                    </a:cubicBezTo>
                    <a:lnTo>
                      <a:pt x="2973881" y="591631"/>
                    </a:lnTo>
                    <a:cubicBezTo>
                      <a:pt x="2983390" y="588750"/>
                      <a:pt x="2994339" y="590479"/>
                      <a:pt x="3002983" y="583852"/>
                    </a:cubicBezTo>
                    <a:cubicBezTo>
                      <a:pt x="3004424" y="584428"/>
                      <a:pt x="3007017" y="585580"/>
                      <a:pt x="3006729" y="585869"/>
                    </a:cubicBezTo>
                    <a:cubicBezTo>
                      <a:pt x="3005000" y="590767"/>
                      <a:pt x="3000966" y="592496"/>
                      <a:pt x="2996356" y="593936"/>
                    </a:cubicBezTo>
                    <a:cubicBezTo>
                      <a:pt x="2969847" y="601716"/>
                      <a:pt x="2943050" y="609208"/>
                      <a:pt x="2916542" y="617276"/>
                    </a:cubicBezTo>
                    <a:cubicBezTo>
                      <a:pt x="2906745" y="620157"/>
                      <a:pt x="2896084" y="620733"/>
                      <a:pt x="2887152" y="626208"/>
                    </a:cubicBezTo>
                    <a:cubicBezTo>
                      <a:pt x="2880236" y="630242"/>
                      <a:pt x="2874186" y="636005"/>
                      <a:pt x="2865541" y="636869"/>
                    </a:cubicBezTo>
                    <a:cubicBezTo>
                      <a:pt x="2849982" y="638598"/>
                      <a:pt x="2835575" y="644649"/>
                      <a:pt x="2820880" y="649259"/>
                    </a:cubicBezTo>
                    <a:cubicBezTo>
                      <a:pt x="2805321" y="654157"/>
                      <a:pt x="2790626" y="661937"/>
                      <a:pt x="2774202" y="663954"/>
                    </a:cubicBezTo>
                    <a:cubicBezTo>
                      <a:pt x="2764981" y="665106"/>
                      <a:pt x="2756049" y="666547"/>
                      <a:pt x="2747693" y="671734"/>
                    </a:cubicBezTo>
                    <a:cubicBezTo>
                      <a:pt x="2741930" y="675191"/>
                      <a:pt x="2734151" y="678649"/>
                      <a:pt x="2726371" y="677208"/>
                    </a:cubicBezTo>
                    <a:cubicBezTo>
                      <a:pt x="2710524" y="679801"/>
                      <a:pt x="2697269" y="688157"/>
                      <a:pt x="2684591" y="697378"/>
                    </a:cubicBezTo>
                    <a:cubicBezTo>
                      <a:pt x="2684591" y="697954"/>
                      <a:pt x="2684303" y="698530"/>
                      <a:pt x="2684303" y="698818"/>
                    </a:cubicBezTo>
                    <a:cubicBezTo>
                      <a:pt x="2663557" y="705157"/>
                      <a:pt x="2642523" y="711497"/>
                      <a:pt x="2621777" y="717547"/>
                    </a:cubicBezTo>
                    <a:cubicBezTo>
                      <a:pt x="2621777" y="717547"/>
                      <a:pt x="2621777" y="717547"/>
                      <a:pt x="2621777" y="717547"/>
                    </a:cubicBezTo>
                    <a:cubicBezTo>
                      <a:pt x="2621777" y="717547"/>
                      <a:pt x="2621777" y="717547"/>
                      <a:pt x="2621777" y="717547"/>
                    </a:cubicBezTo>
                    <a:cubicBezTo>
                      <a:pt x="2615438" y="718988"/>
                      <a:pt x="2608811" y="720429"/>
                      <a:pt x="2602472" y="721581"/>
                    </a:cubicBezTo>
                    <a:cubicBezTo>
                      <a:pt x="2602472" y="721581"/>
                      <a:pt x="2602472" y="721581"/>
                      <a:pt x="2602472" y="721581"/>
                    </a:cubicBezTo>
                    <a:cubicBezTo>
                      <a:pt x="2588353" y="723886"/>
                      <a:pt x="2573946" y="726192"/>
                      <a:pt x="2559828" y="728497"/>
                    </a:cubicBezTo>
                    <a:cubicBezTo>
                      <a:pt x="2559828" y="728497"/>
                      <a:pt x="2559828" y="728497"/>
                      <a:pt x="2559828" y="728497"/>
                    </a:cubicBezTo>
                    <a:cubicBezTo>
                      <a:pt x="2559251" y="727056"/>
                      <a:pt x="2558675" y="725615"/>
                      <a:pt x="2558099" y="724175"/>
                    </a:cubicBezTo>
                    <a:cubicBezTo>
                      <a:pt x="2555506" y="730514"/>
                      <a:pt x="2553200" y="733107"/>
                      <a:pt x="2548014" y="725615"/>
                    </a:cubicBezTo>
                    <a:cubicBezTo>
                      <a:pt x="2543692" y="719276"/>
                      <a:pt x="2539370" y="720717"/>
                      <a:pt x="2538217" y="728208"/>
                    </a:cubicBezTo>
                    <a:cubicBezTo>
                      <a:pt x="2537641" y="731954"/>
                      <a:pt x="2536777" y="736276"/>
                      <a:pt x="2532743" y="735988"/>
                    </a:cubicBezTo>
                    <a:cubicBezTo>
                      <a:pt x="2517472" y="733971"/>
                      <a:pt x="2508827" y="747802"/>
                      <a:pt x="2495573" y="750683"/>
                    </a:cubicBezTo>
                    <a:cubicBezTo>
                      <a:pt x="2495573" y="750683"/>
                      <a:pt x="2495573" y="750683"/>
                      <a:pt x="2495573" y="750683"/>
                    </a:cubicBezTo>
                    <a:cubicBezTo>
                      <a:pt x="2493556" y="746361"/>
                      <a:pt x="2499031" y="744344"/>
                      <a:pt x="2498743" y="740310"/>
                    </a:cubicBezTo>
                    <a:cubicBezTo>
                      <a:pt x="2498454" y="737141"/>
                      <a:pt x="2503641" y="733971"/>
                      <a:pt x="2499607" y="730802"/>
                    </a:cubicBezTo>
                    <a:cubicBezTo>
                      <a:pt x="2495573" y="727632"/>
                      <a:pt x="2490963" y="729649"/>
                      <a:pt x="2487793" y="732531"/>
                    </a:cubicBezTo>
                    <a:cubicBezTo>
                      <a:pt x="2473963" y="746073"/>
                      <a:pt x="2454369" y="748666"/>
                      <a:pt x="2437946" y="756734"/>
                    </a:cubicBezTo>
                    <a:cubicBezTo>
                      <a:pt x="2435929" y="757599"/>
                      <a:pt x="2433047" y="758175"/>
                      <a:pt x="2431030" y="757310"/>
                    </a:cubicBezTo>
                    <a:cubicBezTo>
                      <a:pt x="2421522" y="752988"/>
                      <a:pt x="2411725" y="756734"/>
                      <a:pt x="2405098" y="761344"/>
                    </a:cubicBezTo>
                    <a:cubicBezTo>
                      <a:pt x="2393284" y="769700"/>
                      <a:pt x="2380030" y="771429"/>
                      <a:pt x="2366776" y="773734"/>
                    </a:cubicBezTo>
                    <a:cubicBezTo>
                      <a:pt x="2366776" y="773734"/>
                      <a:pt x="2366776" y="774022"/>
                      <a:pt x="2366776" y="774022"/>
                    </a:cubicBezTo>
                    <a:cubicBezTo>
                      <a:pt x="2348335" y="775175"/>
                      <a:pt x="2333640" y="786988"/>
                      <a:pt x="2317216" y="793328"/>
                    </a:cubicBezTo>
                    <a:cubicBezTo>
                      <a:pt x="2310301" y="794192"/>
                      <a:pt x="2303097" y="794768"/>
                      <a:pt x="2297911" y="800243"/>
                    </a:cubicBezTo>
                    <a:lnTo>
                      <a:pt x="2297911" y="800243"/>
                    </a:lnTo>
                    <a:cubicBezTo>
                      <a:pt x="2293301" y="801107"/>
                      <a:pt x="2288690" y="801972"/>
                      <a:pt x="2284080" y="803124"/>
                    </a:cubicBezTo>
                    <a:cubicBezTo>
                      <a:pt x="2284080" y="803124"/>
                      <a:pt x="2284080" y="803124"/>
                      <a:pt x="2284080" y="803124"/>
                    </a:cubicBezTo>
                    <a:cubicBezTo>
                      <a:pt x="2275724" y="805717"/>
                      <a:pt x="2280911" y="796785"/>
                      <a:pt x="2277453" y="794768"/>
                    </a:cubicBezTo>
                    <a:cubicBezTo>
                      <a:pt x="2272555" y="799378"/>
                      <a:pt x="2267368" y="802260"/>
                      <a:pt x="2261317" y="803989"/>
                    </a:cubicBezTo>
                    <a:cubicBezTo>
                      <a:pt x="2254402" y="806006"/>
                      <a:pt x="2256995" y="809463"/>
                      <a:pt x="2260453" y="812633"/>
                    </a:cubicBezTo>
                    <a:cubicBezTo>
                      <a:pt x="2260453" y="812633"/>
                      <a:pt x="2260453" y="812633"/>
                      <a:pt x="2260453" y="812633"/>
                    </a:cubicBezTo>
                    <a:cubicBezTo>
                      <a:pt x="2260453" y="812633"/>
                      <a:pt x="2260453" y="812633"/>
                      <a:pt x="2260453" y="812633"/>
                    </a:cubicBezTo>
                    <a:cubicBezTo>
                      <a:pt x="2257860" y="815514"/>
                      <a:pt x="2255267" y="818107"/>
                      <a:pt x="2251809" y="821853"/>
                    </a:cubicBezTo>
                    <a:cubicBezTo>
                      <a:pt x="2267656" y="820989"/>
                      <a:pt x="2277453" y="808023"/>
                      <a:pt x="2291572" y="808023"/>
                    </a:cubicBezTo>
                    <a:cubicBezTo>
                      <a:pt x="2291572" y="808023"/>
                      <a:pt x="2291572" y="808023"/>
                      <a:pt x="2291572" y="808023"/>
                    </a:cubicBezTo>
                    <a:cubicBezTo>
                      <a:pt x="2295318" y="807734"/>
                      <a:pt x="2298487" y="806006"/>
                      <a:pt x="2301369" y="803412"/>
                    </a:cubicBezTo>
                    <a:cubicBezTo>
                      <a:pt x="2301369" y="803412"/>
                      <a:pt x="2301369" y="803412"/>
                      <a:pt x="2301369" y="803412"/>
                    </a:cubicBezTo>
                    <a:cubicBezTo>
                      <a:pt x="2305402" y="803412"/>
                      <a:pt x="2309724" y="803989"/>
                      <a:pt x="2313470" y="800819"/>
                    </a:cubicBezTo>
                    <a:cubicBezTo>
                      <a:pt x="2313470" y="800819"/>
                      <a:pt x="2313470" y="800819"/>
                      <a:pt x="2313470" y="800819"/>
                    </a:cubicBezTo>
                    <a:cubicBezTo>
                      <a:pt x="2324996" y="803124"/>
                      <a:pt x="2333064" y="789005"/>
                      <a:pt x="2345454" y="793904"/>
                    </a:cubicBezTo>
                    <a:cubicBezTo>
                      <a:pt x="2349776" y="784107"/>
                      <a:pt x="2359572" y="785548"/>
                      <a:pt x="2367352" y="782378"/>
                    </a:cubicBezTo>
                    <a:cubicBezTo>
                      <a:pt x="2367352" y="782378"/>
                      <a:pt x="2367352" y="782378"/>
                      <a:pt x="2367352" y="782378"/>
                    </a:cubicBezTo>
                    <a:cubicBezTo>
                      <a:pt x="2367352" y="782955"/>
                      <a:pt x="2367640" y="783531"/>
                      <a:pt x="2367928" y="783819"/>
                    </a:cubicBezTo>
                    <a:cubicBezTo>
                      <a:pt x="2367640" y="787277"/>
                      <a:pt x="2369945" y="791311"/>
                      <a:pt x="2365335" y="793616"/>
                    </a:cubicBezTo>
                    <a:cubicBezTo>
                      <a:pt x="2356691" y="797361"/>
                      <a:pt x="2348335" y="800819"/>
                      <a:pt x="2339691" y="804565"/>
                    </a:cubicBezTo>
                    <a:cubicBezTo>
                      <a:pt x="2349776" y="808599"/>
                      <a:pt x="2356979" y="802260"/>
                      <a:pt x="2365335" y="799667"/>
                    </a:cubicBezTo>
                    <a:cubicBezTo>
                      <a:pt x="2365335" y="799667"/>
                      <a:pt x="2365335" y="799667"/>
                      <a:pt x="2365335" y="799667"/>
                    </a:cubicBezTo>
                    <a:cubicBezTo>
                      <a:pt x="2365335" y="799667"/>
                      <a:pt x="2365335" y="799667"/>
                      <a:pt x="2365335" y="799667"/>
                    </a:cubicBezTo>
                    <a:cubicBezTo>
                      <a:pt x="2369081" y="799955"/>
                      <a:pt x="2369657" y="802260"/>
                      <a:pt x="2369945" y="804853"/>
                    </a:cubicBezTo>
                    <a:lnTo>
                      <a:pt x="2329318" y="818107"/>
                    </a:lnTo>
                    <a:cubicBezTo>
                      <a:pt x="2328165" y="816955"/>
                      <a:pt x="2326725" y="815514"/>
                      <a:pt x="2325572" y="814362"/>
                    </a:cubicBezTo>
                    <a:cubicBezTo>
                      <a:pt x="2323843" y="809463"/>
                      <a:pt x="2322691" y="803701"/>
                      <a:pt x="2316928" y="811768"/>
                    </a:cubicBezTo>
                    <a:cubicBezTo>
                      <a:pt x="2315775" y="813209"/>
                      <a:pt x="2314335" y="814650"/>
                      <a:pt x="2312894" y="816090"/>
                    </a:cubicBezTo>
                    <a:cubicBezTo>
                      <a:pt x="2310301" y="817531"/>
                      <a:pt x="2305691" y="815514"/>
                      <a:pt x="2304538" y="820124"/>
                    </a:cubicBezTo>
                    <a:cubicBezTo>
                      <a:pt x="2303962" y="822718"/>
                      <a:pt x="2305691" y="823294"/>
                      <a:pt x="2307707" y="823870"/>
                    </a:cubicBezTo>
                    <a:cubicBezTo>
                      <a:pt x="2307707" y="823870"/>
                      <a:pt x="2307707" y="823870"/>
                      <a:pt x="2307707" y="823870"/>
                    </a:cubicBezTo>
                    <a:cubicBezTo>
                      <a:pt x="2308860" y="824158"/>
                      <a:pt x="2309724" y="824158"/>
                      <a:pt x="2310877" y="824446"/>
                    </a:cubicBezTo>
                    <a:lnTo>
                      <a:pt x="2284945" y="833090"/>
                    </a:lnTo>
                    <a:cubicBezTo>
                      <a:pt x="2284080" y="833379"/>
                      <a:pt x="2283216" y="833379"/>
                      <a:pt x="2282351" y="833667"/>
                    </a:cubicBezTo>
                    <a:cubicBezTo>
                      <a:pt x="2282351" y="833667"/>
                      <a:pt x="2282640" y="833379"/>
                      <a:pt x="2282640" y="833379"/>
                    </a:cubicBezTo>
                    <a:cubicBezTo>
                      <a:pt x="2282640" y="833379"/>
                      <a:pt x="2282640" y="833379"/>
                      <a:pt x="2282640" y="833379"/>
                    </a:cubicBezTo>
                    <a:cubicBezTo>
                      <a:pt x="2282640" y="833379"/>
                      <a:pt x="2282640" y="833379"/>
                      <a:pt x="2282640" y="833379"/>
                    </a:cubicBezTo>
                    <a:cubicBezTo>
                      <a:pt x="2282351" y="833667"/>
                      <a:pt x="2282063" y="833667"/>
                      <a:pt x="2281775" y="833955"/>
                    </a:cubicBezTo>
                    <a:lnTo>
                      <a:pt x="2259300" y="841447"/>
                    </a:lnTo>
                    <a:cubicBezTo>
                      <a:pt x="2257572" y="841735"/>
                      <a:pt x="2256131" y="842311"/>
                      <a:pt x="2254402" y="842599"/>
                    </a:cubicBezTo>
                    <a:cubicBezTo>
                      <a:pt x="2246334" y="844904"/>
                      <a:pt x="2236538" y="845480"/>
                      <a:pt x="2229622" y="848362"/>
                    </a:cubicBezTo>
                    <a:cubicBezTo>
                      <a:pt x="2220978" y="852108"/>
                      <a:pt x="2212046" y="856141"/>
                      <a:pt x="2203114" y="859887"/>
                    </a:cubicBezTo>
                    <a:lnTo>
                      <a:pt x="2191876" y="863633"/>
                    </a:lnTo>
                    <a:cubicBezTo>
                      <a:pt x="2191300" y="863345"/>
                      <a:pt x="2190436" y="863057"/>
                      <a:pt x="2189859" y="862481"/>
                    </a:cubicBezTo>
                    <a:cubicBezTo>
                      <a:pt x="2185825" y="858158"/>
                      <a:pt x="2195046" y="857294"/>
                      <a:pt x="2193029" y="852972"/>
                    </a:cubicBezTo>
                    <a:cubicBezTo>
                      <a:pt x="2188419" y="852108"/>
                      <a:pt x="2183808" y="852972"/>
                      <a:pt x="2181503" y="856430"/>
                    </a:cubicBezTo>
                    <a:cubicBezTo>
                      <a:pt x="2172571" y="870548"/>
                      <a:pt x="2157300" y="871701"/>
                      <a:pt x="2143181" y="876023"/>
                    </a:cubicBezTo>
                    <a:cubicBezTo>
                      <a:pt x="2135690" y="878328"/>
                      <a:pt x="2128486" y="881209"/>
                      <a:pt x="2120994" y="883515"/>
                    </a:cubicBezTo>
                    <a:lnTo>
                      <a:pt x="2120994" y="883515"/>
                    </a:lnTo>
                    <a:lnTo>
                      <a:pt x="2120994" y="883515"/>
                    </a:lnTo>
                    <a:cubicBezTo>
                      <a:pt x="2116672" y="874582"/>
                      <a:pt x="2109181" y="873718"/>
                      <a:pt x="2097079" y="880633"/>
                    </a:cubicBezTo>
                    <a:lnTo>
                      <a:pt x="2097079" y="880633"/>
                    </a:lnTo>
                    <a:cubicBezTo>
                      <a:pt x="2086706" y="883803"/>
                      <a:pt x="2076333" y="886972"/>
                      <a:pt x="2065672" y="890142"/>
                    </a:cubicBezTo>
                    <a:cubicBezTo>
                      <a:pt x="2065672" y="890142"/>
                      <a:pt x="2065672" y="890142"/>
                      <a:pt x="2065672" y="890142"/>
                    </a:cubicBezTo>
                    <a:cubicBezTo>
                      <a:pt x="2063079" y="889854"/>
                      <a:pt x="2058180" y="885532"/>
                      <a:pt x="2061062" y="893311"/>
                    </a:cubicBezTo>
                    <a:cubicBezTo>
                      <a:pt x="2061926" y="895328"/>
                      <a:pt x="2061350" y="897633"/>
                      <a:pt x="2061350" y="899938"/>
                    </a:cubicBezTo>
                    <a:cubicBezTo>
                      <a:pt x="2056163" y="907718"/>
                      <a:pt x="2048096" y="908294"/>
                      <a:pt x="2040028" y="909159"/>
                    </a:cubicBezTo>
                    <a:cubicBezTo>
                      <a:pt x="2039740" y="908871"/>
                      <a:pt x="2039163" y="908582"/>
                      <a:pt x="2038875" y="908294"/>
                    </a:cubicBezTo>
                    <a:cubicBezTo>
                      <a:pt x="2044638" y="906854"/>
                      <a:pt x="2050689" y="905125"/>
                      <a:pt x="2056452" y="903396"/>
                    </a:cubicBezTo>
                    <a:cubicBezTo>
                      <a:pt x="2056452" y="900515"/>
                      <a:pt x="2056452" y="897345"/>
                      <a:pt x="2056452" y="894464"/>
                    </a:cubicBezTo>
                    <a:cubicBezTo>
                      <a:pt x="2044638" y="893311"/>
                      <a:pt x="2033112" y="895040"/>
                      <a:pt x="2022740" y="901379"/>
                    </a:cubicBezTo>
                    <a:cubicBezTo>
                      <a:pt x="2020435" y="902532"/>
                      <a:pt x="2017553" y="902820"/>
                      <a:pt x="2014960" y="904260"/>
                    </a:cubicBezTo>
                    <a:cubicBezTo>
                      <a:pt x="2013807" y="904549"/>
                      <a:pt x="2012943" y="904837"/>
                      <a:pt x="2011790" y="905125"/>
                    </a:cubicBezTo>
                    <a:cubicBezTo>
                      <a:pt x="2013519" y="902820"/>
                      <a:pt x="2013807" y="901667"/>
                      <a:pt x="2013519" y="899938"/>
                    </a:cubicBezTo>
                    <a:cubicBezTo>
                      <a:pt x="2017553" y="899362"/>
                      <a:pt x="2022163" y="898786"/>
                      <a:pt x="2026197" y="892735"/>
                    </a:cubicBezTo>
                    <a:cubicBezTo>
                      <a:pt x="2020435" y="895616"/>
                      <a:pt x="2014672" y="894176"/>
                      <a:pt x="2011214" y="897057"/>
                    </a:cubicBezTo>
                    <a:cubicBezTo>
                      <a:pt x="1994790" y="896769"/>
                      <a:pt x="1979807" y="903972"/>
                      <a:pt x="1963960" y="907718"/>
                    </a:cubicBezTo>
                    <a:cubicBezTo>
                      <a:pt x="1950417" y="911176"/>
                      <a:pt x="1938892" y="921261"/>
                      <a:pt x="1924485" y="920684"/>
                    </a:cubicBezTo>
                    <a:cubicBezTo>
                      <a:pt x="1913535" y="920396"/>
                      <a:pt x="1906908" y="929328"/>
                      <a:pt x="1896824" y="931057"/>
                    </a:cubicBezTo>
                    <a:cubicBezTo>
                      <a:pt x="1892790" y="931633"/>
                      <a:pt x="1894518" y="935091"/>
                      <a:pt x="1897112" y="937108"/>
                    </a:cubicBezTo>
                    <a:cubicBezTo>
                      <a:pt x="1899993" y="936820"/>
                      <a:pt x="1902586" y="936532"/>
                      <a:pt x="1905468" y="935956"/>
                    </a:cubicBezTo>
                    <a:cubicBezTo>
                      <a:pt x="1902586" y="936532"/>
                      <a:pt x="1899705" y="937684"/>
                      <a:pt x="1897112" y="939701"/>
                    </a:cubicBezTo>
                    <a:cubicBezTo>
                      <a:pt x="1876078" y="945176"/>
                      <a:pt x="1855908" y="953532"/>
                      <a:pt x="1834586" y="957854"/>
                    </a:cubicBezTo>
                    <a:cubicBezTo>
                      <a:pt x="1821043" y="960735"/>
                      <a:pt x="1808654" y="965922"/>
                      <a:pt x="1795975" y="971396"/>
                    </a:cubicBezTo>
                    <a:cubicBezTo>
                      <a:pt x="1795975" y="971396"/>
                      <a:pt x="1795687" y="971396"/>
                      <a:pt x="1795687" y="971396"/>
                    </a:cubicBezTo>
                    <a:lnTo>
                      <a:pt x="1795687" y="971396"/>
                    </a:lnTo>
                    <a:cubicBezTo>
                      <a:pt x="1790789" y="971685"/>
                      <a:pt x="1785314" y="969380"/>
                      <a:pt x="1780992" y="973413"/>
                    </a:cubicBezTo>
                    <a:cubicBezTo>
                      <a:pt x="1780992" y="973413"/>
                      <a:pt x="1780992" y="973413"/>
                      <a:pt x="1780992" y="973413"/>
                    </a:cubicBezTo>
                    <a:cubicBezTo>
                      <a:pt x="1776958" y="977159"/>
                      <a:pt x="1771772" y="978888"/>
                      <a:pt x="1766585" y="980905"/>
                    </a:cubicBezTo>
                    <a:cubicBezTo>
                      <a:pt x="1756789" y="975142"/>
                      <a:pt x="1747568" y="978600"/>
                      <a:pt x="1736907" y="981769"/>
                    </a:cubicBezTo>
                    <a:cubicBezTo>
                      <a:pt x="1736619" y="981481"/>
                      <a:pt x="1736619" y="981481"/>
                      <a:pt x="1736331" y="981193"/>
                    </a:cubicBezTo>
                    <a:cubicBezTo>
                      <a:pt x="1739212" y="980329"/>
                      <a:pt x="1741806" y="979464"/>
                      <a:pt x="1744687" y="978600"/>
                    </a:cubicBezTo>
                    <a:cubicBezTo>
                      <a:pt x="1744687" y="978600"/>
                      <a:pt x="1744975" y="978888"/>
                      <a:pt x="1744975" y="978888"/>
                    </a:cubicBezTo>
                    <a:cubicBezTo>
                      <a:pt x="1746416" y="979464"/>
                      <a:pt x="1746992" y="978888"/>
                      <a:pt x="1747856" y="977735"/>
                    </a:cubicBezTo>
                    <a:cubicBezTo>
                      <a:pt x="1757077" y="974854"/>
                      <a:pt x="1766297" y="972549"/>
                      <a:pt x="1775806" y="970532"/>
                    </a:cubicBezTo>
                    <a:cubicBezTo>
                      <a:pt x="1776094" y="970532"/>
                      <a:pt x="1776094" y="970244"/>
                      <a:pt x="1776382" y="969956"/>
                    </a:cubicBezTo>
                    <a:cubicBezTo>
                      <a:pt x="1776670" y="969380"/>
                      <a:pt x="1776382" y="969091"/>
                      <a:pt x="1775806" y="968515"/>
                    </a:cubicBezTo>
                    <a:cubicBezTo>
                      <a:pt x="1774365" y="967651"/>
                      <a:pt x="1772636" y="966498"/>
                      <a:pt x="1771196" y="965634"/>
                    </a:cubicBezTo>
                    <a:cubicBezTo>
                      <a:pt x="1771196" y="965634"/>
                      <a:pt x="1771196" y="965634"/>
                      <a:pt x="1771196" y="965634"/>
                    </a:cubicBezTo>
                    <a:cubicBezTo>
                      <a:pt x="1769755" y="964193"/>
                      <a:pt x="1768026" y="963040"/>
                      <a:pt x="1766585" y="961600"/>
                    </a:cubicBezTo>
                    <a:lnTo>
                      <a:pt x="1766585" y="961600"/>
                    </a:lnTo>
                    <a:lnTo>
                      <a:pt x="1766585" y="961600"/>
                    </a:lnTo>
                    <a:cubicBezTo>
                      <a:pt x="1768026" y="961024"/>
                      <a:pt x="1769179" y="959871"/>
                      <a:pt x="1770619" y="959583"/>
                    </a:cubicBezTo>
                    <a:cubicBezTo>
                      <a:pt x="1776094" y="958142"/>
                      <a:pt x="1778399" y="954396"/>
                      <a:pt x="1775518" y="950074"/>
                    </a:cubicBezTo>
                    <a:cubicBezTo>
                      <a:pt x="1772060" y="945176"/>
                      <a:pt x="1770331" y="950074"/>
                      <a:pt x="1768026" y="952667"/>
                    </a:cubicBezTo>
                    <a:cubicBezTo>
                      <a:pt x="1766874" y="953820"/>
                      <a:pt x="1764568" y="954108"/>
                      <a:pt x="1762552" y="954108"/>
                    </a:cubicBezTo>
                    <a:cubicBezTo>
                      <a:pt x="1753619" y="954396"/>
                      <a:pt x="1751314" y="958142"/>
                      <a:pt x="1756213" y="965922"/>
                    </a:cubicBezTo>
                    <a:cubicBezTo>
                      <a:pt x="1751314" y="967651"/>
                      <a:pt x="1747280" y="969380"/>
                      <a:pt x="1741806" y="965634"/>
                    </a:cubicBezTo>
                    <a:cubicBezTo>
                      <a:pt x="1734602" y="961024"/>
                      <a:pt x="1712416" y="968803"/>
                      <a:pt x="1712704" y="975718"/>
                    </a:cubicBezTo>
                    <a:cubicBezTo>
                      <a:pt x="1713280" y="984075"/>
                      <a:pt x="1706941" y="985227"/>
                      <a:pt x="1703483" y="984651"/>
                    </a:cubicBezTo>
                    <a:cubicBezTo>
                      <a:pt x="1695415" y="983210"/>
                      <a:pt x="1689653" y="986091"/>
                      <a:pt x="1684466" y="991278"/>
                    </a:cubicBezTo>
                    <a:cubicBezTo>
                      <a:pt x="1684178" y="991566"/>
                      <a:pt x="1683890" y="991566"/>
                      <a:pt x="1683314" y="991854"/>
                    </a:cubicBezTo>
                    <a:cubicBezTo>
                      <a:pt x="1681297" y="992430"/>
                      <a:pt x="1679568" y="993295"/>
                      <a:pt x="1677551" y="994159"/>
                    </a:cubicBezTo>
                    <a:cubicBezTo>
                      <a:pt x="1674670" y="995024"/>
                      <a:pt x="1671788" y="995888"/>
                      <a:pt x="1668907" y="997041"/>
                    </a:cubicBezTo>
                    <a:cubicBezTo>
                      <a:pt x="1666890" y="997905"/>
                      <a:pt x="1664009" y="999346"/>
                      <a:pt x="1661992" y="1001075"/>
                    </a:cubicBezTo>
                    <a:cubicBezTo>
                      <a:pt x="1653059" y="1005397"/>
                      <a:pt x="1644415" y="1010007"/>
                      <a:pt x="1635771" y="1014617"/>
                    </a:cubicBezTo>
                    <a:cubicBezTo>
                      <a:pt x="1635483" y="1016922"/>
                      <a:pt x="1636347" y="1018075"/>
                      <a:pt x="1638653" y="1016922"/>
                    </a:cubicBezTo>
                    <a:cubicBezTo>
                      <a:pt x="1647008" y="1016634"/>
                      <a:pt x="1654212" y="1012600"/>
                      <a:pt x="1661704" y="1009142"/>
                    </a:cubicBezTo>
                    <a:cubicBezTo>
                      <a:pt x="1664297" y="1011159"/>
                      <a:pt x="1669483" y="1010295"/>
                      <a:pt x="1673229" y="1007414"/>
                    </a:cubicBezTo>
                    <a:cubicBezTo>
                      <a:pt x="1673517" y="1006549"/>
                      <a:pt x="1670636" y="1007126"/>
                      <a:pt x="1672364" y="1005685"/>
                    </a:cubicBezTo>
                    <a:cubicBezTo>
                      <a:pt x="1672653" y="1005397"/>
                      <a:pt x="1672653" y="1005397"/>
                      <a:pt x="1672653" y="1005397"/>
                    </a:cubicBezTo>
                    <a:cubicBezTo>
                      <a:pt x="1672653" y="1005397"/>
                      <a:pt x="1672941" y="1005397"/>
                      <a:pt x="1673229" y="1005397"/>
                    </a:cubicBezTo>
                    <a:cubicBezTo>
                      <a:pt x="1678992" y="1004820"/>
                      <a:pt x="1684178" y="1002227"/>
                      <a:pt x="1689941" y="1002515"/>
                    </a:cubicBezTo>
                    <a:cubicBezTo>
                      <a:pt x="1691382" y="1000786"/>
                      <a:pt x="1691958" y="999058"/>
                      <a:pt x="1692246" y="997329"/>
                    </a:cubicBezTo>
                    <a:cubicBezTo>
                      <a:pt x="1696280" y="995888"/>
                      <a:pt x="1700026" y="994447"/>
                      <a:pt x="1704060" y="992719"/>
                    </a:cubicBezTo>
                    <a:cubicBezTo>
                      <a:pt x="1704348" y="993007"/>
                      <a:pt x="1704348" y="993295"/>
                      <a:pt x="1704636" y="993295"/>
                    </a:cubicBezTo>
                    <a:cubicBezTo>
                      <a:pt x="1706653" y="994736"/>
                      <a:pt x="1708094" y="994447"/>
                      <a:pt x="1709534" y="993583"/>
                    </a:cubicBezTo>
                    <a:cubicBezTo>
                      <a:pt x="1712128" y="993583"/>
                      <a:pt x="1714433" y="993871"/>
                      <a:pt x="1717026" y="993871"/>
                    </a:cubicBezTo>
                    <a:cubicBezTo>
                      <a:pt x="1716738" y="994159"/>
                      <a:pt x="1716738" y="994159"/>
                      <a:pt x="1716450" y="994447"/>
                    </a:cubicBezTo>
                    <a:cubicBezTo>
                      <a:pt x="1716738" y="995024"/>
                      <a:pt x="1717314" y="995600"/>
                      <a:pt x="1717602" y="996464"/>
                    </a:cubicBezTo>
                    <a:cubicBezTo>
                      <a:pt x="1719331" y="995600"/>
                      <a:pt x="1721348" y="995024"/>
                      <a:pt x="1723077" y="994159"/>
                    </a:cubicBezTo>
                    <a:cubicBezTo>
                      <a:pt x="1727687" y="994159"/>
                      <a:pt x="1732009" y="994159"/>
                      <a:pt x="1736619" y="993871"/>
                    </a:cubicBezTo>
                    <a:cubicBezTo>
                      <a:pt x="1719043" y="999634"/>
                      <a:pt x="1702043" y="1005973"/>
                      <a:pt x="1684466" y="1012024"/>
                    </a:cubicBezTo>
                    <a:cubicBezTo>
                      <a:pt x="1643551" y="1026143"/>
                      <a:pt x="1601483" y="1037092"/>
                      <a:pt x="1561144" y="1052939"/>
                    </a:cubicBezTo>
                    <a:cubicBezTo>
                      <a:pt x="1559415" y="1053516"/>
                      <a:pt x="1557974" y="1054092"/>
                      <a:pt x="1556245" y="1054668"/>
                    </a:cubicBezTo>
                    <a:cubicBezTo>
                      <a:pt x="1555669" y="1054956"/>
                      <a:pt x="1555093" y="1054956"/>
                      <a:pt x="1554516" y="1055244"/>
                    </a:cubicBezTo>
                    <a:cubicBezTo>
                      <a:pt x="1541550" y="1060143"/>
                      <a:pt x="1528584" y="1064753"/>
                      <a:pt x="1515618" y="1069363"/>
                    </a:cubicBezTo>
                    <a:cubicBezTo>
                      <a:pt x="1513889" y="1069363"/>
                      <a:pt x="1511872" y="1069363"/>
                      <a:pt x="1509855" y="1069363"/>
                    </a:cubicBezTo>
                    <a:cubicBezTo>
                      <a:pt x="1508991" y="1068787"/>
                      <a:pt x="1508126" y="1068211"/>
                      <a:pt x="1507262" y="1067634"/>
                    </a:cubicBezTo>
                    <a:cubicBezTo>
                      <a:pt x="1507550" y="1067346"/>
                      <a:pt x="1507550" y="1067058"/>
                      <a:pt x="1507838" y="1067058"/>
                    </a:cubicBezTo>
                    <a:cubicBezTo>
                      <a:pt x="1514753" y="1065041"/>
                      <a:pt x="1522533" y="1065329"/>
                      <a:pt x="1528584" y="1060143"/>
                    </a:cubicBezTo>
                    <a:cubicBezTo>
                      <a:pt x="1519940" y="1060143"/>
                      <a:pt x="1511296" y="1060143"/>
                      <a:pt x="1502940" y="1060143"/>
                    </a:cubicBezTo>
                    <a:cubicBezTo>
                      <a:pt x="1501787" y="1058990"/>
                      <a:pt x="1500347" y="1059278"/>
                      <a:pt x="1498906" y="1060143"/>
                    </a:cubicBezTo>
                    <a:cubicBezTo>
                      <a:pt x="1496889" y="1060143"/>
                      <a:pt x="1494872" y="1060143"/>
                      <a:pt x="1493143" y="1060143"/>
                    </a:cubicBezTo>
                    <a:cubicBezTo>
                      <a:pt x="1493143" y="1061007"/>
                      <a:pt x="1493143" y="1061872"/>
                      <a:pt x="1493143" y="1062736"/>
                    </a:cubicBezTo>
                    <a:cubicBezTo>
                      <a:pt x="1487092" y="1064753"/>
                      <a:pt x="1480177" y="1065041"/>
                      <a:pt x="1475567" y="1070228"/>
                    </a:cubicBezTo>
                    <a:cubicBezTo>
                      <a:pt x="1475567" y="1070228"/>
                      <a:pt x="1475567" y="1070228"/>
                      <a:pt x="1475567" y="1070228"/>
                    </a:cubicBezTo>
                    <a:cubicBezTo>
                      <a:pt x="1470957" y="1071956"/>
                      <a:pt x="1466346" y="1073397"/>
                      <a:pt x="1461448" y="1075126"/>
                    </a:cubicBezTo>
                    <a:cubicBezTo>
                      <a:pt x="1461448" y="1075126"/>
                      <a:pt x="1461448" y="1075126"/>
                      <a:pt x="1461448" y="1075126"/>
                    </a:cubicBezTo>
                    <a:cubicBezTo>
                      <a:pt x="1455397" y="1074550"/>
                      <a:pt x="1450787" y="1079160"/>
                      <a:pt x="1445024" y="1080024"/>
                    </a:cubicBezTo>
                    <a:cubicBezTo>
                      <a:pt x="1445024" y="1080024"/>
                      <a:pt x="1445024" y="1080024"/>
                      <a:pt x="1445024" y="1080024"/>
                    </a:cubicBezTo>
                    <a:cubicBezTo>
                      <a:pt x="1439261" y="1082041"/>
                      <a:pt x="1433211" y="1084346"/>
                      <a:pt x="1427448" y="1086363"/>
                    </a:cubicBezTo>
                    <a:cubicBezTo>
                      <a:pt x="1427160" y="1086363"/>
                      <a:pt x="1426871" y="1086651"/>
                      <a:pt x="1426583" y="1086651"/>
                    </a:cubicBezTo>
                    <a:cubicBezTo>
                      <a:pt x="1425143" y="1086075"/>
                      <a:pt x="1423702" y="1086075"/>
                      <a:pt x="1421973" y="1086651"/>
                    </a:cubicBezTo>
                    <a:cubicBezTo>
                      <a:pt x="1411312" y="1090109"/>
                      <a:pt x="1400075" y="1091262"/>
                      <a:pt x="1390566" y="1097313"/>
                    </a:cubicBezTo>
                    <a:cubicBezTo>
                      <a:pt x="1390566" y="1097313"/>
                      <a:pt x="1390566" y="1097313"/>
                      <a:pt x="1390566" y="1097313"/>
                    </a:cubicBezTo>
                    <a:cubicBezTo>
                      <a:pt x="1382786" y="1099906"/>
                      <a:pt x="1375007" y="1102499"/>
                      <a:pt x="1367227" y="1104516"/>
                    </a:cubicBezTo>
                    <a:cubicBezTo>
                      <a:pt x="1363481" y="1105380"/>
                      <a:pt x="1364058" y="1107109"/>
                      <a:pt x="1364922" y="1109414"/>
                    </a:cubicBezTo>
                    <a:cubicBezTo>
                      <a:pt x="1364922" y="1109414"/>
                      <a:pt x="1364922" y="1109414"/>
                      <a:pt x="1364922" y="1109414"/>
                    </a:cubicBezTo>
                    <a:cubicBezTo>
                      <a:pt x="1361176" y="1107974"/>
                      <a:pt x="1359447" y="1114889"/>
                      <a:pt x="1355413" y="1111431"/>
                    </a:cubicBezTo>
                    <a:cubicBezTo>
                      <a:pt x="1355413" y="1111431"/>
                      <a:pt x="1355413" y="1111431"/>
                      <a:pt x="1355413" y="1111431"/>
                    </a:cubicBezTo>
                    <a:cubicBezTo>
                      <a:pt x="1355413" y="1111431"/>
                      <a:pt x="1355413" y="1111431"/>
                      <a:pt x="1355413" y="1111431"/>
                    </a:cubicBezTo>
                    <a:cubicBezTo>
                      <a:pt x="1353396" y="1108838"/>
                      <a:pt x="1350803" y="1109126"/>
                      <a:pt x="1347922" y="1109702"/>
                    </a:cubicBezTo>
                    <a:cubicBezTo>
                      <a:pt x="1334956" y="1112296"/>
                      <a:pt x="1322566" y="1116041"/>
                      <a:pt x="1310176" y="1120940"/>
                    </a:cubicBezTo>
                    <a:cubicBezTo>
                      <a:pt x="1304701" y="1122669"/>
                      <a:pt x="1299227" y="1124109"/>
                      <a:pt x="1293464" y="1125838"/>
                    </a:cubicBezTo>
                    <a:cubicBezTo>
                      <a:pt x="1293464" y="1125838"/>
                      <a:pt x="1293464" y="1125838"/>
                      <a:pt x="1293464" y="1125838"/>
                    </a:cubicBezTo>
                    <a:cubicBezTo>
                      <a:pt x="1276176" y="1126991"/>
                      <a:pt x="1245921" y="1135923"/>
                      <a:pt x="1242464" y="1141109"/>
                    </a:cubicBezTo>
                    <a:cubicBezTo>
                      <a:pt x="1244481" y="1142550"/>
                      <a:pt x="1246209" y="1140533"/>
                      <a:pt x="1247938" y="1140533"/>
                    </a:cubicBezTo>
                    <a:cubicBezTo>
                      <a:pt x="1258599" y="1141686"/>
                      <a:pt x="1268108" y="1133330"/>
                      <a:pt x="1279057" y="1137652"/>
                    </a:cubicBezTo>
                    <a:cubicBezTo>
                      <a:pt x="1270413" y="1144567"/>
                      <a:pt x="1261481" y="1152059"/>
                      <a:pt x="1250820" y="1154076"/>
                    </a:cubicBezTo>
                    <a:cubicBezTo>
                      <a:pt x="1234396" y="1157533"/>
                      <a:pt x="1218260" y="1162432"/>
                      <a:pt x="1202412" y="1167330"/>
                    </a:cubicBezTo>
                    <a:cubicBezTo>
                      <a:pt x="1182819" y="1173381"/>
                      <a:pt x="1164378" y="1183177"/>
                      <a:pt x="1143344" y="1184042"/>
                    </a:cubicBezTo>
                    <a:cubicBezTo>
                      <a:pt x="1140175" y="1184042"/>
                      <a:pt x="1137005" y="1185194"/>
                      <a:pt x="1134412" y="1186635"/>
                    </a:cubicBezTo>
                    <a:cubicBezTo>
                      <a:pt x="1105598" y="1201618"/>
                      <a:pt x="1073039" y="1205940"/>
                      <a:pt x="1043649" y="1219195"/>
                    </a:cubicBezTo>
                    <a:cubicBezTo>
                      <a:pt x="1042784" y="1221788"/>
                      <a:pt x="1037598" y="1220635"/>
                      <a:pt x="1038750" y="1224957"/>
                    </a:cubicBezTo>
                    <a:cubicBezTo>
                      <a:pt x="1040479" y="1224381"/>
                      <a:pt x="1042208" y="1224093"/>
                      <a:pt x="1043937" y="1223517"/>
                    </a:cubicBezTo>
                    <a:cubicBezTo>
                      <a:pt x="1044801" y="1225822"/>
                      <a:pt x="1045666" y="1228127"/>
                      <a:pt x="1046530" y="1230144"/>
                    </a:cubicBezTo>
                    <a:cubicBezTo>
                      <a:pt x="1046530" y="1230144"/>
                      <a:pt x="1046530" y="1230144"/>
                      <a:pt x="1046530" y="1230144"/>
                    </a:cubicBezTo>
                    <a:cubicBezTo>
                      <a:pt x="1043073" y="1234178"/>
                      <a:pt x="1039327" y="1237635"/>
                      <a:pt x="1033852" y="1238500"/>
                    </a:cubicBezTo>
                    <a:cubicBezTo>
                      <a:pt x="1020886" y="1240805"/>
                      <a:pt x="1009360" y="1246568"/>
                      <a:pt x="996971" y="1250313"/>
                    </a:cubicBezTo>
                    <a:cubicBezTo>
                      <a:pt x="975648" y="1256652"/>
                      <a:pt x="954326" y="1264144"/>
                      <a:pt x="932716" y="1269042"/>
                    </a:cubicBezTo>
                    <a:cubicBezTo>
                      <a:pt x="906495" y="1275093"/>
                      <a:pt x="881427" y="1283161"/>
                      <a:pt x="856071" y="1292093"/>
                    </a:cubicBezTo>
                    <a:cubicBezTo>
                      <a:pt x="853478" y="1289500"/>
                      <a:pt x="851749" y="1286331"/>
                      <a:pt x="850020" y="1283161"/>
                    </a:cubicBezTo>
                    <a:cubicBezTo>
                      <a:pt x="850020" y="1282297"/>
                      <a:pt x="850309" y="1281720"/>
                      <a:pt x="850309" y="1280568"/>
                    </a:cubicBezTo>
                    <a:cubicBezTo>
                      <a:pt x="850309" y="1280568"/>
                      <a:pt x="850309" y="1280568"/>
                      <a:pt x="850309" y="1280568"/>
                    </a:cubicBezTo>
                    <a:cubicBezTo>
                      <a:pt x="850309" y="1280568"/>
                      <a:pt x="850309" y="1280568"/>
                      <a:pt x="850309" y="1280568"/>
                    </a:cubicBezTo>
                    <a:cubicBezTo>
                      <a:pt x="849732" y="1274229"/>
                      <a:pt x="846275" y="1272788"/>
                      <a:pt x="840512" y="1274805"/>
                    </a:cubicBezTo>
                    <a:cubicBezTo>
                      <a:pt x="833885" y="1277110"/>
                      <a:pt x="826970" y="1278839"/>
                      <a:pt x="821495" y="1283161"/>
                    </a:cubicBezTo>
                    <a:cubicBezTo>
                      <a:pt x="819766" y="1285466"/>
                      <a:pt x="816020" y="1287195"/>
                      <a:pt x="817461" y="1290941"/>
                    </a:cubicBezTo>
                    <a:cubicBezTo>
                      <a:pt x="817461" y="1291229"/>
                      <a:pt x="817749" y="1291517"/>
                      <a:pt x="817749" y="1291517"/>
                    </a:cubicBezTo>
                    <a:lnTo>
                      <a:pt x="807376" y="1294975"/>
                    </a:lnTo>
                    <a:cubicBezTo>
                      <a:pt x="806512" y="1294975"/>
                      <a:pt x="805359" y="1294975"/>
                      <a:pt x="804495" y="1294687"/>
                    </a:cubicBezTo>
                    <a:cubicBezTo>
                      <a:pt x="802190" y="1294398"/>
                      <a:pt x="798732" y="1292093"/>
                      <a:pt x="797868" y="1295839"/>
                    </a:cubicBezTo>
                    <a:cubicBezTo>
                      <a:pt x="797579" y="1296415"/>
                      <a:pt x="797579" y="1297280"/>
                      <a:pt x="797868" y="1297856"/>
                    </a:cubicBezTo>
                    <a:lnTo>
                      <a:pt x="782020" y="1303043"/>
                    </a:lnTo>
                    <a:cubicBezTo>
                      <a:pt x="770783" y="1310246"/>
                      <a:pt x="759833" y="1318026"/>
                      <a:pt x="748020" y="1324941"/>
                    </a:cubicBezTo>
                    <a:cubicBezTo>
                      <a:pt x="733613" y="1323789"/>
                      <a:pt x="722664" y="1332144"/>
                      <a:pt x="710562" y="1339060"/>
                    </a:cubicBezTo>
                    <a:cubicBezTo>
                      <a:pt x="708257" y="1339924"/>
                      <a:pt x="705664" y="1340500"/>
                      <a:pt x="703359" y="1341365"/>
                    </a:cubicBezTo>
                    <a:cubicBezTo>
                      <a:pt x="703070" y="1340789"/>
                      <a:pt x="702782" y="1339924"/>
                      <a:pt x="702494" y="1339348"/>
                    </a:cubicBezTo>
                    <a:cubicBezTo>
                      <a:pt x="701342" y="1337619"/>
                      <a:pt x="700189" y="1337043"/>
                      <a:pt x="698748" y="1337331"/>
                    </a:cubicBezTo>
                    <a:cubicBezTo>
                      <a:pt x="707681" y="1335890"/>
                      <a:pt x="716037" y="1332433"/>
                      <a:pt x="724104" y="1328975"/>
                    </a:cubicBezTo>
                    <a:cubicBezTo>
                      <a:pt x="726410" y="1328111"/>
                      <a:pt x="727562" y="1325517"/>
                      <a:pt x="726986" y="1322924"/>
                    </a:cubicBezTo>
                    <a:cubicBezTo>
                      <a:pt x="726698" y="1322060"/>
                      <a:pt x="724969" y="1320907"/>
                      <a:pt x="724681" y="1321195"/>
                    </a:cubicBezTo>
                    <a:cubicBezTo>
                      <a:pt x="717765" y="1326094"/>
                      <a:pt x="709698" y="1328975"/>
                      <a:pt x="702206" y="1332144"/>
                    </a:cubicBezTo>
                    <a:cubicBezTo>
                      <a:pt x="702782" y="1331280"/>
                      <a:pt x="703359" y="1330127"/>
                      <a:pt x="703359" y="1328687"/>
                    </a:cubicBezTo>
                    <a:cubicBezTo>
                      <a:pt x="703359" y="1328111"/>
                      <a:pt x="702494" y="1327246"/>
                      <a:pt x="701918" y="1327246"/>
                    </a:cubicBezTo>
                    <a:cubicBezTo>
                      <a:pt x="698748" y="1326958"/>
                      <a:pt x="698460" y="1329551"/>
                      <a:pt x="697308" y="1331568"/>
                    </a:cubicBezTo>
                    <a:cubicBezTo>
                      <a:pt x="697308" y="1331568"/>
                      <a:pt x="697308" y="1331568"/>
                      <a:pt x="697308" y="1331568"/>
                    </a:cubicBezTo>
                    <a:cubicBezTo>
                      <a:pt x="693274" y="1333297"/>
                      <a:pt x="688664" y="1334161"/>
                      <a:pt x="686647" y="1339924"/>
                    </a:cubicBezTo>
                    <a:cubicBezTo>
                      <a:pt x="689240" y="1338772"/>
                      <a:pt x="691545" y="1337619"/>
                      <a:pt x="694138" y="1336467"/>
                    </a:cubicBezTo>
                    <a:cubicBezTo>
                      <a:pt x="692986" y="1337043"/>
                      <a:pt x="692121" y="1337619"/>
                      <a:pt x="690969" y="1338195"/>
                    </a:cubicBezTo>
                    <a:cubicBezTo>
                      <a:pt x="693562" y="1338195"/>
                      <a:pt x="696155" y="1337907"/>
                      <a:pt x="698748" y="1337331"/>
                    </a:cubicBezTo>
                    <a:cubicBezTo>
                      <a:pt x="697020" y="1337619"/>
                      <a:pt x="695003" y="1338772"/>
                      <a:pt x="693562" y="1339348"/>
                    </a:cubicBezTo>
                    <a:cubicBezTo>
                      <a:pt x="691833" y="1339924"/>
                      <a:pt x="690104" y="1340789"/>
                      <a:pt x="688087" y="1341653"/>
                    </a:cubicBezTo>
                    <a:cubicBezTo>
                      <a:pt x="688087" y="1341653"/>
                      <a:pt x="688087" y="1341653"/>
                      <a:pt x="688087" y="1341653"/>
                    </a:cubicBezTo>
                    <a:cubicBezTo>
                      <a:pt x="687223" y="1341365"/>
                      <a:pt x="686358" y="1341365"/>
                      <a:pt x="685782" y="1341077"/>
                    </a:cubicBezTo>
                    <a:cubicBezTo>
                      <a:pt x="680308" y="1338195"/>
                      <a:pt x="674833" y="1339348"/>
                      <a:pt x="670223" y="1343094"/>
                    </a:cubicBezTo>
                    <a:cubicBezTo>
                      <a:pt x="665613" y="1346839"/>
                      <a:pt x="671663" y="1348280"/>
                      <a:pt x="673104" y="1351162"/>
                    </a:cubicBezTo>
                    <a:cubicBezTo>
                      <a:pt x="672816" y="1351162"/>
                      <a:pt x="672240" y="1351450"/>
                      <a:pt x="671952" y="1351450"/>
                    </a:cubicBezTo>
                    <a:cubicBezTo>
                      <a:pt x="654087" y="1355484"/>
                      <a:pt x="636511" y="1361246"/>
                      <a:pt x="619222" y="1367009"/>
                    </a:cubicBezTo>
                    <a:cubicBezTo>
                      <a:pt x="622968" y="1363263"/>
                      <a:pt x="629595" y="1360670"/>
                      <a:pt x="628155" y="1354619"/>
                    </a:cubicBezTo>
                    <a:cubicBezTo>
                      <a:pt x="630460" y="1353755"/>
                      <a:pt x="633053" y="1352890"/>
                      <a:pt x="635358" y="1352026"/>
                    </a:cubicBezTo>
                    <a:cubicBezTo>
                      <a:pt x="637951" y="1351450"/>
                      <a:pt x="641409" y="1351162"/>
                      <a:pt x="640256" y="1347992"/>
                    </a:cubicBezTo>
                    <a:cubicBezTo>
                      <a:pt x="639104" y="1344823"/>
                      <a:pt x="636799" y="1347704"/>
                      <a:pt x="635070" y="1348568"/>
                    </a:cubicBezTo>
                    <a:cubicBezTo>
                      <a:pt x="632477" y="1349721"/>
                      <a:pt x="629884" y="1351162"/>
                      <a:pt x="627290" y="1352314"/>
                    </a:cubicBezTo>
                    <a:cubicBezTo>
                      <a:pt x="627002" y="1351738"/>
                      <a:pt x="626426" y="1350873"/>
                      <a:pt x="625850" y="1350009"/>
                    </a:cubicBezTo>
                    <a:cubicBezTo>
                      <a:pt x="624985" y="1348280"/>
                      <a:pt x="624121" y="1346839"/>
                      <a:pt x="621816" y="1347704"/>
                    </a:cubicBezTo>
                    <a:cubicBezTo>
                      <a:pt x="620375" y="1349433"/>
                      <a:pt x="619222" y="1352314"/>
                      <a:pt x="617494" y="1353178"/>
                    </a:cubicBezTo>
                    <a:cubicBezTo>
                      <a:pt x="606544" y="1358365"/>
                      <a:pt x="595595" y="1362687"/>
                      <a:pt x="584070" y="1366721"/>
                    </a:cubicBezTo>
                    <a:cubicBezTo>
                      <a:pt x="567070" y="1372484"/>
                      <a:pt x="546036" y="1369890"/>
                      <a:pt x="535663" y="1390348"/>
                    </a:cubicBezTo>
                    <a:cubicBezTo>
                      <a:pt x="535951" y="1390636"/>
                      <a:pt x="536527" y="1391213"/>
                      <a:pt x="537103" y="1391501"/>
                    </a:cubicBezTo>
                    <a:cubicBezTo>
                      <a:pt x="533934" y="1392365"/>
                      <a:pt x="531052" y="1392941"/>
                      <a:pt x="527883" y="1393806"/>
                    </a:cubicBezTo>
                    <a:cubicBezTo>
                      <a:pt x="525002" y="1394670"/>
                      <a:pt x="522120" y="1395535"/>
                      <a:pt x="519239" y="1396399"/>
                    </a:cubicBezTo>
                    <a:cubicBezTo>
                      <a:pt x="519527" y="1394670"/>
                      <a:pt x="519527" y="1392653"/>
                      <a:pt x="519239" y="1390636"/>
                    </a:cubicBezTo>
                    <a:cubicBezTo>
                      <a:pt x="521832" y="1388331"/>
                      <a:pt x="524713" y="1388043"/>
                      <a:pt x="527883" y="1388043"/>
                    </a:cubicBezTo>
                    <a:cubicBezTo>
                      <a:pt x="531052" y="1388043"/>
                      <a:pt x="533358" y="1386026"/>
                      <a:pt x="532205" y="1382857"/>
                    </a:cubicBezTo>
                    <a:cubicBezTo>
                      <a:pt x="531052" y="1379975"/>
                      <a:pt x="528171" y="1380263"/>
                      <a:pt x="526442" y="1382280"/>
                    </a:cubicBezTo>
                    <a:cubicBezTo>
                      <a:pt x="521832" y="1387755"/>
                      <a:pt x="514052" y="1383433"/>
                      <a:pt x="509154" y="1387755"/>
                    </a:cubicBezTo>
                    <a:lnTo>
                      <a:pt x="509154" y="1387755"/>
                    </a:lnTo>
                    <a:cubicBezTo>
                      <a:pt x="496188" y="1391501"/>
                      <a:pt x="482933" y="1394670"/>
                      <a:pt x="471696" y="1402162"/>
                    </a:cubicBezTo>
                    <a:cubicBezTo>
                      <a:pt x="471696" y="1402162"/>
                      <a:pt x="471408" y="1402162"/>
                      <a:pt x="471408" y="1402162"/>
                    </a:cubicBezTo>
                    <a:cubicBezTo>
                      <a:pt x="471984" y="1401586"/>
                      <a:pt x="472849" y="1401009"/>
                      <a:pt x="473425" y="1400145"/>
                    </a:cubicBezTo>
                    <a:cubicBezTo>
                      <a:pt x="465645" y="1402450"/>
                      <a:pt x="460171" y="1404179"/>
                      <a:pt x="454696" y="1405620"/>
                    </a:cubicBezTo>
                    <a:cubicBezTo>
                      <a:pt x="451526" y="1405908"/>
                      <a:pt x="448645" y="1406196"/>
                      <a:pt x="446916" y="1409653"/>
                    </a:cubicBezTo>
                    <a:cubicBezTo>
                      <a:pt x="450662" y="1410806"/>
                      <a:pt x="454120" y="1411094"/>
                      <a:pt x="457001" y="1408213"/>
                    </a:cubicBezTo>
                    <a:cubicBezTo>
                      <a:pt x="457001" y="1408213"/>
                      <a:pt x="457001" y="1408213"/>
                      <a:pt x="457001" y="1408213"/>
                    </a:cubicBezTo>
                    <a:cubicBezTo>
                      <a:pt x="458442" y="1407925"/>
                      <a:pt x="459594" y="1407637"/>
                      <a:pt x="461035" y="1407060"/>
                    </a:cubicBezTo>
                    <a:cubicBezTo>
                      <a:pt x="458154" y="1409077"/>
                      <a:pt x="456137" y="1411959"/>
                      <a:pt x="455560" y="1416569"/>
                    </a:cubicBezTo>
                    <a:cubicBezTo>
                      <a:pt x="454984" y="1417433"/>
                      <a:pt x="454120" y="1418009"/>
                      <a:pt x="453543" y="1418874"/>
                    </a:cubicBezTo>
                    <a:cubicBezTo>
                      <a:pt x="449510" y="1420315"/>
                      <a:pt x="445187" y="1421467"/>
                      <a:pt x="440865" y="1422620"/>
                    </a:cubicBezTo>
                    <a:cubicBezTo>
                      <a:pt x="426459" y="1426653"/>
                      <a:pt x="410323" y="1427518"/>
                      <a:pt x="397357" y="1436450"/>
                    </a:cubicBezTo>
                    <a:cubicBezTo>
                      <a:pt x="394187" y="1439620"/>
                      <a:pt x="391018" y="1442501"/>
                      <a:pt x="387848" y="1445671"/>
                    </a:cubicBezTo>
                    <a:cubicBezTo>
                      <a:pt x="385255" y="1451145"/>
                      <a:pt x="388713" y="1451145"/>
                      <a:pt x="392170" y="1450281"/>
                    </a:cubicBezTo>
                    <a:cubicBezTo>
                      <a:pt x="397933" y="1449128"/>
                      <a:pt x="403696" y="1447688"/>
                      <a:pt x="409458" y="1445959"/>
                    </a:cubicBezTo>
                    <a:cubicBezTo>
                      <a:pt x="415797" y="1443942"/>
                      <a:pt x="423865" y="1448840"/>
                      <a:pt x="429340" y="1440484"/>
                    </a:cubicBezTo>
                    <a:cubicBezTo>
                      <a:pt x="430781" y="1437891"/>
                      <a:pt x="433086" y="1442789"/>
                      <a:pt x="432221" y="1444518"/>
                    </a:cubicBezTo>
                    <a:cubicBezTo>
                      <a:pt x="430204" y="1448264"/>
                      <a:pt x="426459" y="1450569"/>
                      <a:pt x="422713" y="1452874"/>
                    </a:cubicBezTo>
                    <a:cubicBezTo>
                      <a:pt x="416374" y="1456908"/>
                      <a:pt x="410323" y="1449993"/>
                      <a:pt x="404560" y="1453162"/>
                    </a:cubicBezTo>
                    <a:cubicBezTo>
                      <a:pt x="394187" y="1453162"/>
                      <a:pt x="394763" y="1460366"/>
                      <a:pt x="395340" y="1467569"/>
                    </a:cubicBezTo>
                    <a:cubicBezTo>
                      <a:pt x="395052" y="1467857"/>
                      <a:pt x="394475" y="1467857"/>
                      <a:pt x="394187" y="1468145"/>
                    </a:cubicBezTo>
                    <a:cubicBezTo>
                      <a:pt x="393899" y="1468433"/>
                      <a:pt x="393611" y="1468722"/>
                      <a:pt x="393899" y="1469010"/>
                    </a:cubicBezTo>
                    <a:cubicBezTo>
                      <a:pt x="395052" y="1473908"/>
                      <a:pt x="399374" y="1472179"/>
                      <a:pt x="402543" y="1473044"/>
                    </a:cubicBezTo>
                    <a:cubicBezTo>
                      <a:pt x="405424" y="1473908"/>
                      <a:pt x="409747" y="1468433"/>
                      <a:pt x="411187" y="1473908"/>
                    </a:cubicBezTo>
                    <a:cubicBezTo>
                      <a:pt x="412340" y="1477942"/>
                      <a:pt x="408306" y="1481112"/>
                      <a:pt x="404560" y="1482840"/>
                    </a:cubicBezTo>
                    <a:cubicBezTo>
                      <a:pt x="400814" y="1484569"/>
                      <a:pt x="397069" y="1485722"/>
                      <a:pt x="399950" y="1491196"/>
                    </a:cubicBezTo>
                    <a:cubicBezTo>
                      <a:pt x="398797" y="1494654"/>
                      <a:pt x="393611" y="1491773"/>
                      <a:pt x="392746" y="1496095"/>
                    </a:cubicBezTo>
                    <a:cubicBezTo>
                      <a:pt x="389289" y="1502434"/>
                      <a:pt x="382662" y="1504163"/>
                      <a:pt x="376323" y="1507620"/>
                    </a:cubicBezTo>
                    <a:cubicBezTo>
                      <a:pt x="380645" y="1508773"/>
                      <a:pt x="382950" y="1513095"/>
                      <a:pt x="387848" y="1513095"/>
                    </a:cubicBezTo>
                    <a:cubicBezTo>
                      <a:pt x="390730" y="1513095"/>
                      <a:pt x="396204" y="1511654"/>
                      <a:pt x="395340" y="1517129"/>
                    </a:cubicBezTo>
                    <a:cubicBezTo>
                      <a:pt x="394763" y="1521451"/>
                      <a:pt x="391594" y="1525485"/>
                      <a:pt x="385543" y="1524332"/>
                    </a:cubicBezTo>
                    <a:cubicBezTo>
                      <a:pt x="377475" y="1522891"/>
                      <a:pt x="371712" y="1528366"/>
                      <a:pt x="366238" y="1532400"/>
                    </a:cubicBezTo>
                    <a:cubicBezTo>
                      <a:pt x="362492" y="1535281"/>
                      <a:pt x="365662" y="1536434"/>
                      <a:pt x="368543" y="1536722"/>
                    </a:cubicBezTo>
                    <a:cubicBezTo>
                      <a:pt x="370560" y="1541332"/>
                      <a:pt x="374306" y="1541332"/>
                      <a:pt x="378340" y="1541332"/>
                    </a:cubicBezTo>
                    <a:cubicBezTo>
                      <a:pt x="378916" y="1542773"/>
                      <a:pt x="376899" y="1546231"/>
                      <a:pt x="379780" y="1545654"/>
                    </a:cubicBezTo>
                    <a:cubicBezTo>
                      <a:pt x="383238" y="1545078"/>
                      <a:pt x="386119" y="1545078"/>
                      <a:pt x="386407" y="1549112"/>
                    </a:cubicBezTo>
                    <a:cubicBezTo>
                      <a:pt x="386696" y="1552281"/>
                      <a:pt x="381221" y="1549112"/>
                      <a:pt x="380933" y="1552858"/>
                    </a:cubicBezTo>
                    <a:cubicBezTo>
                      <a:pt x="377475" y="1554875"/>
                      <a:pt x="369119" y="1547959"/>
                      <a:pt x="370560" y="1556315"/>
                    </a:cubicBezTo>
                    <a:cubicBezTo>
                      <a:pt x="371424" y="1561790"/>
                      <a:pt x="367967" y="1564959"/>
                      <a:pt x="368543" y="1569570"/>
                    </a:cubicBezTo>
                    <a:cubicBezTo>
                      <a:pt x="366814" y="1571298"/>
                      <a:pt x="366526" y="1573604"/>
                      <a:pt x="363933" y="1575332"/>
                    </a:cubicBezTo>
                    <a:cubicBezTo>
                      <a:pt x="359611" y="1578214"/>
                      <a:pt x="350678" y="1575044"/>
                      <a:pt x="351543" y="1579655"/>
                    </a:cubicBezTo>
                    <a:cubicBezTo>
                      <a:pt x="352407" y="1585417"/>
                      <a:pt x="361051" y="1585129"/>
                      <a:pt x="366814" y="1586570"/>
                    </a:cubicBezTo>
                    <a:cubicBezTo>
                      <a:pt x="366814" y="1587434"/>
                      <a:pt x="366814" y="1588299"/>
                      <a:pt x="366814" y="1588875"/>
                    </a:cubicBezTo>
                    <a:cubicBezTo>
                      <a:pt x="360475" y="1593485"/>
                      <a:pt x="352407" y="1590604"/>
                      <a:pt x="345780" y="1596078"/>
                    </a:cubicBezTo>
                    <a:cubicBezTo>
                      <a:pt x="336560" y="1603570"/>
                      <a:pt x="328780" y="1613366"/>
                      <a:pt x="316678" y="1617112"/>
                    </a:cubicBezTo>
                    <a:cubicBezTo>
                      <a:pt x="311780" y="1618553"/>
                      <a:pt x="312644" y="1624316"/>
                      <a:pt x="314085" y="1625757"/>
                    </a:cubicBezTo>
                    <a:cubicBezTo>
                      <a:pt x="323305" y="1634977"/>
                      <a:pt x="312932" y="1635553"/>
                      <a:pt x="308610" y="1637858"/>
                    </a:cubicBezTo>
                    <a:cubicBezTo>
                      <a:pt x="298237" y="1643909"/>
                      <a:pt x="287864" y="1649672"/>
                      <a:pt x="277203" y="1655146"/>
                    </a:cubicBezTo>
                    <a:cubicBezTo>
                      <a:pt x="273458" y="1657163"/>
                      <a:pt x="276915" y="1660045"/>
                      <a:pt x="275763" y="1662350"/>
                    </a:cubicBezTo>
                    <a:cubicBezTo>
                      <a:pt x="273169" y="1662350"/>
                      <a:pt x="268847" y="1661485"/>
                      <a:pt x="269136" y="1664367"/>
                    </a:cubicBezTo>
                    <a:cubicBezTo>
                      <a:pt x="270000" y="1669842"/>
                      <a:pt x="274898" y="1666384"/>
                      <a:pt x="278356" y="1666960"/>
                    </a:cubicBezTo>
                    <a:cubicBezTo>
                      <a:pt x="281525" y="1667248"/>
                      <a:pt x="283254" y="1668401"/>
                      <a:pt x="283254" y="1671859"/>
                    </a:cubicBezTo>
                    <a:cubicBezTo>
                      <a:pt x="279797" y="1674740"/>
                      <a:pt x="276339" y="1677909"/>
                      <a:pt x="272881" y="1680791"/>
                    </a:cubicBezTo>
                    <a:cubicBezTo>
                      <a:pt x="267119" y="1685401"/>
                      <a:pt x="265966" y="1691452"/>
                      <a:pt x="268271" y="1698079"/>
                    </a:cubicBezTo>
                    <a:cubicBezTo>
                      <a:pt x="270576" y="1705282"/>
                      <a:pt x="275763" y="1698655"/>
                      <a:pt x="279508" y="1700096"/>
                    </a:cubicBezTo>
                    <a:cubicBezTo>
                      <a:pt x="281814" y="1701248"/>
                      <a:pt x="285271" y="1698943"/>
                      <a:pt x="286712" y="1702401"/>
                    </a:cubicBezTo>
                    <a:cubicBezTo>
                      <a:pt x="289017" y="1707011"/>
                      <a:pt x="283831" y="1708452"/>
                      <a:pt x="282390" y="1709028"/>
                    </a:cubicBezTo>
                    <a:cubicBezTo>
                      <a:pt x="278356" y="1710469"/>
                      <a:pt x="279797" y="1713638"/>
                      <a:pt x="278932" y="1715943"/>
                    </a:cubicBezTo>
                    <a:cubicBezTo>
                      <a:pt x="277203" y="1721706"/>
                      <a:pt x="277780" y="1729774"/>
                      <a:pt x="274034" y="1732943"/>
                    </a:cubicBezTo>
                    <a:cubicBezTo>
                      <a:pt x="265102" y="1740147"/>
                      <a:pt x="271152" y="1742452"/>
                      <a:pt x="276339" y="1745910"/>
                    </a:cubicBezTo>
                    <a:cubicBezTo>
                      <a:pt x="278644" y="1751961"/>
                      <a:pt x="275186" y="1758588"/>
                      <a:pt x="278644" y="1764351"/>
                    </a:cubicBezTo>
                    <a:cubicBezTo>
                      <a:pt x="275186" y="1767520"/>
                      <a:pt x="272017" y="1771266"/>
                      <a:pt x="267983" y="1773283"/>
                    </a:cubicBezTo>
                    <a:cubicBezTo>
                      <a:pt x="257610" y="1778181"/>
                      <a:pt x="263373" y="1781062"/>
                      <a:pt x="268847" y="1784232"/>
                    </a:cubicBezTo>
                    <a:cubicBezTo>
                      <a:pt x="272593" y="1788842"/>
                      <a:pt x="265390" y="1793164"/>
                      <a:pt x="268847" y="1797486"/>
                    </a:cubicBezTo>
                    <a:cubicBezTo>
                      <a:pt x="261932" y="1796622"/>
                      <a:pt x="260203" y="1798927"/>
                      <a:pt x="263949" y="1804978"/>
                    </a:cubicBezTo>
                    <a:cubicBezTo>
                      <a:pt x="260203" y="1811893"/>
                      <a:pt x="264525" y="1811893"/>
                      <a:pt x="269424" y="1811317"/>
                    </a:cubicBezTo>
                    <a:cubicBezTo>
                      <a:pt x="276627" y="1814198"/>
                      <a:pt x="279797" y="1809300"/>
                      <a:pt x="280949" y="1804402"/>
                    </a:cubicBezTo>
                    <a:cubicBezTo>
                      <a:pt x="282390" y="1798639"/>
                      <a:pt x="286712" y="1796334"/>
                      <a:pt x="290170" y="1792588"/>
                    </a:cubicBezTo>
                    <a:cubicBezTo>
                      <a:pt x="292187" y="1790571"/>
                      <a:pt x="294492" y="1790859"/>
                      <a:pt x="296220" y="1793164"/>
                    </a:cubicBezTo>
                    <a:cubicBezTo>
                      <a:pt x="297949" y="1795758"/>
                      <a:pt x="295644" y="1796622"/>
                      <a:pt x="293915" y="1797486"/>
                    </a:cubicBezTo>
                    <a:cubicBezTo>
                      <a:pt x="291322" y="1798639"/>
                      <a:pt x="288153" y="1799503"/>
                      <a:pt x="288441" y="1802673"/>
                    </a:cubicBezTo>
                    <a:cubicBezTo>
                      <a:pt x="289017" y="1807283"/>
                      <a:pt x="293627" y="1804113"/>
                      <a:pt x="296220" y="1805554"/>
                    </a:cubicBezTo>
                    <a:cubicBezTo>
                      <a:pt x="302271" y="1808724"/>
                      <a:pt x="306017" y="1804113"/>
                      <a:pt x="310627" y="1801520"/>
                    </a:cubicBezTo>
                    <a:cubicBezTo>
                      <a:pt x="321865" y="1795469"/>
                      <a:pt x="333966" y="1789995"/>
                      <a:pt x="347509" y="1791436"/>
                    </a:cubicBezTo>
                    <a:cubicBezTo>
                      <a:pt x="344916" y="1794029"/>
                      <a:pt x="339729" y="1794029"/>
                      <a:pt x="339441" y="1800944"/>
                    </a:cubicBezTo>
                    <a:cubicBezTo>
                      <a:pt x="345204" y="1799215"/>
                      <a:pt x="353560" y="1802673"/>
                      <a:pt x="350102" y="1791147"/>
                    </a:cubicBezTo>
                    <a:cubicBezTo>
                      <a:pt x="374594" y="1784520"/>
                      <a:pt x="398797" y="1776452"/>
                      <a:pt x="423865" y="1772130"/>
                    </a:cubicBezTo>
                    <a:cubicBezTo>
                      <a:pt x="442018" y="1768961"/>
                      <a:pt x="457289" y="1757723"/>
                      <a:pt x="476306" y="1756571"/>
                    </a:cubicBezTo>
                    <a:cubicBezTo>
                      <a:pt x="483798" y="1755994"/>
                      <a:pt x="489561" y="1747927"/>
                      <a:pt x="501086" y="1751096"/>
                    </a:cubicBezTo>
                    <a:cubicBezTo>
                      <a:pt x="508001" y="1753113"/>
                      <a:pt x="520103" y="1744469"/>
                      <a:pt x="529324" y="1739859"/>
                    </a:cubicBezTo>
                    <a:cubicBezTo>
                      <a:pt x="535086" y="1736977"/>
                      <a:pt x="539120" y="1735537"/>
                      <a:pt x="542002" y="1741011"/>
                    </a:cubicBezTo>
                    <a:cubicBezTo>
                      <a:pt x="545459" y="1747927"/>
                      <a:pt x="539120" y="1749367"/>
                      <a:pt x="534510" y="1751384"/>
                    </a:cubicBezTo>
                    <a:cubicBezTo>
                      <a:pt x="527595" y="1754554"/>
                      <a:pt x="519815" y="1755130"/>
                      <a:pt x="512612" y="1758011"/>
                    </a:cubicBezTo>
                    <a:cubicBezTo>
                      <a:pt x="498781" y="1763486"/>
                      <a:pt x="486679" y="1774147"/>
                      <a:pt x="469967" y="1772418"/>
                    </a:cubicBezTo>
                    <a:cubicBezTo>
                      <a:pt x="461899" y="1771554"/>
                      <a:pt x="456137" y="1776740"/>
                      <a:pt x="452391" y="1783944"/>
                    </a:cubicBezTo>
                    <a:cubicBezTo>
                      <a:pt x="446628" y="1784520"/>
                      <a:pt x="441154" y="1785096"/>
                      <a:pt x="435391" y="1785385"/>
                    </a:cubicBezTo>
                    <a:cubicBezTo>
                      <a:pt x="429340" y="1785385"/>
                      <a:pt x="430492" y="1789707"/>
                      <a:pt x="430492" y="1793164"/>
                    </a:cubicBezTo>
                    <a:cubicBezTo>
                      <a:pt x="428764" y="1793164"/>
                      <a:pt x="427323" y="1793452"/>
                      <a:pt x="425594" y="1793452"/>
                    </a:cubicBezTo>
                    <a:cubicBezTo>
                      <a:pt x="421848" y="1794317"/>
                      <a:pt x="417526" y="1797198"/>
                      <a:pt x="414645" y="1796046"/>
                    </a:cubicBezTo>
                    <a:cubicBezTo>
                      <a:pt x="400238" y="1790283"/>
                      <a:pt x="390153" y="1800368"/>
                      <a:pt x="378628" y="1804978"/>
                    </a:cubicBezTo>
                    <a:lnTo>
                      <a:pt x="378628" y="1804978"/>
                    </a:lnTo>
                    <a:cubicBezTo>
                      <a:pt x="377763" y="1805842"/>
                      <a:pt x="376899" y="1806419"/>
                      <a:pt x="376034" y="1807283"/>
                    </a:cubicBezTo>
                    <a:cubicBezTo>
                      <a:pt x="371424" y="1807571"/>
                      <a:pt x="367390" y="1809300"/>
                      <a:pt x="363068" y="1811605"/>
                    </a:cubicBezTo>
                    <a:cubicBezTo>
                      <a:pt x="356441" y="1815063"/>
                      <a:pt x="351831" y="1821114"/>
                      <a:pt x="343763" y="1822554"/>
                    </a:cubicBezTo>
                    <a:cubicBezTo>
                      <a:pt x="327051" y="1825436"/>
                      <a:pt x="310339" y="1828317"/>
                      <a:pt x="294780" y="1835809"/>
                    </a:cubicBezTo>
                    <a:cubicBezTo>
                      <a:pt x="286712" y="1839554"/>
                      <a:pt x="277780" y="1841860"/>
                      <a:pt x="268271" y="1842148"/>
                    </a:cubicBezTo>
                    <a:cubicBezTo>
                      <a:pt x="253864" y="1842724"/>
                      <a:pt x="244932" y="1850504"/>
                      <a:pt x="243779" y="1862029"/>
                    </a:cubicBezTo>
                    <a:cubicBezTo>
                      <a:pt x="243491" y="1865199"/>
                      <a:pt x="236864" y="1866639"/>
                      <a:pt x="240610" y="1870385"/>
                    </a:cubicBezTo>
                    <a:cubicBezTo>
                      <a:pt x="243491" y="1872978"/>
                      <a:pt x="245508" y="1868368"/>
                      <a:pt x="248390" y="1867504"/>
                    </a:cubicBezTo>
                    <a:cubicBezTo>
                      <a:pt x="248966" y="1867216"/>
                      <a:pt x="249830" y="1866639"/>
                      <a:pt x="250407" y="1866351"/>
                    </a:cubicBezTo>
                    <a:cubicBezTo>
                      <a:pt x="258474" y="1878165"/>
                      <a:pt x="259051" y="1865487"/>
                      <a:pt x="262797" y="1862605"/>
                    </a:cubicBezTo>
                    <a:cubicBezTo>
                      <a:pt x="270288" y="1861165"/>
                      <a:pt x="273169" y="1872114"/>
                      <a:pt x="281237" y="1869233"/>
                    </a:cubicBezTo>
                    <a:cubicBezTo>
                      <a:pt x="281237" y="1869809"/>
                      <a:pt x="281237" y="1870673"/>
                      <a:pt x="281237" y="1871249"/>
                    </a:cubicBezTo>
                    <a:cubicBezTo>
                      <a:pt x="273458" y="1874419"/>
                      <a:pt x="265678" y="1879317"/>
                      <a:pt x="257610" y="1880470"/>
                    </a:cubicBezTo>
                    <a:cubicBezTo>
                      <a:pt x="252424" y="1881334"/>
                      <a:pt x="246661" y="1886521"/>
                      <a:pt x="240898" y="1881334"/>
                    </a:cubicBezTo>
                    <a:cubicBezTo>
                      <a:pt x="240322" y="1880758"/>
                      <a:pt x="239746" y="1881046"/>
                      <a:pt x="239457" y="1881334"/>
                    </a:cubicBezTo>
                    <a:cubicBezTo>
                      <a:pt x="238017" y="1881622"/>
                      <a:pt x="236576" y="1882199"/>
                      <a:pt x="236000" y="1883928"/>
                    </a:cubicBezTo>
                    <a:cubicBezTo>
                      <a:pt x="233695" y="1885368"/>
                      <a:pt x="231101" y="1887097"/>
                      <a:pt x="228796" y="1888538"/>
                    </a:cubicBezTo>
                    <a:cubicBezTo>
                      <a:pt x="221305" y="1889690"/>
                      <a:pt x="219576" y="1897182"/>
                      <a:pt x="214966" y="1901504"/>
                    </a:cubicBezTo>
                    <a:cubicBezTo>
                      <a:pt x="214966" y="1901504"/>
                      <a:pt x="214966" y="1901504"/>
                      <a:pt x="214966" y="1901504"/>
                    </a:cubicBezTo>
                    <a:cubicBezTo>
                      <a:pt x="206610" y="1900928"/>
                      <a:pt x="200847" y="1907555"/>
                      <a:pt x="193355" y="1909572"/>
                    </a:cubicBezTo>
                    <a:cubicBezTo>
                      <a:pt x="192491" y="1908996"/>
                      <a:pt x="191627" y="1908419"/>
                      <a:pt x="190762" y="1907843"/>
                    </a:cubicBezTo>
                    <a:cubicBezTo>
                      <a:pt x="189898" y="1906402"/>
                      <a:pt x="191627" y="1903233"/>
                      <a:pt x="189033" y="1902945"/>
                    </a:cubicBezTo>
                    <a:cubicBezTo>
                      <a:pt x="185864" y="1902656"/>
                      <a:pt x="185576" y="1904962"/>
                      <a:pt x="185864" y="1907555"/>
                    </a:cubicBezTo>
                    <a:lnTo>
                      <a:pt x="185864" y="1907555"/>
                    </a:lnTo>
                    <a:cubicBezTo>
                      <a:pt x="185288" y="1911301"/>
                      <a:pt x="178372" y="1905538"/>
                      <a:pt x="179813" y="1911301"/>
                    </a:cubicBezTo>
                    <a:cubicBezTo>
                      <a:pt x="180677" y="1914182"/>
                      <a:pt x="180389" y="1919657"/>
                      <a:pt x="186152" y="1919080"/>
                    </a:cubicBezTo>
                    <a:cubicBezTo>
                      <a:pt x="191627" y="1920809"/>
                      <a:pt x="191627" y="1923979"/>
                      <a:pt x="187593" y="1927148"/>
                    </a:cubicBezTo>
                    <a:cubicBezTo>
                      <a:pt x="178660" y="1934352"/>
                      <a:pt x="172898" y="1945013"/>
                      <a:pt x="161084" y="1948758"/>
                    </a:cubicBezTo>
                    <a:cubicBezTo>
                      <a:pt x="157338" y="1949911"/>
                      <a:pt x="155321" y="1954233"/>
                      <a:pt x="154457" y="1959708"/>
                    </a:cubicBezTo>
                    <a:cubicBezTo>
                      <a:pt x="161084" y="1957691"/>
                      <a:pt x="166270" y="1956250"/>
                      <a:pt x="171745" y="1954809"/>
                    </a:cubicBezTo>
                    <a:cubicBezTo>
                      <a:pt x="174915" y="1956538"/>
                      <a:pt x="181254" y="1951928"/>
                      <a:pt x="181254" y="1959708"/>
                    </a:cubicBezTo>
                    <a:cubicBezTo>
                      <a:pt x="177508" y="1962301"/>
                      <a:pt x="172321" y="1962589"/>
                      <a:pt x="169440" y="1966911"/>
                    </a:cubicBezTo>
                    <a:cubicBezTo>
                      <a:pt x="162813" y="1974403"/>
                      <a:pt x="157914" y="1984199"/>
                      <a:pt x="147830" y="1988233"/>
                    </a:cubicBezTo>
                    <a:cubicBezTo>
                      <a:pt x="147830" y="1988233"/>
                      <a:pt x="147830" y="1988233"/>
                      <a:pt x="147830" y="1988233"/>
                    </a:cubicBezTo>
                    <a:cubicBezTo>
                      <a:pt x="146101" y="1988521"/>
                      <a:pt x="143219" y="1988233"/>
                      <a:pt x="142931" y="1989386"/>
                    </a:cubicBezTo>
                    <a:cubicBezTo>
                      <a:pt x="142067" y="1990826"/>
                      <a:pt x="143508" y="1992843"/>
                      <a:pt x="145236" y="1993708"/>
                    </a:cubicBezTo>
                    <a:cubicBezTo>
                      <a:pt x="145236" y="1994860"/>
                      <a:pt x="145236" y="1996013"/>
                      <a:pt x="145525" y="1997166"/>
                    </a:cubicBezTo>
                    <a:cubicBezTo>
                      <a:pt x="137169" y="1999182"/>
                      <a:pt x="128813" y="2000623"/>
                      <a:pt x="121609" y="2005810"/>
                    </a:cubicBezTo>
                    <a:cubicBezTo>
                      <a:pt x="119592" y="2007827"/>
                      <a:pt x="117287" y="2010132"/>
                      <a:pt x="115270" y="2012149"/>
                    </a:cubicBezTo>
                    <a:cubicBezTo>
                      <a:pt x="113541" y="2015894"/>
                      <a:pt x="116135" y="2015894"/>
                      <a:pt x="118440" y="2015318"/>
                    </a:cubicBezTo>
                    <a:cubicBezTo>
                      <a:pt x="122474" y="2014454"/>
                      <a:pt x="126508" y="2013301"/>
                      <a:pt x="130253" y="2012149"/>
                    </a:cubicBezTo>
                    <a:cubicBezTo>
                      <a:pt x="134575" y="2010708"/>
                      <a:pt x="140338" y="2013877"/>
                      <a:pt x="143796" y="2008115"/>
                    </a:cubicBezTo>
                    <a:cubicBezTo>
                      <a:pt x="144660" y="2006674"/>
                      <a:pt x="145813" y="2008691"/>
                      <a:pt x="146101" y="2010132"/>
                    </a:cubicBezTo>
                    <a:cubicBezTo>
                      <a:pt x="141491" y="2010708"/>
                      <a:pt x="138321" y="2014166"/>
                      <a:pt x="135440" y="2017623"/>
                    </a:cubicBezTo>
                    <a:cubicBezTo>
                      <a:pt x="132558" y="2017335"/>
                      <a:pt x="129677" y="2015606"/>
                      <a:pt x="127084" y="2017335"/>
                    </a:cubicBezTo>
                    <a:cubicBezTo>
                      <a:pt x="119880" y="2017335"/>
                      <a:pt x="120457" y="2022522"/>
                      <a:pt x="120745" y="2027420"/>
                    </a:cubicBezTo>
                    <a:cubicBezTo>
                      <a:pt x="120457" y="2027420"/>
                      <a:pt x="120169" y="2027708"/>
                      <a:pt x="119880" y="2027708"/>
                    </a:cubicBezTo>
                    <a:cubicBezTo>
                      <a:pt x="119592" y="2027996"/>
                      <a:pt x="119592" y="2028284"/>
                      <a:pt x="119592" y="2028284"/>
                    </a:cubicBezTo>
                    <a:cubicBezTo>
                      <a:pt x="119592" y="2028284"/>
                      <a:pt x="119592" y="2028284"/>
                      <a:pt x="119592" y="2028573"/>
                    </a:cubicBezTo>
                    <a:cubicBezTo>
                      <a:pt x="119592" y="2028573"/>
                      <a:pt x="119304" y="2028573"/>
                      <a:pt x="119304" y="2028861"/>
                    </a:cubicBezTo>
                    <a:cubicBezTo>
                      <a:pt x="106914" y="2037217"/>
                      <a:pt x="106914" y="2037217"/>
                      <a:pt x="116135" y="2043844"/>
                    </a:cubicBezTo>
                    <a:cubicBezTo>
                      <a:pt x="116423" y="2044132"/>
                      <a:pt x="116711" y="2044420"/>
                      <a:pt x="116999" y="2044708"/>
                    </a:cubicBezTo>
                    <a:cubicBezTo>
                      <a:pt x="116999" y="2044708"/>
                      <a:pt x="116999" y="2045284"/>
                      <a:pt x="116999" y="2045284"/>
                    </a:cubicBezTo>
                    <a:cubicBezTo>
                      <a:pt x="116999" y="2045284"/>
                      <a:pt x="116999" y="2045284"/>
                      <a:pt x="116999" y="2045284"/>
                    </a:cubicBezTo>
                    <a:cubicBezTo>
                      <a:pt x="116999" y="2045284"/>
                      <a:pt x="116999" y="2045284"/>
                      <a:pt x="116999" y="2045284"/>
                    </a:cubicBezTo>
                    <a:cubicBezTo>
                      <a:pt x="113253" y="2047301"/>
                      <a:pt x="109507" y="2049030"/>
                      <a:pt x="105473" y="2051047"/>
                    </a:cubicBezTo>
                    <a:cubicBezTo>
                      <a:pt x="105473" y="2051047"/>
                      <a:pt x="105473" y="2051047"/>
                      <a:pt x="105473" y="2051047"/>
                    </a:cubicBezTo>
                    <a:cubicBezTo>
                      <a:pt x="103745" y="2050183"/>
                      <a:pt x="102016" y="2049318"/>
                      <a:pt x="100287" y="2048454"/>
                    </a:cubicBezTo>
                    <a:cubicBezTo>
                      <a:pt x="92795" y="2054505"/>
                      <a:pt x="92795" y="2054505"/>
                      <a:pt x="102304" y="2063437"/>
                    </a:cubicBezTo>
                    <a:lnTo>
                      <a:pt x="102304" y="2063437"/>
                    </a:lnTo>
                    <a:cubicBezTo>
                      <a:pt x="100575" y="2066318"/>
                      <a:pt x="95101" y="2064590"/>
                      <a:pt x="95389" y="2069488"/>
                    </a:cubicBezTo>
                    <a:cubicBezTo>
                      <a:pt x="90490" y="2069776"/>
                      <a:pt x="86456" y="2073810"/>
                      <a:pt x="80982" y="2071505"/>
                    </a:cubicBezTo>
                    <a:cubicBezTo>
                      <a:pt x="79829" y="2070929"/>
                      <a:pt x="73490" y="2071793"/>
                      <a:pt x="74931" y="2074386"/>
                    </a:cubicBezTo>
                    <a:cubicBezTo>
                      <a:pt x="79829" y="2083607"/>
                      <a:pt x="74067" y="2093692"/>
                      <a:pt x="78965" y="2102624"/>
                    </a:cubicBezTo>
                    <a:cubicBezTo>
                      <a:pt x="78965" y="2105793"/>
                      <a:pt x="78965" y="2108963"/>
                      <a:pt x="78965" y="2112421"/>
                    </a:cubicBezTo>
                    <a:cubicBezTo>
                      <a:pt x="72050" y="2114149"/>
                      <a:pt x="67728" y="2117319"/>
                      <a:pt x="66575" y="2125675"/>
                    </a:cubicBezTo>
                    <a:cubicBezTo>
                      <a:pt x="65999" y="2129997"/>
                      <a:pt x="65134" y="2138641"/>
                      <a:pt x="60236" y="2138065"/>
                    </a:cubicBezTo>
                    <a:cubicBezTo>
                      <a:pt x="51304" y="2137200"/>
                      <a:pt x="53321" y="2142963"/>
                      <a:pt x="53032" y="2146997"/>
                    </a:cubicBezTo>
                    <a:cubicBezTo>
                      <a:pt x="53032" y="2148726"/>
                      <a:pt x="52744" y="2150743"/>
                      <a:pt x="52744" y="2152472"/>
                    </a:cubicBezTo>
                    <a:cubicBezTo>
                      <a:pt x="48999" y="2154489"/>
                      <a:pt x="45253" y="2156794"/>
                      <a:pt x="41507" y="2158811"/>
                    </a:cubicBezTo>
                    <a:cubicBezTo>
                      <a:pt x="38914" y="2160251"/>
                      <a:pt x="41507" y="2162268"/>
                      <a:pt x="40643" y="2163709"/>
                    </a:cubicBezTo>
                    <a:cubicBezTo>
                      <a:pt x="38914" y="2163709"/>
                      <a:pt x="35744" y="2163133"/>
                      <a:pt x="36032" y="2165150"/>
                    </a:cubicBezTo>
                    <a:cubicBezTo>
                      <a:pt x="36609" y="2168896"/>
                      <a:pt x="40066" y="2166590"/>
                      <a:pt x="42371" y="2166879"/>
                    </a:cubicBezTo>
                    <a:cubicBezTo>
                      <a:pt x="44388" y="2166879"/>
                      <a:pt x="45829" y="2167743"/>
                      <a:pt x="45829" y="2170048"/>
                    </a:cubicBezTo>
                    <a:cubicBezTo>
                      <a:pt x="43524" y="2172065"/>
                      <a:pt x="41219" y="2174370"/>
                      <a:pt x="38914" y="2176387"/>
                    </a:cubicBezTo>
                    <a:cubicBezTo>
                      <a:pt x="35168" y="2179845"/>
                      <a:pt x="34304" y="2183879"/>
                      <a:pt x="36032" y="2188489"/>
                    </a:cubicBezTo>
                    <a:cubicBezTo>
                      <a:pt x="37761" y="2193387"/>
                      <a:pt x="41219" y="2188777"/>
                      <a:pt x="43812" y="2189930"/>
                    </a:cubicBezTo>
                    <a:cubicBezTo>
                      <a:pt x="45541" y="2190506"/>
                      <a:pt x="47558" y="2189065"/>
                      <a:pt x="48999" y="2191370"/>
                    </a:cubicBezTo>
                    <a:cubicBezTo>
                      <a:pt x="50727" y="2194540"/>
                      <a:pt x="47270" y="2195692"/>
                      <a:pt x="46117" y="2195980"/>
                    </a:cubicBezTo>
                    <a:cubicBezTo>
                      <a:pt x="43524" y="2197133"/>
                      <a:pt x="44388" y="2199150"/>
                      <a:pt x="43812" y="2200879"/>
                    </a:cubicBezTo>
                    <a:cubicBezTo>
                      <a:pt x="42660" y="2204913"/>
                      <a:pt x="43236" y="2210387"/>
                      <a:pt x="40643" y="2212692"/>
                    </a:cubicBezTo>
                    <a:cubicBezTo>
                      <a:pt x="34592" y="2217879"/>
                      <a:pt x="38914" y="2219320"/>
                      <a:pt x="42371" y="2221625"/>
                    </a:cubicBezTo>
                    <a:cubicBezTo>
                      <a:pt x="43524" y="2224794"/>
                      <a:pt x="42660" y="2227964"/>
                      <a:pt x="43236" y="2231133"/>
                    </a:cubicBezTo>
                    <a:cubicBezTo>
                      <a:pt x="39202" y="2234303"/>
                      <a:pt x="35168" y="2238049"/>
                      <a:pt x="32287" y="2242659"/>
                    </a:cubicBezTo>
                    <a:cubicBezTo>
                      <a:pt x="30558" y="2246404"/>
                      <a:pt x="28829" y="2250150"/>
                      <a:pt x="27100" y="2253896"/>
                    </a:cubicBezTo>
                    <a:cubicBezTo>
                      <a:pt x="26812" y="2259371"/>
                      <a:pt x="29693" y="2258218"/>
                      <a:pt x="32575" y="2256201"/>
                    </a:cubicBezTo>
                    <a:cubicBezTo>
                      <a:pt x="34304" y="2255049"/>
                      <a:pt x="36321" y="2253608"/>
                      <a:pt x="38049" y="2252455"/>
                    </a:cubicBezTo>
                    <a:cubicBezTo>
                      <a:pt x="37473" y="2253896"/>
                      <a:pt x="36897" y="2255625"/>
                      <a:pt x="38049" y="2257066"/>
                    </a:cubicBezTo>
                    <a:cubicBezTo>
                      <a:pt x="33439" y="2256489"/>
                      <a:pt x="32287" y="2258218"/>
                      <a:pt x="34880" y="2262252"/>
                    </a:cubicBezTo>
                    <a:cubicBezTo>
                      <a:pt x="32287" y="2267150"/>
                      <a:pt x="35456" y="2267150"/>
                      <a:pt x="38914" y="2266574"/>
                    </a:cubicBezTo>
                    <a:cubicBezTo>
                      <a:pt x="39202" y="2266574"/>
                      <a:pt x="39490" y="2266862"/>
                      <a:pt x="39778" y="2266862"/>
                    </a:cubicBezTo>
                    <a:cubicBezTo>
                      <a:pt x="40354" y="2268015"/>
                      <a:pt x="40643" y="2268879"/>
                      <a:pt x="41219" y="2270032"/>
                    </a:cubicBezTo>
                    <a:cubicBezTo>
                      <a:pt x="40931" y="2270320"/>
                      <a:pt x="40643" y="2270608"/>
                      <a:pt x="40354" y="2270896"/>
                    </a:cubicBezTo>
                    <a:cubicBezTo>
                      <a:pt x="40354" y="2271184"/>
                      <a:pt x="40066" y="2271760"/>
                      <a:pt x="40354" y="2271760"/>
                    </a:cubicBezTo>
                    <a:cubicBezTo>
                      <a:pt x="42948" y="2275506"/>
                      <a:pt x="46405" y="2272625"/>
                      <a:pt x="49287" y="2272337"/>
                    </a:cubicBezTo>
                    <a:cubicBezTo>
                      <a:pt x="50727" y="2272049"/>
                      <a:pt x="51880" y="2270320"/>
                      <a:pt x="53321" y="2269455"/>
                    </a:cubicBezTo>
                    <a:cubicBezTo>
                      <a:pt x="53321" y="2273489"/>
                      <a:pt x="53321" y="2277523"/>
                      <a:pt x="53321" y="2281269"/>
                    </a:cubicBezTo>
                    <a:cubicBezTo>
                      <a:pt x="52168" y="2282710"/>
                      <a:pt x="51016" y="2283862"/>
                      <a:pt x="51016" y="2285303"/>
                    </a:cubicBezTo>
                    <a:cubicBezTo>
                      <a:pt x="48999" y="2285879"/>
                      <a:pt x="47270" y="2286456"/>
                      <a:pt x="45253" y="2286744"/>
                    </a:cubicBezTo>
                    <a:lnTo>
                      <a:pt x="51592" y="2286744"/>
                    </a:lnTo>
                    <a:cubicBezTo>
                      <a:pt x="51880" y="2287320"/>
                      <a:pt x="52456" y="2287896"/>
                      <a:pt x="53321" y="2288473"/>
                    </a:cubicBezTo>
                    <a:cubicBezTo>
                      <a:pt x="53321" y="2288473"/>
                      <a:pt x="53321" y="2288761"/>
                      <a:pt x="53321" y="2288761"/>
                    </a:cubicBezTo>
                    <a:cubicBezTo>
                      <a:pt x="53032" y="2291642"/>
                      <a:pt x="48134" y="2291354"/>
                      <a:pt x="48710" y="2295100"/>
                    </a:cubicBezTo>
                    <a:cubicBezTo>
                      <a:pt x="48134" y="2301727"/>
                      <a:pt x="42660" y="2305473"/>
                      <a:pt x="38337" y="2310659"/>
                    </a:cubicBezTo>
                    <a:cubicBezTo>
                      <a:pt x="42660" y="2310083"/>
                      <a:pt x="45829" y="2312964"/>
                      <a:pt x="50151" y="2311524"/>
                    </a:cubicBezTo>
                    <a:cubicBezTo>
                      <a:pt x="51016" y="2311235"/>
                      <a:pt x="52168" y="2310659"/>
                      <a:pt x="53321" y="2310083"/>
                    </a:cubicBezTo>
                    <a:cubicBezTo>
                      <a:pt x="53321" y="2313829"/>
                      <a:pt x="53321" y="2317862"/>
                      <a:pt x="53321" y="2321608"/>
                    </a:cubicBezTo>
                    <a:cubicBezTo>
                      <a:pt x="53032" y="2321608"/>
                      <a:pt x="52744" y="2321896"/>
                      <a:pt x="52168" y="2321896"/>
                    </a:cubicBezTo>
                    <a:cubicBezTo>
                      <a:pt x="44677" y="2323337"/>
                      <a:pt x="41795" y="2329964"/>
                      <a:pt x="38337" y="2335727"/>
                    </a:cubicBezTo>
                    <a:cubicBezTo>
                      <a:pt x="36032" y="2339473"/>
                      <a:pt x="39202" y="2339473"/>
                      <a:pt x="41795" y="2338608"/>
                    </a:cubicBezTo>
                    <a:cubicBezTo>
                      <a:pt x="44965" y="2341778"/>
                      <a:pt x="48422" y="2340337"/>
                      <a:pt x="51880" y="2339185"/>
                    </a:cubicBezTo>
                    <a:cubicBezTo>
                      <a:pt x="52744" y="2340337"/>
                      <a:pt x="52168" y="2343795"/>
                      <a:pt x="54473" y="2342642"/>
                    </a:cubicBezTo>
                    <a:cubicBezTo>
                      <a:pt x="57355" y="2340913"/>
                      <a:pt x="59660" y="2340049"/>
                      <a:pt x="61388" y="2343219"/>
                    </a:cubicBezTo>
                    <a:cubicBezTo>
                      <a:pt x="62829" y="2345812"/>
                      <a:pt x="56778" y="2344947"/>
                      <a:pt x="57931" y="2348405"/>
                    </a:cubicBezTo>
                    <a:cubicBezTo>
                      <a:pt x="55626" y="2351286"/>
                      <a:pt x="46117" y="2348117"/>
                      <a:pt x="50151" y="2354744"/>
                    </a:cubicBezTo>
                    <a:cubicBezTo>
                      <a:pt x="52744" y="2359066"/>
                      <a:pt x="51016" y="2363100"/>
                      <a:pt x="53032" y="2366846"/>
                    </a:cubicBezTo>
                    <a:cubicBezTo>
                      <a:pt x="52168" y="2368863"/>
                      <a:pt x="52456" y="2370880"/>
                      <a:pt x="51016" y="2373473"/>
                    </a:cubicBezTo>
                    <a:cubicBezTo>
                      <a:pt x="48422" y="2377507"/>
                      <a:pt x="39490" y="2377795"/>
                      <a:pt x="41795" y="2381541"/>
                    </a:cubicBezTo>
                    <a:cubicBezTo>
                      <a:pt x="44677" y="2386151"/>
                      <a:pt x="51880" y="2382982"/>
                      <a:pt x="57355" y="2382405"/>
                    </a:cubicBezTo>
                    <a:cubicBezTo>
                      <a:pt x="57643" y="2382982"/>
                      <a:pt x="57931" y="2383846"/>
                      <a:pt x="58219" y="2384422"/>
                    </a:cubicBezTo>
                    <a:cubicBezTo>
                      <a:pt x="54473" y="2390473"/>
                      <a:pt x="46405" y="2390761"/>
                      <a:pt x="42371" y="2397965"/>
                    </a:cubicBezTo>
                    <a:cubicBezTo>
                      <a:pt x="37185" y="2407761"/>
                      <a:pt x="33727" y="2418711"/>
                      <a:pt x="24507" y="2426202"/>
                    </a:cubicBezTo>
                    <a:cubicBezTo>
                      <a:pt x="20761" y="2429084"/>
                      <a:pt x="23642" y="2433694"/>
                      <a:pt x="25083" y="2434558"/>
                    </a:cubicBezTo>
                    <a:cubicBezTo>
                      <a:pt x="36321" y="2439456"/>
                      <a:pt x="27388" y="2443202"/>
                      <a:pt x="24795" y="2446948"/>
                    </a:cubicBezTo>
                    <a:cubicBezTo>
                      <a:pt x="17880" y="2455592"/>
                      <a:pt x="10964" y="2464236"/>
                      <a:pt x="3761" y="2472592"/>
                    </a:cubicBezTo>
                    <a:cubicBezTo>
                      <a:pt x="1168" y="2475762"/>
                      <a:pt x="5202" y="2476914"/>
                      <a:pt x="5202" y="2479219"/>
                    </a:cubicBezTo>
                    <a:cubicBezTo>
                      <a:pt x="2897" y="2480084"/>
                      <a:pt x="-1137" y="2480948"/>
                      <a:pt x="303" y="2483253"/>
                    </a:cubicBezTo>
                    <a:cubicBezTo>
                      <a:pt x="2897" y="2487575"/>
                      <a:pt x="6066" y="2482965"/>
                      <a:pt x="8947" y="2482389"/>
                    </a:cubicBezTo>
                    <a:cubicBezTo>
                      <a:pt x="11541" y="2481525"/>
                      <a:pt x="13846" y="2482101"/>
                      <a:pt x="14710" y="2484982"/>
                    </a:cubicBezTo>
                    <a:cubicBezTo>
                      <a:pt x="12693" y="2488728"/>
                      <a:pt x="10964" y="2492474"/>
                      <a:pt x="8947" y="2496220"/>
                    </a:cubicBezTo>
                    <a:cubicBezTo>
                      <a:pt x="5778" y="2502270"/>
                      <a:pt x="6642" y="2507745"/>
                      <a:pt x="10964" y="2512643"/>
                    </a:cubicBezTo>
                    <a:cubicBezTo>
                      <a:pt x="15286" y="2517830"/>
                      <a:pt x="17592" y="2510626"/>
                      <a:pt x="21337" y="2510626"/>
                    </a:cubicBezTo>
                    <a:cubicBezTo>
                      <a:pt x="23642" y="2510626"/>
                      <a:pt x="25659" y="2507745"/>
                      <a:pt x="28253" y="2510050"/>
                    </a:cubicBezTo>
                    <a:cubicBezTo>
                      <a:pt x="31710" y="2513220"/>
                      <a:pt x="27965" y="2516389"/>
                      <a:pt x="26812" y="2517254"/>
                    </a:cubicBezTo>
                    <a:cubicBezTo>
                      <a:pt x="23931" y="2519847"/>
                      <a:pt x="25948" y="2522152"/>
                      <a:pt x="26236" y="2524457"/>
                    </a:cubicBezTo>
                    <a:cubicBezTo>
                      <a:pt x="26524" y="2529932"/>
                      <a:pt x="29982" y="2536847"/>
                      <a:pt x="27676" y="2540593"/>
                    </a:cubicBezTo>
                    <a:cubicBezTo>
                      <a:pt x="22490" y="2549813"/>
                      <a:pt x="28541" y="2549813"/>
                      <a:pt x="34015" y="2550966"/>
                    </a:cubicBezTo>
                    <a:cubicBezTo>
                      <a:pt x="38049" y="2555288"/>
                      <a:pt x="37473" y="2562203"/>
                      <a:pt x="42371" y="2565949"/>
                    </a:cubicBezTo>
                    <a:cubicBezTo>
                      <a:pt x="40354" y="2569695"/>
                      <a:pt x="38914" y="2574305"/>
                      <a:pt x="36321" y="2577186"/>
                    </a:cubicBezTo>
                    <a:cubicBezTo>
                      <a:pt x="29117" y="2584966"/>
                      <a:pt x="34880" y="2585542"/>
                      <a:pt x="40931" y="2586406"/>
                    </a:cubicBezTo>
                    <a:cubicBezTo>
                      <a:pt x="45541" y="2589000"/>
                      <a:pt x="40931" y="2595339"/>
                      <a:pt x="45541" y="2597932"/>
                    </a:cubicBezTo>
                    <a:cubicBezTo>
                      <a:pt x="39202" y="2599373"/>
                      <a:pt x="38626" y="2602254"/>
                      <a:pt x="43812" y="2606000"/>
                    </a:cubicBezTo>
                    <a:cubicBezTo>
                      <a:pt x="42948" y="2613203"/>
                      <a:pt x="46693" y="2611763"/>
                      <a:pt x="50727" y="2609746"/>
                    </a:cubicBezTo>
                    <a:cubicBezTo>
                      <a:pt x="57931" y="2609746"/>
                      <a:pt x="59083" y="2604559"/>
                      <a:pt x="58219" y="2599661"/>
                    </a:cubicBezTo>
                    <a:cubicBezTo>
                      <a:pt x="57355" y="2594186"/>
                      <a:pt x="60236" y="2590729"/>
                      <a:pt x="61965" y="2586406"/>
                    </a:cubicBezTo>
                    <a:cubicBezTo>
                      <a:pt x="62829" y="2583813"/>
                      <a:pt x="65134" y="2583237"/>
                      <a:pt x="67151" y="2584966"/>
                    </a:cubicBezTo>
                    <a:cubicBezTo>
                      <a:pt x="69456" y="2586406"/>
                      <a:pt x="67728" y="2588135"/>
                      <a:pt x="66575" y="2589288"/>
                    </a:cubicBezTo>
                    <a:cubicBezTo>
                      <a:pt x="64846" y="2591017"/>
                      <a:pt x="62253" y="2593034"/>
                      <a:pt x="63694" y="2595627"/>
                    </a:cubicBezTo>
                    <a:cubicBezTo>
                      <a:pt x="65999" y="2599373"/>
                      <a:pt x="68592" y="2595051"/>
                      <a:pt x="71185" y="2595339"/>
                    </a:cubicBezTo>
                    <a:cubicBezTo>
                      <a:pt x="77524" y="2595915"/>
                      <a:pt x="78965" y="2590729"/>
                      <a:pt x="82423" y="2586695"/>
                    </a:cubicBezTo>
                    <a:cubicBezTo>
                      <a:pt x="90202" y="2577474"/>
                      <a:pt x="98558" y="2568830"/>
                      <a:pt x="110660" y="2565373"/>
                    </a:cubicBezTo>
                    <a:cubicBezTo>
                      <a:pt x="109507" y="2568542"/>
                      <a:pt x="94812" y="2572000"/>
                      <a:pt x="97118" y="2578051"/>
                    </a:cubicBezTo>
                    <a:cubicBezTo>
                      <a:pt x="101728" y="2574593"/>
                      <a:pt x="141779" y="2568254"/>
                      <a:pt x="141203" y="2569118"/>
                    </a:cubicBezTo>
                    <a:cubicBezTo>
                      <a:pt x="137169" y="2571135"/>
                      <a:pt x="127660" y="2572000"/>
                      <a:pt x="124779" y="2575457"/>
                    </a:cubicBezTo>
                    <a:cubicBezTo>
                      <a:pt x="120457" y="2580644"/>
                      <a:pt x="113541" y="2577186"/>
                      <a:pt x="107202" y="2581220"/>
                    </a:cubicBezTo>
                    <a:cubicBezTo>
                      <a:pt x="96541" y="2587847"/>
                      <a:pt x="101440" y="2582373"/>
                      <a:pt x="91931" y="2590729"/>
                    </a:cubicBezTo>
                    <a:cubicBezTo>
                      <a:pt x="100287" y="2585542"/>
                      <a:pt x="94812" y="2596780"/>
                      <a:pt x="104033" y="2594186"/>
                    </a:cubicBezTo>
                    <a:cubicBezTo>
                      <a:pt x="106914" y="2593322"/>
                      <a:pt x="112101" y="2595915"/>
                      <a:pt x="114694" y="2594763"/>
                    </a:cubicBezTo>
                    <a:cubicBezTo>
                      <a:pt x="115270" y="2594186"/>
                      <a:pt x="115558" y="2593898"/>
                      <a:pt x="116135" y="2593322"/>
                    </a:cubicBezTo>
                    <a:cubicBezTo>
                      <a:pt x="116423" y="2590152"/>
                      <a:pt x="125067" y="2592457"/>
                      <a:pt x="126796" y="2591017"/>
                    </a:cubicBezTo>
                    <a:cubicBezTo>
                      <a:pt x="125931" y="2591305"/>
                      <a:pt x="127660" y="2588135"/>
                      <a:pt x="116999" y="2587559"/>
                    </a:cubicBezTo>
                    <a:cubicBezTo>
                      <a:pt x="116999" y="2587559"/>
                      <a:pt x="116999" y="2587559"/>
                      <a:pt x="116999" y="2587559"/>
                    </a:cubicBezTo>
                    <a:cubicBezTo>
                      <a:pt x="114982" y="2589576"/>
                      <a:pt x="112677" y="2589288"/>
                      <a:pt x="110372" y="2588712"/>
                    </a:cubicBezTo>
                    <a:cubicBezTo>
                      <a:pt x="111524" y="2586406"/>
                      <a:pt x="113253" y="2586118"/>
                      <a:pt x="115558" y="2585830"/>
                    </a:cubicBezTo>
                    <a:cubicBezTo>
                      <a:pt x="119304" y="2584678"/>
                      <a:pt x="132847" y="2590440"/>
                      <a:pt x="138033" y="2588712"/>
                    </a:cubicBezTo>
                    <a:cubicBezTo>
                      <a:pt x="137457" y="2589288"/>
                      <a:pt x="168576" y="2584390"/>
                      <a:pt x="146677" y="2585830"/>
                    </a:cubicBezTo>
                    <a:cubicBezTo>
                      <a:pt x="146677" y="2585830"/>
                      <a:pt x="151864" y="2584101"/>
                      <a:pt x="151864" y="2584101"/>
                    </a:cubicBezTo>
                    <a:cubicBezTo>
                      <a:pt x="159355" y="2578915"/>
                      <a:pt x="151864" y="2584101"/>
                      <a:pt x="160508" y="2581508"/>
                    </a:cubicBezTo>
                    <a:cubicBezTo>
                      <a:pt x="163677" y="2578627"/>
                      <a:pt x="168864" y="2581220"/>
                      <a:pt x="172033" y="2577474"/>
                    </a:cubicBezTo>
                    <a:cubicBezTo>
                      <a:pt x="173186" y="2576034"/>
                      <a:pt x="175203" y="2576034"/>
                      <a:pt x="175779" y="2577762"/>
                    </a:cubicBezTo>
                    <a:cubicBezTo>
                      <a:pt x="176643" y="2580067"/>
                      <a:pt x="175203" y="2581220"/>
                      <a:pt x="172898" y="2581220"/>
                    </a:cubicBezTo>
                    <a:cubicBezTo>
                      <a:pt x="170881" y="2581220"/>
                      <a:pt x="168864" y="2581508"/>
                      <a:pt x="167135" y="2582949"/>
                    </a:cubicBezTo>
                    <a:cubicBezTo>
                      <a:pt x="167135" y="2584390"/>
                      <a:pt x="167135" y="2585542"/>
                      <a:pt x="167135" y="2586695"/>
                    </a:cubicBezTo>
                    <a:cubicBezTo>
                      <a:pt x="169152" y="2586118"/>
                      <a:pt x="170881" y="2585254"/>
                      <a:pt x="172898" y="2584678"/>
                    </a:cubicBezTo>
                    <a:cubicBezTo>
                      <a:pt x="174915" y="2584101"/>
                      <a:pt x="176932" y="2583525"/>
                      <a:pt x="178949" y="2582949"/>
                    </a:cubicBezTo>
                    <a:cubicBezTo>
                      <a:pt x="178660" y="2582661"/>
                      <a:pt x="178372" y="2582373"/>
                      <a:pt x="178084" y="2582373"/>
                    </a:cubicBezTo>
                    <a:cubicBezTo>
                      <a:pt x="184711" y="2568542"/>
                      <a:pt x="198830" y="2569983"/>
                      <a:pt x="210067" y="2565949"/>
                    </a:cubicBezTo>
                    <a:cubicBezTo>
                      <a:pt x="217847" y="2563356"/>
                      <a:pt x="225051" y="2560186"/>
                      <a:pt x="232254" y="2556440"/>
                    </a:cubicBezTo>
                    <a:cubicBezTo>
                      <a:pt x="233406" y="2555864"/>
                      <a:pt x="234271" y="2554135"/>
                      <a:pt x="235135" y="2552694"/>
                    </a:cubicBezTo>
                    <a:cubicBezTo>
                      <a:pt x="236576" y="2552118"/>
                      <a:pt x="237440" y="2552983"/>
                      <a:pt x="237729" y="2554135"/>
                    </a:cubicBezTo>
                    <a:cubicBezTo>
                      <a:pt x="238017" y="2554711"/>
                      <a:pt x="238305" y="2555000"/>
                      <a:pt x="238593" y="2555576"/>
                    </a:cubicBezTo>
                    <a:cubicBezTo>
                      <a:pt x="240322" y="2554711"/>
                      <a:pt x="242051" y="2553847"/>
                      <a:pt x="243779" y="2552983"/>
                    </a:cubicBezTo>
                    <a:cubicBezTo>
                      <a:pt x="244932" y="2552118"/>
                      <a:pt x="246373" y="2550389"/>
                      <a:pt x="247237" y="2552406"/>
                    </a:cubicBezTo>
                    <a:cubicBezTo>
                      <a:pt x="248101" y="2554711"/>
                      <a:pt x="245796" y="2555000"/>
                      <a:pt x="244068" y="2555288"/>
                    </a:cubicBezTo>
                    <a:cubicBezTo>
                      <a:pt x="242339" y="2555864"/>
                      <a:pt x="240898" y="2556440"/>
                      <a:pt x="239169" y="2557305"/>
                    </a:cubicBezTo>
                    <a:cubicBezTo>
                      <a:pt x="240034" y="2561050"/>
                      <a:pt x="236576" y="2562779"/>
                      <a:pt x="233983" y="2565084"/>
                    </a:cubicBezTo>
                    <a:lnTo>
                      <a:pt x="266542" y="2552118"/>
                    </a:lnTo>
                    <a:cubicBezTo>
                      <a:pt x="265678" y="2551254"/>
                      <a:pt x="265390" y="2550389"/>
                      <a:pt x="267119" y="2549237"/>
                    </a:cubicBezTo>
                    <a:cubicBezTo>
                      <a:pt x="270000" y="2546644"/>
                      <a:pt x="273746" y="2545779"/>
                      <a:pt x="277492" y="2547796"/>
                    </a:cubicBezTo>
                    <a:cubicBezTo>
                      <a:pt x="277492" y="2547796"/>
                      <a:pt x="277780" y="2547796"/>
                      <a:pt x="277780" y="2547796"/>
                    </a:cubicBezTo>
                    <a:lnTo>
                      <a:pt x="283831" y="2545491"/>
                    </a:lnTo>
                    <a:cubicBezTo>
                      <a:pt x="282966" y="2545491"/>
                      <a:pt x="281814" y="2545779"/>
                      <a:pt x="280949" y="2545779"/>
                    </a:cubicBezTo>
                    <a:cubicBezTo>
                      <a:pt x="281525" y="2545203"/>
                      <a:pt x="282390" y="2544915"/>
                      <a:pt x="282966" y="2544627"/>
                    </a:cubicBezTo>
                    <a:cubicBezTo>
                      <a:pt x="281237" y="2545491"/>
                      <a:pt x="279508" y="2546356"/>
                      <a:pt x="278068" y="2547220"/>
                    </a:cubicBezTo>
                    <a:cubicBezTo>
                      <a:pt x="279220" y="2543186"/>
                      <a:pt x="282390" y="2542898"/>
                      <a:pt x="284983" y="2541457"/>
                    </a:cubicBezTo>
                    <a:cubicBezTo>
                      <a:pt x="284983" y="2541457"/>
                      <a:pt x="284983" y="2541457"/>
                      <a:pt x="284983" y="2541457"/>
                    </a:cubicBezTo>
                    <a:cubicBezTo>
                      <a:pt x="285847" y="2540305"/>
                      <a:pt x="286136" y="2538288"/>
                      <a:pt x="288153" y="2538576"/>
                    </a:cubicBezTo>
                    <a:cubicBezTo>
                      <a:pt x="288441" y="2538576"/>
                      <a:pt x="289305" y="2539152"/>
                      <a:pt x="289305" y="2539440"/>
                    </a:cubicBezTo>
                    <a:cubicBezTo>
                      <a:pt x="289305" y="2540305"/>
                      <a:pt x="289017" y="2541169"/>
                      <a:pt x="288441" y="2541745"/>
                    </a:cubicBezTo>
                    <a:cubicBezTo>
                      <a:pt x="293627" y="2539440"/>
                      <a:pt x="298814" y="2537423"/>
                      <a:pt x="303424" y="2533965"/>
                    </a:cubicBezTo>
                    <a:cubicBezTo>
                      <a:pt x="303712" y="2533677"/>
                      <a:pt x="304865" y="2534542"/>
                      <a:pt x="305153" y="2535118"/>
                    </a:cubicBezTo>
                    <a:cubicBezTo>
                      <a:pt x="305441" y="2535694"/>
                      <a:pt x="305153" y="2536559"/>
                      <a:pt x="305153" y="2537135"/>
                    </a:cubicBezTo>
                    <a:lnTo>
                      <a:pt x="337136" y="2524169"/>
                    </a:lnTo>
                    <a:cubicBezTo>
                      <a:pt x="338865" y="2523016"/>
                      <a:pt x="340305" y="2521864"/>
                      <a:pt x="342034" y="2520999"/>
                    </a:cubicBezTo>
                    <a:lnTo>
                      <a:pt x="352695" y="2517254"/>
                    </a:lnTo>
                    <a:cubicBezTo>
                      <a:pt x="352695" y="2516677"/>
                      <a:pt x="352695" y="2516389"/>
                      <a:pt x="352695" y="2515813"/>
                    </a:cubicBezTo>
                    <a:cubicBezTo>
                      <a:pt x="353272" y="2513220"/>
                      <a:pt x="355577" y="2514948"/>
                      <a:pt x="357306" y="2514948"/>
                    </a:cubicBezTo>
                    <a:cubicBezTo>
                      <a:pt x="357882" y="2514948"/>
                      <a:pt x="358458" y="2514948"/>
                      <a:pt x="359323" y="2514948"/>
                    </a:cubicBezTo>
                    <a:lnTo>
                      <a:pt x="366238" y="2512355"/>
                    </a:lnTo>
                    <a:cubicBezTo>
                      <a:pt x="366238" y="2512355"/>
                      <a:pt x="365950" y="2512067"/>
                      <a:pt x="365950" y="2511779"/>
                    </a:cubicBezTo>
                    <a:cubicBezTo>
                      <a:pt x="365085" y="2509474"/>
                      <a:pt x="367390" y="2508033"/>
                      <a:pt x="368543" y="2506592"/>
                    </a:cubicBezTo>
                    <a:cubicBezTo>
                      <a:pt x="372289" y="2503711"/>
                      <a:pt x="376899" y="2502270"/>
                      <a:pt x="381221" y="2500542"/>
                    </a:cubicBezTo>
                    <a:cubicBezTo>
                      <a:pt x="384967" y="2499101"/>
                      <a:pt x="387272" y="2499965"/>
                      <a:pt x="387848" y="2504287"/>
                    </a:cubicBezTo>
                    <a:cubicBezTo>
                      <a:pt x="387848" y="2504287"/>
                      <a:pt x="387848" y="2504287"/>
                      <a:pt x="387848" y="2504287"/>
                    </a:cubicBezTo>
                    <a:cubicBezTo>
                      <a:pt x="387848" y="2504287"/>
                      <a:pt x="387848" y="2504287"/>
                      <a:pt x="387848" y="2504287"/>
                    </a:cubicBezTo>
                    <a:cubicBezTo>
                      <a:pt x="387848" y="2504576"/>
                      <a:pt x="387848" y="2504864"/>
                      <a:pt x="387848" y="2505152"/>
                    </a:cubicBezTo>
                    <a:cubicBezTo>
                      <a:pt x="394763" y="2502559"/>
                      <a:pt x="401967" y="2500254"/>
                      <a:pt x="409170" y="2498525"/>
                    </a:cubicBezTo>
                    <a:cubicBezTo>
                      <a:pt x="434526" y="2492474"/>
                      <a:pt x="459306" y="2484118"/>
                      <a:pt x="484086" y="2476626"/>
                    </a:cubicBezTo>
                    <a:cubicBezTo>
                      <a:pt x="495611" y="2473169"/>
                      <a:pt x="507137" y="2469999"/>
                      <a:pt x="518662" y="2467118"/>
                    </a:cubicBezTo>
                    <a:cubicBezTo>
                      <a:pt x="518086" y="2465677"/>
                      <a:pt x="517510" y="2464524"/>
                      <a:pt x="516934" y="2463084"/>
                    </a:cubicBezTo>
                    <a:cubicBezTo>
                      <a:pt x="515781" y="2463372"/>
                      <a:pt x="514629" y="2463660"/>
                      <a:pt x="513476" y="2463948"/>
                    </a:cubicBezTo>
                    <a:cubicBezTo>
                      <a:pt x="512612" y="2461067"/>
                      <a:pt x="516357" y="2461643"/>
                      <a:pt x="516646" y="2459914"/>
                    </a:cubicBezTo>
                    <a:cubicBezTo>
                      <a:pt x="536239" y="2450694"/>
                      <a:pt x="558137" y="2447236"/>
                      <a:pt x="577154" y="2436863"/>
                    </a:cubicBezTo>
                    <a:cubicBezTo>
                      <a:pt x="578883" y="2435999"/>
                      <a:pt x="581188" y="2435134"/>
                      <a:pt x="583205" y="2435134"/>
                    </a:cubicBezTo>
                    <a:cubicBezTo>
                      <a:pt x="597324" y="2434270"/>
                      <a:pt x="609714" y="2427355"/>
                      <a:pt x="622680" y="2423033"/>
                    </a:cubicBezTo>
                    <a:cubicBezTo>
                      <a:pt x="633341" y="2419575"/>
                      <a:pt x="644002" y="2416117"/>
                      <a:pt x="654951" y="2413524"/>
                    </a:cubicBezTo>
                    <a:cubicBezTo>
                      <a:pt x="657545" y="2412948"/>
                      <a:pt x="660138" y="2411795"/>
                      <a:pt x="662443" y="2410355"/>
                    </a:cubicBezTo>
                    <a:cubicBezTo>
                      <a:pt x="663019" y="2410931"/>
                      <a:pt x="663596" y="2411795"/>
                      <a:pt x="663884" y="2412372"/>
                    </a:cubicBezTo>
                    <a:cubicBezTo>
                      <a:pt x="696155" y="2400846"/>
                      <a:pt x="730155" y="2395660"/>
                      <a:pt x="762427" y="2383846"/>
                    </a:cubicBezTo>
                    <a:cubicBezTo>
                      <a:pt x="764732" y="2382982"/>
                      <a:pt x="767325" y="2382117"/>
                      <a:pt x="769342" y="2382405"/>
                    </a:cubicBezTo>
                    <a:cubicBezTo>
                      <a:pt x="787207" y="2386727"/>
                      <a:pt x="803919" y="2380965"/>
                      <a:pt x="820054" y="2374626"/>
                    </a:cubicBezTo>
                    <a:cubicBezTo>
                      <a:pt x="830715" y="2370303"/>
                      <a:pt x="842241" y="2370015"/>
                      <a:pt x="853190" y="2367422"/>
                    </a:cubicBezTo>
                    <a:cubicBezTo>
                      <a:pt x="859529" y="2365981"/>
                      <a:pt x="857224" y="2369727"/>
                      <a:pt x="854343" y="2372320"/>
                    </a:cubicBezTo>
                    <a:cubicBezTo>
                      <a:pt x="849444" y="2373761"/>
                      <a:pt x="843970" y="2372897"/>
                      <a:pt x="839071" y="2375778"/>
                    </a:cubicBezTo>
                    <a:cubicBezTo>
                      <a:pt x="834461" y="2375778"/>
                      <a:pt x="830715" y="2377507"/>
                      <a:pt x="826970" y="2379812"/>
                    </a:cubicBezTo>
                    <a:cubicBezTo>
                      <a:pt x="824376" y="2379524"/>
                      <a:pt x="821783" y="2379524"/>
                      <a:pt x="820342" y="2382405"/>
                    </a:cubicBezTo>
                    <a:cubicBezTo>
                      <a:pt x="816020" y="2381253"/>
                      <a:pt x="812274" y="2383558"/>
                      <a:pt x="808529" y="2384422"/>
                    </a:cubicBezTo>
                    <a:cubicBezTo>
                      <a:pt x="809105" y="2384710"/>
                      <a:pt x="809681" y="2384999"/>
                      <a:pt x="810257" y="2385287"/>
                    </a:cubicBezTo>
                    <a:cubicBezTo>
                      <a:pt x="809681" y="2385287"/>
                      <a:pt x="809105" y="2384999"/>
                      <a:pt x="808529" y="2384422"/>
                    </a:cubicBezTo>
                    <a:cubicBezTo>
                      <a:pt x="799020" y="2387015"/>
                      <a:pt x="787783" y="2386439"/>
                      <a:pt x="781156" y="2395948"/>
                    </a:cubicBezTo>
                    <a:cubicBezTo>
                      <a:pt x="791529" y="2391626"/>
                      <a:pt x="803054" y="2391337"/>
                      <a:pt x="813427" y="2387015"/>
                    </a:cubicBezTo>
                    <a:cubicBezTo>
                      <a:pt x="816020" y="2386727"/>
                      <a:pt x="818613" y="2386439"/>
                      <a:pt x="820342" y="2384422"/>
                    </a:cubicBezTo>
                    <a:cubicBezTo>
                      <a:pt x="823800" y="2385287"/>
                      <a:pt x="826681" y="2383846"/>
                      <a:pt x="829851" y="2382405"/>
                    </a:cubicBezTo>
                    <a:cubicBezTo>
                      <a:pt x="834173" y="2381829"/>
                      <a:pt x="838495" y="2381541"/>
                      <a:pt x="841953" y="2378371"/>
                    </a:cubicBezTo>
                    <a:cubicBezTo>
                      <a:pt x="846563" y="2375778"/>
                      <a:pt x="853190" y="2380965"/>
                      <a:pt x="857224" y="2375202"/>
                    </a:cubicBezTo>
                    <a:cubicBezTo>
                      <a:pt x="860393" y="2375202"/>
                      <a:pt x="864427" y="2374049"/>
                      <a:pt x="866444" y="2375490"/>
                    </a:cubicBezTo>
                    <a:cubicBezTo>
                      <a:pt x="873360" y="2380100"/>
                      <a:pt x="877105" y="2374337"/>
                      <a:pt x="882580" y="2372897"/>
                    </a:cubicBezTo>
                    <a:cubicBezTo>
                      <a:pt x="893241" y="2370015"/>
                      <a:pt x="901885" y="2361083"/>
                      <a:pt x="913699" y="2362236"/>
                    </a:cubicBezTo>
                    <a:cubicBezTo>
                      <a:pt x="916580" y="2363100"/>
                      <a:pt x="916292" y="2365405"/>
                      <a:pt x="916292" y="2367710"/>
                    </a:cubicBezTo>
                    <a:cubicBezTo>
                      <a:pt x="916580" y="2366846"/>
                      <a:pt x="916868" y="2366270"/>
                      <a:pt x="917445" y="2365693"/>
                    </a:cubicBezTo>
                    <a:cubicBezTo>
                      <a:pt x="917156" y="2366270"/>
                      <a:pt x="916868" y="2367134"/>
                      <a:pt x="916292" y="2367710"/>
                    </a:cubicBezTo>
                    <a:cubicBezTo>
                      <a:pt x="915428" y="2369727"/>
                      <a:pt x="911682" y="2370592"/>
                      <a:pt x="913123" y="2373473"/>
                    </a:cubicBezTo>
                    <a:cubicBezTo>
                      <a:pt x="913987" y="2375490"/>
                      <a:pt x="916580" y="2374626"/>
                      <a:pt x="918309" y="2374049"/>
                    </a:cubicBezTo>
                    <a:cubicBezTo>
                      <a:pt x="921767" y="2372897"/>
                      <a:pt x="924936" y="2371744"/>
                      <a:pt x="927529" y="2369151"/>
                    </a:cubicBezTo>
                    <a:cubicBezTo>
                      <a:pt x="935309" y="2361371"/>
                      <a:pt x="942801" y="2354744"/>
                      <a:pt x="954902" y="2351575"/>
                    </a:cubicBezTo>
                    <a:cubicBezTo>
                      <a:pt x="974208" y="2346676"/>
                      <a:pt x="993513" y="2341202"/>
                      <a:pt x="1013106" y="2336015"/>
                    </a:cubicBezTo>
                    <a:cubicBezTo>
                      <a:pt x="1013106" y="2336015"/>
                      <a:pt x="1013106" y="2336015"/>
                      <a:pt x="1013106" y="2336015"/>
                    </a:cubicBezTo>
                    <a:cubicBezTo>
                      <a:pt x="1017140" y="2336015"/>
                      <a:pt x="1021174" y="2336015"/>
                      <a:pt x="1024920" y="2336015"/>
                    </a:cubicBezTo>
                    <a:cubicBezTo>
                      <a:pt x="1031259" y="2336015"/>
                      <a:pt x="1037310" y="2336015"/>
                      <a:pt x="1043649" y="2336015"/>
                    </a:cubicBezTo>
                    <a:cubicBezTo>
                      <a:pt x="1045666" y="2337168"/>
                      <a:pt x="1046530" y="2336880"/>
                      <a:pt x="1047395" y="2336015"/>
                    </a:cubicBezTo>
                    <a:cubicBezTo>
                      <a:pt x="1049412" y="2336015"/>
                      <a:pt x="1051429" y="2336015"/>
                      <a:pt x="1053445" y="2336015"/>
                    </a:cubicBezTo>
                    <a:cubicBezTo>
                      <a:pt x="1053734" y="2333998"/>
                      <a:pt x="1055174" y="2333998"/>
                      <a:pt x="1056903" y="2333422"/>
                    </a:cubicBezTo>
                    <a:cubicBezTo>
                      <a:pt x="1076496" y="2327659"/>
                      <a:pt x="1096090" y="2322184"/>
                      <a:pt x="1115971" y="2316998"/>
                    </a:cubicBezTo>
                    <a:cubicBezTo>
                      <a:pt x="1138158" y="2311235"/>
                      <a:pt x="1159768" y="2304032"/>
                      <a:pt x="1180802" y="2293947"/>
                    </a:cubicBezTo>
                    <a:cubicBezTo>
                      <a:pt x="1185701" y="2293371"/>
                      <a:pt x="1187429" y="2294811"/>
                      <a:pt x="1183684" y="2301150"/>
                    </a:cubicBezTo>
                    <a:cubicBezTo>
                      <a:pt x="1184548" y="2301150"/>
                      <a:pt x="1185701" y="2300862"/>
                      <a:pt x="1186565" y="2300574"/>
                    </a:cubicBezTo>
                    <a:cubicBezTo>
                      <a:pt x="1184548" y="2302879"/>
                      <a:pt x="1181955" y="2305184"/>
                      <a:pt x="1181090" y="2308066"/>
                    </a:cubicBezTo>
                    <a:cubicBezTo>
                      <a:pt x="1179361" y="2313540"/>
                      <a:pt x="1181667" y="2315557"/>
                      <a:pt x="1186853" y="2312964"/>
                    </a:cubicBezTo>
                    <a:cubicBezTo>
                      <a:pt x="1191751" y="2312100"/>
                      <a:pt x="1196938" y="2311524"/>
                      <a:pt x="1200972" y="2307778"/>
                    </a:cubicBezTo>
                    <a:cubicBezTo>
                      <a:pt x="1200972" y="2307778"/>
                      <a:pt x="1200972" y="2307778"/>
                      <a:pt x="1200972" y="2307778"/>
                    </a:cubicBezTo>
                    <a:cubicBezTo>
                      <a:pt x="1206158" y="2305473"/>
                      <a:pt x="1205582" y="2302015"/>
                      <a:pt x="1202989" y="2297981"/>
                    </a:cubicBezTo>
                    <a:cubicBezTo>
                      <a:pt x="1207311" y="2295100"/>
                      <a:pt x="1212209" y="2293371"/>
                      <a:pt x="1217396" y="2293371"/>
                    </a:cubicBezTo>
                    <a:cubicBezTo>
                      <a:pt x="1222870" y="2296540"/>
                      <a:pt x="1227480" y="2296828"/>
                      <a:pt x="1230362" y="2289049"/>
                    </a:cubicBezTo>
                    <a:cubicBezTo>
                      <a:pt x="1224023" y="2289337"/>
                      <a:pt x="1217972" y="2286744"/>
                      <a:pt x="1212785" y="2291066"/>
                    </a:cubicBezTo>
                    <a:cubicBezTo>
                      <a:pt x="1208752" y="2292795"/>
                      <a:pt x="1203853" y="2292506"/>
                      <a:pt x="1198955" y="2292795"/>
                    </a:cubicBezTo>
                    <a:cubicBezTo>
                      <a:pt x="1203277" y="2289049"/>
                      <a:pt x="1207311" y="2285303"/>
                      <a:pt x="1212497" y="2283286"/>
                    </a:cubicBezTo>
                    <a:cubicBezTo>
                      <a:pt x="1214226" y="2283286"/>
                      <a:pt x="1215955" y="2283286"/>
                      <a:pt x="1217972" y="2283286"/>
                    </a:cubicBezTo>
                    <a:cubicBezTo>
                      <a:pt x="1230938" y="2283574"/>
                      <a:pt x="1244192" y="2283862"/>
                      <a:pt x="1256294" y="2280117"/>
                    </a:cubicBezTo>
                    <a:cubicBezTo>
                      <a:pt x="1253413" y="2281269"/>
                      <a:pt x="1251108" y="2282710"/>
                      <a:pt x="1248514" y="2283862"/>
                    </a:cubicBezTo>
                    <a:cubicBezTo>
                      <a:pt x="1245921" y="2283862"/>
                      <a:pt x="1241887" y="2284439"/>
                      <a:pt x="1243328" y="2287608"/>
                    </a:cubicBezTo>
                    <a:cubicBezTo>
                      <a:pt x="1244769" y="2290489"/>
                      <a:pt x="1248803" y="2288761"/>
                      <a:pt x="1251108" y="2286744"/>
                    </a:cubicBezTo>
                    <a:cubicBezTo>
                      <a:pt x="1251108" y="2286744"/>
                      <a:pt x="1251108" y="2286744"/>
                      <a:pt x="1251108" y="2286744"/>
                    </a:cubicBezTo>
                    <a:cubicBezTo>
                      <a:pt x="1255718" y="2286167"/>
                      <a:pt x="1260328" y="2285015"/>
                      <a:pt x="1262921" y="2278964"/>
                    </a:cubicBezTo>
                    <a:cubicBezTo>
                      <a:pt x="1260904" y="2278964"/>
                      <a:pt x="1258887" y="2279252"/>
                      <a:pt x="1257447" y="2279828"/>
                    </a:cubicBezTo>
                    <a:cubicBezTo>
                      <a:pt x="1263498" y="2277811"/>
                      <a:pt x="1269260" y="2274642"/>
                      <a:pt x="1274735" y="2270032"/>
                    </a:cubicBezTo>
                    <a:cubicBezTo>
                      <a:pt x="1277616" y="2267438"/>
                      <a:pt x="1281362" y="2268303"/>
                      <a:pt x="1284820" y="2267438"/>
                    </a:cubicBezTo>
                    <a:lnTo>
                      <a:pt x="1284820" y="2267438"/>
                    </a:lnTo>
                    <a:cubicBezTo>
                      <a:pt x="1297498" y="2264845"/>
                      <a:pt x="1310464" y="2263116"/>
                      <a:pt x="1322566" y="2258794"/>
                    </a:cubicBezTo>
                    <a:cubicBezTo>
                      <a:pt x="1333515" y="2255049"/>
                      <a:pt x="1346769" y="2255337"/>
                      <a:pt x="1354837" y="2244387"/>
                    </a:cubicBezTo>
                    <a:cubicBezTo>
                      <a:pt x="1354837" y="2244387"/>
                      <a:pt x="1354837" y="2244387"/>
                      <a:pt x="1354837" y="2244387"/>
                    </a:cubicBezTo>
                    <a:cubicBezTo>
                      <a:pt x="1354837" y="2243235"/>
                      <a:pt x="1355125" y="2242082"/>
                      <a:pt x="1355125" y="2240930"/>
                    </a:cubicBezTo>
                    <a:cubicBezTo>
                      <a:pt x="1358295" y="2239777"/>
                      <a:pt x="1361752" y="2238625"/>
                      <a:pt x="1365210" y="2237760"/>
                    </a:cubicBezTo>
                    <a:cubicBezTo>
                      <a:pt x="1368956" y="2236896"/>
                      <a:pt x="1372702" y="2236032"/>
                      <a:pt x="1376447" y="2235167"/>
                    </a:cubicBezTo>
                    <a:cubicBezTo>
                      <a:pt x="1377312" y="2236032"/>
                      <a:pt x="1378176" y="2236896"/>
                      <a:pt x="1378753" y="2237760"/>
                    </a:cubicBezTo>
                    <a:cubicBezTo>
                      <a:pt x="1377888" y="2240354"/>
                      <a:pt x="1371549" y="2238913"/>
                      <a:pt x="1373854" y="2243811"/>
                    </a:cubicBezTo>
                    <a:cubicBezTo>
                      <a:pt x="1374142" y="2244676"/>
                      <a:pt x="1374719" y="2245252"/>
                      <a:pt x="1375295" y="2245540"/>
                    </a:cubicBezTo>
                    <a:cubicBezTo>
                      <a:pt x="1367515" y="2246404"/>
                      <a:pt x="1360312" y="2248133"/>
                      <a:pt x="1353685" y="2252455"/>
                    </a:cubicBezTo>
                    <a:cubicBezTo>
                      <a:pt x="1362905" y="2253320"/>
                      <a:pt x="1372414" y="2254760"/>
                      <a:pt x="1379329" y="2245828"/>
                    </a:cubicBezTo>
                    <a:cubicBezTo>
                      <a:pt x="1379905" y="2245540"/>
                      <a:pt x="1380481" y="2245540"/>
                      <a:pt x="1381058" y="2245252"/>
                    </a:cubicBezTo>
                    <a:cubicBezTo>
                      <a:pt x="1383363" y="2244676"/>
                      <a:pt x="1385956" y="2244387"/>
                      <a:pt x="1388549" y="2243811"/>
                    </a:cubicBezTo>
                    <a:cubicBezTo>
                      <a:pt x="1388261" y="2244387"/>
                      <a:pt x="1387973" y="2244964"/>
                      <a:pt x="1387685" y="2245540"/>
                    </a:cubicBezTo>
                    <a:cubicBezTo>
                      <a:pt x="1391719" y="2245828"/>
                      <a:pt x="1395465" y="2246404"/>
                      <a:pt x="1398634" y="2243235"/>
                    </a:cubicBezTo>
                    <a:cubicBezTo>
                      <a:pt x="1398634" y="2243235"/>
                      <a:pt x="1398634" y="2243235"/>
                      <a:pt x="1398634" y="2243235"/>
                    </a:cubicBezTo>
                    <a:cubicBezTo>
                      <a:pt x="1405837" y="2243235"/>
                      <a:pt x="1412753" y="2243235"/>
                      <a:pt x="1419956" y="2242659"/>
                    </a:cubicBezTo>
                    <a:cubicBezTo>
                      <a:pt x="1424566" y="2242371"/>
                      <a:pt x="1429177" y="2242371"/>
                      <a:pt x="1432634" y="2238049"/>
                    </a:cubicBezTo>
                    <a:cubicBezTo>
                      <a:pt x="1435227" y="2234591"/>
                      <a:pt x="1440702" y="2231133"/>
                      <a:pt x="1447329" y="2228540"/>
                    </a:cubicBezTo>
                    <a:cubicBezTo>
                      <a:pt x="1458278" y="2228540"/>
                      <a:pt x="1468651" y="2225658"/>
                      <a:pt x="1479024" y="2222777"/>
                    </a:cubicBezTo>
                    <a:cubicBezTo>
                      <a:pt x="1479889" y="2223065"/>
                      <a:pt x="1480753" y="2223353"/>
                      <a:pt x="1481329" y="2223642"/>
                    </a:cubicBezTo>
                    <a:cubicBezTo>
                      <a:pt x="1487380" y="2226523"/>
                      <a:pt x="1491991" y="2225658"/>
                      <a:pt x="1496601" y="2222489"/>
                    </a:cubicBezTo>
                    <a:cubicBezTo>
                      <a:pt x="1500635" y="2219320"/>
                      <a:pt x="1505245" y="2217303"/>
                      <a:pt x="1509855" y="2215574"/>
                    </a:cubicBezTo>
                    <a:cubicBezTo>
                      <a:pt x="1519940" y="2213557"/>
                      <a:pt x="1530025" y="2211540"/>
                      <a:pt x="1540398" y="2209523"/>
                    </a:cubicBezTo>
                    <a:cubicBezTo>
                      <a:pt x="1542127" y="2213557"/>
                      <a:pt x="1544143" y="2217014"/>
                      <a:pt x="1549330" y="2214421"/>
                    </a:cubicBezTo>
                    <a:cubicBezTo>
                      <a:pt x="1549330" y="2214421"/>
                      <a:pt x="1549330" y="2214421"/>
                      <a:pt x="1549330" y="2214421"/>
                    </a:cubicBezTo>
                    <a:cubicBezTo>
                      <a:pt x="1551923" y="2215862"/>
                      <a:pt x="1553076" y="2221048"/>
                      <a:pt x="1556821" y="2218743"/>
                    </a:cubicBezTo>
                    <a:cubicBezTo>
                      <a:pt x="1566042" y="2212981"/>
                      <a:pt x="1576127" y="2210964"/>
                      <a:pt x="1586500" y="2208947"/>
                    </a:cubicBezTo>
                    <a:lnTo>
                      <a:pt x="1586788" y="2202319"/>
                    </a:lnTo>
                    <a:cubicBezTo>
                      <a:pt x="1578720" y="2204336"/>
                      <a:pt x="1570652" y="2207794"/>
                      <a:pt x="1562008" y="2205201"/>
                    </a:cubicBezTo>
                    <a:cubicBezTo>
                      <a:pt x="1562008" y="2204336"/>
                      <a:pt x="1562008" y="2203472"/>
                      <a:pt x="1562008" y="2202896"/>
                    </a:cubicBezTo>
                    <a:cubicBezTo>
                      <a:pt x="1570364" y="2200302"/>
                      <a:pt x="1578720" y="2197709"/>
                      <a:pt x="1587076" y="2195404"/>
                    </a:cubicBezTo>
                    <a:lnTo>
                      <a:pt x="1587364" y="2191370"/>
                    </a:lnTo>
                    <a:lnTo>
                      <a:pt x="1576703" y="2190794"/>
                    </a:lnTo>
                    <a:cubicBezTo>
                      <a:pt x="1573822" y="2191658"/>
                      <a:pt x="1570940" y="2192235"/>
                      <a:pt x="1568347" y="2193099"/>
                    </a:cubicBezTo>
                    <a:cubicBezTo>
                      <a:pt x="1568347" y="2192811"/>
                      <a:pt x="1568347" y="2192523"/>
                      <a:pt x="1568635" y="2192235"/>
                    </a:cubicBezTo>
                    <a:cubicBezTo>
                      <a:pt x="1569500" y="2191947"/>
                      <a:pt x="1570364" y="2191658"/>
                      <a:pt x="1571516" y="2191658"/>
                    </a:cubicBezTo>
                    <a:lnTo>
                      <a:pt x="1574686" y="2190794"/>
                    </a:lnTo>
                    <a:lnTo>
                      <a:pt x="1574110" y="2190794"/>
                    </a:lnTo>
                    <a:cubicBezTo>
                      <a:pt x="1590245" y="2186760"/>
                      <a:pt x="1606957" y="2187048"/>
                      <a:pt x="1623093" y="2184743"/>
                    </a:cubicBezTo>
                    <a:cubicBezTo>
                      <a:pt x="1636059" y="2182726"/>
                      <a:pt x="1648449" y="2178116"/>
                      <a:pt x="1661415" y="2176963"/>
                    </a:cubicBezTo>
                    <a:cubicBezTo>
                      <a:pt x="1680721" y="2174658"/>
                      <a:pt x="1700026" y="2172929"/>
                      <a:pt x="1718466" y="2166879"/>
                    </a:cubicBezTo>
                    <a:cubicBezTo>
                      <a:pt x="1725094" y="2166879"/>
                      <a:pt x="1730856" y="2164573"/>
                      <a:pt x="1736619" y="2162268"/>
                    </a:cubicBezTo>
                    <a:cubicBezTo>
                      <a:pt x="1737195" y="2163709"/>
                      <a:pt x="1738060" y="2164573"/>
                      <a:pt x="1740077" y="2163997"/>
                    </a:cubicBezTo>
                    <a:cubicBezTo>
                      <a:pt x="1742958" y="2163421"/>
                      <a:pt x="1743534" y="2161404"/>
                      <a:pt x="1742670" y="2159387"/>
                    </a:cubicBezTo>
                    <a:cubicBezTo>
                      <a:pt x="1744687" y="2157946"/>
                      <a:pt x="1746992" y="2156505"/>
                      <a:pt x="1749009" y="2155353"/>
                    </a:cubicBezTo>
                    <a:cubicBezTo>
                      <a:pt x="1749009" y="2155353"/>
                      <a:pt x="1748721" y="2155065"/>
                      <a:pt x="1748721" y="2155065"/>
                    </a:cubicBezTo>
                    <a:cubicBezTo>
                      <a:pt x="1757365" y="2152183"/>
                      <a:pt x="1766874" y="2151607"/>
                      <a:pt x="1774077" y="2145268"/>
                    </a:cubicBezTo>
                    <a:cubicBezTo>
                      <a:pt x="1776670" y="2145556"/>
                      <a:pt x="1778975" y="2145556"/>
                      <a:pt x="1781569" y="2145845"/>
                    </a:cubicBezTo>
                    <a:cubicBezTo>
                      <a:pt x="1785603" y="2149590"/>
                      <a:pt x="1788484" y="2149590"/>
                      <a:pt x="1789060" y="2143251"/>
                    </a:cubicBezTo>
                    <a:cubicBezTo>
                      <a:pt x="1788772" y="2142387"/>
                      <a:pt x="1788772" y="2141234"/>
                      <a:pt x="1788484" y="2140370"/>
                    </a:cubicBezTo>
                    <a:cubicBezTo>
                      <a:pt x="1795687" y="2137489"/>
                      <a:pt x="1803179" y="2134319"/>
                      <a:pt x="1810382" y="2131438"/>
                    </a:cubicBezTo>
                    <a:cubicBezTo>
                      <a:pt x="1836603" y="2125099"/>
                      <a:pt x="1862823" y="2119624"/>
                      <a:pt x="1888179" y="2110404"/>
                    </a:cubicBezTo>
                    <a:cubicBezTo>
                      <a:pt x="1891349" y="2109251"/>
                      <a:pt x="1894807" y="2108098"/>
                      <a:pt x="1898264" y="2107522"/>
                    </a:cubicBezTo>
                    <a:cubicBezTo>
                      <a:pt x="1929959" y="2102048"/>
                      <a:pt x="1959637" y="2089081"/>
                      <a:pt x="1991044" y="2081590"/>
                    </a:cubicBezTo>
                    <a:cubicBezTo>
                      <a:pt x="1991621" y="2081302"/>
                      <a:pt x="1992197" y="2081014"/>
                      <a:pt x="1993061" y="2080725"/>
                    </a:cubicBezTo>
                    <a:cubicBezTo>
                      <a:pt x="1992485" y="2081014"/>
                      <a:pt x="1991909" y="2081302"/>
                      <a:pt x="1991044" y="2081590"/>
                    </a:cubicBezTo>
                    <a:cubicBezTo>
                      <a:pt x="1999977" y="2081014"/>
                      <a:pt x="2009485" y="2082742"/>
                      <a:pt x="2017553" y="2077268"/>
                    </a:cubicBezTo>
                    <a:cubicBezTo>
                      <a:pt x="2017553" y="2077268"/>
                      <a:pt x="2017553" y="2077268"/>
                      <a:pt x="2017553" y="2077268"/>
                    </a:cubicBezTo>
                    <a:cubicBezTo>
                      <a:pt x="2023604" y="2077268"/>
                      <a:pt x="2029367" y="2076115"/>
                      <a:pt x="2034553" y="2072658"/>
                    </a:cubicBezTo>
                    <a:cubicBezTo>
                      <a:pt x="2034553" y="2072658"/>
                      <a:pt x="2034553" y="2072658"/>
                      <a:pt x="2034553" y="2072658"/>
                    </a:cubicBezTo>
                    <a:cubicBezTo>
                      <a:pt x="2040316" y="2072081"/>
                      <a:pt x="2045791" y="2070641"/>
                      <a:pt x="2050689" y="2067471"/>
                    </a:cubicBezTo>
                    <a:cubicBezTo>
                      <a:pt x="2050689" y="2067471"/>
                      <a:pt x="2050689" y="2067471"/>
                      <a:pt x="2050689" y="2067471"/>
                    </a:cubicBezTo>
                    <a:cubicBezTo>
                      <a:pt x="2069418" y="2063725"/>
                      <a:pt x="2086994" y="2056810"/>
                      <a:pt x="2105147" y="2050759"/>
                    </a:cubicBezTo>
                    <a:cubicBezTo>
                      <a:pt x="2114655" y="2049607"/>
                      <a:pt x="2124164" y="2048742"/>
                      <a:pt x="2131656" y="2041539"/>
                    </a:cubicBezTo>
                    <a:cubicBezTo>
                      <a:pt x="2131656" y="2041539"/>
                      <a:pt x="2131656" y="2041539"/>
                      <a:pt x="2131656" y="2041539"/>
                    </a:cubicBezTo>
                    <a:lnTo>
                      <a:pt x="2131656" y="2041539"/>
                    </a:lnTo>
                    <a:cubicBezTo>
                      <a:pt x="2131656" y="2041539"/>
                      <a:pt x="2131656" y="2041539"/>
                      <a:pt x="2131656" y="2041539"/>
                    </a:cubicBezTo>
                    <a:cubicBezTo>
                      <a:pt x="2134825" y="2040674"/>
                      <a:pt x="2137706" y="2039810"/>
                      <a:pt x="2140876" y="2038945"/>
                    </a:cubicBezTo>
                    <a:cubicBezTo>
                      <a:pt x="2140876" y="2038945"/>
                      <a:pt x="2140876" y="2038945"/>
                      <a:pt x="2140876" y="2038945"/>
                    </a:cubicBezTo>
                    <a:cubicBezTo>
                      <a:pt x="2158452" y="2040386"/>
                      <a:pt x="2171995" y="2030878"/>
                      <a:pt x="2186114" y="2022233"/>
                    </a:cubicBezTo>
                    <a:cubicBezTo>
                      <a:pt x="2186114" y="2022233"/>
                      <a:pt x="2186114" y="2022233"/>
                      <a:pt x="2186114" y="2022233"/>
                    </a:cubicBezTo>
                    <a:cubicBezTo>
                      <a:pt x="2192741" y="2022810"/>
                      <a:pt x="2199080" y="2020216"/>
                      <a:pt x="2205707" y="2019352"/>
                    </a:cubicBezTo>
                    <a:cubicBezTo>
                      <a:pt x="2205131" y="2016183"/>
                      <a:pt x="2203402" y="2013877"/>
                      <a:pt x="2200809" y="2012149"/>
                    </a:cubicBezTo>
                    <a:cubicBezTo>
                      <a:pt x="2199656" y="2009844"/>
                      <a:pt x="2350352" y="1973826"/>
                      <a:pt x="2350352" y="1981894"/>
                    </a:cubicBezTo>
                    <a:cubicBezTo>
                      <a:pt x="2352657" y="1978437"/>
                      <a:pt x="2356115" y="1976420"/>
                      <a:pt x="2360148" y="1975843"/>
                    </a:cubicBezTo>
                    <a:cubicBezTo>
                      <a:pt x="2371962" y="1973826"/>
                      <a:pt x="2382335" y="1968064"/>
                      <a:pt x="2392996" y="1962877"/>
                    </a:cubicBezTo>
                    <a:cubicBezTo>
                      <a:pt x="2400776" y="1963165"/>
                      <a:pt x="2406827" y="1957979"/>
                      <a:pt x="2413742" y="1955674"/>
                    </a:cubicBezTo>
                    <a:cubicBezTo>
                      <a:pt x="2417776" y="1954233"/>
                      <a:pt x="2418640" y="1952216"/>
                      <a:pt x="2416623" y="1948470"/>
                    </a:cubicBezTo>
                    <a:cubicBezTo>
                      <a:pt x="2416623" y="1948470"/>
                      <a:pt x="2416623" y="1948470"/>
                      <a:pt x="2416623" y="1948470"/>
                    </a:cubicBezTo>
                    <a:cubicBezTo>
                      <a:pt x="2416623" y="1948470"/>
                      <a:pt x="2416623" y="1948470"/>
                      <a:pt x="2416623" y="1948470"/>
                    </a:cubicBezTo>
                    <a:cubicBezTo>
                      <a:pt x="2422674" y="1942996"/>
                      <a:pt x="2430742" y="1940979"/>
                      <a:pt x="2437657" y="1936945"/>
                    </a:cubicBezTo>
                    <a:cubicBezTo>
                      <a:pt x="2437657" y="1936945"/>
                      <a:pt x="2437946" y="1936945"/>
                      <a:pt x="2437946" y="1936657"/>
                    </a:cubicBezTo>
                    <a:cubicBezTo>
                      <a:pt x="2440251" y="1936657"/>
                      <a:pt x="2442556" y="1936369"/>
                      <a:pt x="2444861" y="1936369"/>
                    </a:cubicBezTo>
                    <a:cubicBezTo>
                      <a:pt x="2444861" y="1936369"/>
                      <a:pt x="2444861" y="1936369"/>
                      <a:pt x="2444861" y="1936369"/>
                    </a:cubicBezTo>
                    <a:cubicBezTo>
                      <a:pt x="2450335" y="1936945"/>
                      <a:pt x="2455522" y="1936080"/>
                      <a:pt x="2460708" y="1934064"/>
                    </a:cubicBezTo>
                    <a:cubicBezTo>
                      <a:pt x="2469929" y="1930030"/>
                      <a:pt x="2478861" y="1925996"/>
                      <a:pt x="2488081" y="1921962"/>
                    </a:cubicBezTo>
                    <a:cubicBezTo>
                      <a:pt x="2493268" y="1923402"/>
                      <a:pt x="2499895" y="1922538"/>
                      <a:pt x="2502488" y="1919080"/>
                    </a:cubicBezTo>
                    <a:cubicBezTo>
                      <a:pt x="2508539" y="1911013"/>
                      <a:pt x="2515743" y="1914470"/>
                      <a:pt x="2522946" y="1914470"/>
                    </a:cubicBezTo>
                    <a:cubicBezTo>
                      <a:pt x="2524099" y="1915046"/>
                      <a:pt x="2524963" y="1915623"/>
                      <a:pt x="2526116" y="1916199"/>
                    </a:cubicBezTo>
                    <a:cubicBezTo>
                      <a:pt x="2525251" y="1916775"/>
                      <a:pt x="2524387" y="1917063"/>
                      <a:pt x="2523522" y="1917640"/>
                    </a:cubicBezTo>
                    <a:cubicBezTo>
                      <a:pt x="2520353" y="1917640"/>
                      <a:pt x="2517472" y="1918504"/>
                      <a:pt x="2515455" y="1921097"/>
                    </a:cubicBezTo>
                    <a:cubicBezTo>
                      <a:pt x="2517183" y="1921385"/>
                      <a:pt x="2519200" y="1921673"/>
                      <a:pt x="2520929" y="1921962"/>
                    </a:cubicBezTo>
                    <a:cubicBezTo>
                      <a:pt x="2521794" y="1922826"/>
                      <a:pt x="2522658" y="1923402"/>
                      <a:pt x="2523234" y="1924267"/>
                    </a:cubicBezTo>
                    <a:cubicBezTo>
                      <a:pt x="2523234" y="1924267"/>
                      <a:pt x="2523234" y="1924267"/>
                      <a:pt x="2523234" y="1924267"/>
                    </a:cubicBezTo>
                    <a:cubicBezTo>
                      <a:pt x="2523234" y="1924267"/>
                      <a:pt x="2523234" y="1924267"/>
                      <a:pt x="2523234" y="1924267"/>
                    </a:cubicBezTo>
                    <a:cubicBezTo>
                      <a:pt x="2518336" y="1928013"/>
                      <a:pt x="2515166" y="1932623"/>
                      <a:pt x="2514014" y="1938674"/>
                    </a:cubicBezTo>
                    <a:cubicBezTo>
                      <a:pt x="2508251" y="1938097"/>
                      <a:pt x="2503353" y="1939826"/>
                      <a:pt x="2499319" y="1944724"/>
                    </a:cubicBezTo>
                    <a:cubicBezTo>
                      <a:pt x="2496149" y="1948470"/>
                      <a:pt x="2497590" y="1951928"/>
                      <a:pt x="2500759" y="1953945"/>
                    </a:cubicBezTo>
                    <a:cubicBezTo>
                      <a:pt x="2504217" y="1956250"/>
                      <a:pt x="2505658" y="1952792"/>
                      <a:pt x="2506234" y="1950199"/>
                    </a:cubicBezTo>
                    <a:cubicBezTo>
                      <a:pt x="2508251" y="1942419"/>
                      <a:pt x="2514014" y="1941267"/>
                      <a:pt x="2520929" y="1940979"/>
                    </a:cubicBezTo>
                    <a:cubicBezTo>
                      <a:pt x="2522658" y="1940691"/>
                      <a:pt x="2524387" y="1940114"/>
                      <a:pt x="2526116" y="1939826"/>
                    </a:cubicBezTo>
                    <a:cubicBezTo>
                      <a:pt x="2526116" y="1939826"/>
                      <a:pt x="2526116" y="1939826"/>
                      <a:pt x="2526116" y="1939826"/>
                    </a:cubicBezTo>
                    <a:cubicBezTo>
                      <a:pt x="2526116" y="1939826"/>
                      <a:pt x="2526116" y="1939826"/>
                      <a:pt x="2526116" y="1939826"/>
                    </a:cubicBezTo>
                    <a:cubicBezTo>
                      <a:pt x="2533031" y="1936657"/>
                      <a:pt x="2542828" y="1940402"/>
                      <a:pt x="2547150" y="1931182"/>
                    </a:cubicBezTo>
                    <a:cubicBezTo>
                      <a:pt x="2546861" y="1929741"/>
                      <a:pt x="2546861" y="1928301"/>
                      <a:pt x="2546573" y="1926860"/>
                    </a:cubicBezTo>
                    <a:cubicBezTo>
                      <a:pt x="2553777" y="1920233"/>
                      <a:pt x="2563574" y="1922826"/>
                      <a:pt x="2571641" y="1919080"/>
                    </a:cubicBezTo>
                    <a:cubicBezTo>
                      <a:pt x="2574811" y="1917640"/>
                      <a:pt x="2578845" y="1915335"/>
                      <a:pt x="2578268" y="1911877"/>
                    </a:cubicBezTo>
                    <a:cubicBezTo>
                      <a:pt x="2577404" y="1907555"/>
                      <a:pt x="2573082" y="1911301"/>
                      <a:pt x="2570489" y="1910436"/>
                    </a:cubicBezTo>
                    <a:cubicBezTo>
                      <a:pt x="2566743" y="1910724"/>
                      <a:pt x="2565590" y="1906690"/>
                      <a:pt x="2562709" y="1905826"/>
                    </a:cubicBezTo>
                    <a:cubicBezTo>
                      <a:pt x="2558963" y="1902368"/>
                      <a:pt x="2562709" y="1901504"/>
                      <a:pt x="2564726" y="1900351"/>
                    </a:cubicBezTo>
                    <a:cubicBezTo>
                      <a:pt x="2573658" y="1896317"/>
                      <a:pt x="2582591" y="1891995"/>
                      <a:pt x="2591523" y="1888250"/>
                    </a:cubicBezTo>
                    <a:cubicBezTo>
                      <a:pt x="2608235" y="1880758"/>
                      <a:pt x="2626675" y="1874707"/>
                      <a:pt x="2644252" y="1874131"/>
                    </a:cubicBezTo>
                    <a:cubicBezTo>
                      <a:pt x="2669896" y="1872978"/>
                      <a:pt x="2692371" y="1863758"/>
                      <a:pt x="2714846" y="1854538"/>
                    </a:cubicBezTo>
                    <a:cubicBezTo>
                      <a:pt x="2744524" y="1842436"/>
                      <a:pt x="2774202" y="1830622"/>
                      <a:pt x="2805321" y="1822266"/>
                    </a:cubicBezTo>
                    <a:cubicBezTo>
                      <a:pt x="2808778" y="1822266"/>
                      <a:pt x="2812524" y="1823995"/>
                      <a:pt x="2815117" y="1820249"/>
                    </a:cubicBezTo>
                    <a:cubicBezTo>
                      <a:pt x="2815117" y="1819385"/>
                      <a:pt x="2815405" y="1818809"/>
                      <a:pt x="2815405" y="1817944"/>
                    </a:cubicBezTo>
                    <a:cubicBezTo>
                      <a:pt x="2813100" y="1816503"/>
                      <a:pt x="2810219" y="1820825"/>
                      <a:pt x="2807914" y="1817656"/>
                    </a:cubicBezTo>
                    <a:cubicBezTo>
                      <a:pt x="2808490" y="1813046"/>
                      <a:pt x="2814253" y="1814198"/>
                      <a:pt x="2815982" y="1809876"/>
                    </a:cubicBezTo>
                    <a:cubicBezTo>
                      <a:pt x="2817711" y="1805554"/>
                      <a:pt x="2828084" y="1808147"/>
                      <a:pt x="2826067" y="1801520"/>
                    </a:cubicBezTo>
                    <a:cubicBezTo>
                      <a:pt x="2824914" y="1797774"/>
                      <a:pt x="2817134" y="1802385"/>
                      <a:pt x="2812524" y="1800656"/>
                    </a:cubicBezTo>
                    <a:cubicBezTo>
                      <a:pt x="2811948" y="1800368"/>
                      <a:pt x="2811660" y="1799791"/>
                      <a:pt x="2810795" y="1799215"/>
                    </a:cubicBezTo>
                    <a:cubicBezTo>
                      <a:pt x="2814253" y="1791147"/>
                      <a:pt x="2829236" y="1790283"/>
                      <a:pt x="2824914" y="1777317"/>
                    </a:cubicBezTo>
                    <a:cubicBezTo>
                      <a:pt x="2827219" y="1776452"/>
                      <a:pt x="2829812" y="1775588"/>
                      <a:pt x="2832117" y="1775012"/>
                    </a:cubicBezTo>
                    <a:cubicBezTo>
                      <a:pt x="2838745" y="1773283"/>
                      <a:pt x="2847677" y="1780486"/>
                      <a:pt x="2852575" y="1767520"/>
                    </a:cubicBezTo>
                    <a:cubicBezTo>
                      <a:pt x="2845084" y="1770690"/>
                      <a:pt x="2838168" y="1768673"/>
                      <a:pt x="2832117" y="1772130"/>
                    </a:cubicBezTo>
                    <a:cubicBezTo>
                      <a:pt x="2828948" y="1772418"/>
                      <a:pt x="2825779" y="1772418"/>
                      <a:pt x="2822609" y="1772707"/>
                    </a:cubicBezTo>
                    <a:cubicBezTo>
                      <a:pt x="2822609" y="1771842"/>
                      <a:pt x="2822609" y="1771266"/>
                      <a:pt x="2822321" y="1770690"/>
                    </a:cubicBezTo>
                    <a:cubicBezTo>
                      <a:pt x="2822609" y="1769825"/>
                      <a:pt x="2822609" y="1768961"/>
                      <a:pt x="2822897" y="1768096"/>
                    </a:cubicBezTo>
                    <a:cubicBezTo>
                      <a:pt x="2832117" y="1764351"/>
                      <a:pt x="2841050" y="1759452"/>
                      <a:pt x="2851135" y="1758300"/>
                    </a:cubicBezTo>
                    <a:cubicBezTo>
                      <a:pt x="2853728" y="1758588"/>
                      <a:pt x="2851423" y="1763486"/>
                      <a:pt x="2854592" y="1762334"/>
                    </a:cubicBezTo>
                    <a:cubicBezTo>
                      <a:pt x="2857185" y="1761469"/>
                      <a:pt x="2855745" y="1758300"/>
                      <a:pt x="2856321" y="1756283"/>
                    </a:cubicBezTo>
                    <a:cubicBezTo>
                      <a:pt x="2856321" y="1756283"/>
                      <a:pt x="2856321" y="1756283"/>
                      <a:pt x="2856321" y="1756283"/>
                    </a:cubicBezTo>
                    <a:cubicBezTo>
                      <a:pt x="2914525" y="1739859"/>
                      <a:pt x="2972729" y="1723435"/>
                      <a:pt x="3033814" y="1706147"/>
                    </a:cubicBezTo>
                    <a:cubicBezTo>
                      <a:pt x="3028915" y="1715655"/>
                      <a:pt x="3021712" y="1715943"/>
                      <a:pt x="3017966" y="1720554"/>
                    </a:cubicBezTo>
                    <a:cubicBezTo>
                      <a:pt x="3015373" y="1722571"/>
                      <a:pt x="3011339" y="1721418"/>
                      <a:pt x="3009034" y="1725452"/>
                    </a:cubicBezTo>
                    <a:cubicBezTo>
                      <a:pt x="3014797" y="1727469"/>
                      <a:pt x="3018831" y="1725452"/>
                      <a:pt x="3023153" y="1722859"/>
                    </a:cubicBezTo>
                    <a:cubicBezTo>
                      <a:pt x="3028627" y="1723147"/>
                      <a:pt x="3034678" y="1720554"/>
                      <a:pt x="3041305" y="1724588"/>
                    </a:cubicBezTo>
                    <a:cubicBezTo>
                      <a:pt x="3026898" y="1735249"/>
                      <a:pt x="3012780" y="1744469"/>
                      <a:pt x="2994627" y="1744469"/>
                    </a:cubicBezTo>
                    <a:cubicBezTo>
                      <a:pt x="2990593" y="1745045"/>
                      <a:pt x="2986559" y="1745334"/>
                      <a:pt x="2982525" y="1748503"/>
                    </a:cubicBezTo>
                    <a:cubicBezTo>
                      <a:pt x="2988576" y="1750232"/>
                      <a:pt x="2994627" y="1747350"/>
                      <a:pt x="2999237" y="1751096"/>
                    </a:cubicBezTo>
                    <a:cubicBezTo>
                      <a:pt x="3000678" y="1751384"/>
                      <a:pt x="3002407" y="1751961"/>
                      <a:pt x="3003847" y="1751672"/>
                    </a:cubicBezTo>
                    <a:cubicBezTo>
                      <a:pt x="3020559" y="1747927"/>
                      <a:pt x="3035831" y="1740147"/>
                      <a:pt x="3053407" y="1739283"/>
                    </a:cubicBezTo>
                    <a:cubicBezTo>
                      <a:pt x="3058305" y="1738994"/>
                      <a:pt x="3066085" y="1739571"/>
                      <a:pt x="3069543" y="1732079"/>
                    </a:cubicBezTo>
                    <a:cubicBezTo>
                      <a:pt x="3070983" y="1729486"/>
                      <a:pt x="3074153" y="1727469"/>
                      <a:pt x="3072424" y="1724299"/>
                    </a:cubicBezTo>
                    <a:cubicBezTo>
                      <a:pt x="3070407" y="1721130"/>
                      <a:pt x="3067526" y="1723147"/>
                      <a:pt x="3064933" y="1724011"/>
                    </a:cubicBezTo>
                    <a:cubicBezTo>
                      <a:pt x="3060899" y="1725164"/>
                      <a:pt x="3056576" y="1726893"/>
                      <a:pt x="3052542" y="1727757"/>
                    </a:cubicBezTo>
                    <a:cubicBezTo>
                      <a:pt x="3049661" y="1728333"/>
                      <a:pt x="3045627" y="1725164"/>
                      <a:pt x="3047932" y="1724299"/>
                    </a:cubicBezTo>
                    <a:cubicBezTo>
                      <a:pt x="3053983" y="1721418"/>
                      <a:pt x="3053983" y="1713926"/>
                      <a:pt x="3059170" y="1711909"/>
                    </a:cubicBezTo>
                    <a:cubicBezTo>
                      <a:pt x="3074153" y="1706435"/>
                      <a:pt x="3089136" y="1701825"/>
                      <a:pt x="3105560" y="1705282"/>
                    </a:cubicBezTo>
                    <a:cubicBezTo>
                      <a:pt x="3113051" y="1706723"/>
                      <a:pt x="3121984" y="1708740"/>
                      <a:pt x="3126018" y="1698079"/>
                    </a:cubicBezTo>
                    <a:cubicBezTo>
                      <a:pt x="3126594" y="1696638"/>
                      <a:pt x="3129187" y="1694621"/>
                      <a:pt x="3130340" y="1694910"/>
                    </a:cubicBezTo>
                    <a:cubicBezTo>
                      <a:pt x="3143882" y="1696638"/>
                      <a:pt x="3155119" y="1688859"/>
                      <a:pt x="3167797" y="1686553"/>
                    </a:cubicBezTo>
                    <a:cubicBezTo>
                      <a:pt x="3174713" y="1685401"/>
                      <a:pt x="3183069" y="1683672"/>
                      <a:pt x="3188832" y="1676469"/>
                    </a:cubicBezTo>
                    <a:cubicBezTo>
                      <a:pt x="3192289" y="1672147"/>
                      <a:pt x="3185374" y="1667248"/>
                      <a:pt x="3190848" y="1665519"/>
                    </a:cubicBezTo>
                    <a:cubicBezTo>
                      <a:pt x="3195170" y="1664367"/>
                      <a:pt x="3200357" y="1667825"/>
                      <a:pt x="3204391" y="1664367"/>
                    </a:cubicBezTo>
                    <a:cubicBezTo>
                      <a:pt x="3208713" y="1660621"/>
                      <a:pt x="3213323" y="1667248"/>
                      <a:pt x="3217357" y="1663502"/>
                    </a:cubicBezTo>
                    <a:cubicBezTo>
                      <a:pt x="3218798" y="1663502"/>
                      <a:pt x="3220239" y="1663502"/>
                      <a:pt x="3221679" y="1663502"/>
                    </a:cubicBezTo>
                    <a:cubicBezTo>
                      <a:pt x="3221967" y="1666672"/>
                      <a:pt x="3217069" y="1668689"/>
                      <a:pt x="3219086" y="1672435"/>
                    </a:cubicBezTo>
                    <a:cubicBezTo>
                      <a:pt x="3226289" y="1671570"/>
                      <a:pt x="3229171" y="1663791"/>
                      <a:pt x="3236086" y="1663214"/>
                    </a:cubicBezTo>
                    <a:cubicBezTo>
                      <a:pt x="3238103" y="1662350"/>
                      <a:pt x="3239832" y="1661485"/>
                      <a:pt x="3241849" y="1660621"/>
                    </a:cubicBezTo>
                    <a:cubicBezTo>
                      <a:pt x="3250493" y="1664079"/>
                      <a:pt x="3258561" y="1656875"/>
                      <a:pt x="3267205" y="1658892"/>
                    </a:cubicBezTo>
                    <a:cubicBezTo>
                      <a:pt x="3267205" y="1660045"/>
                      <a:pt x="3266917" y="1661197"/>
                      <a:pt x="3266917" y="1662350"/>
                    </a:cubicBezTo>
                    <a:cubicBezTo>
                      <a:pt x="3266917" y="1662350"/>
                      <a:pt x="3266917" y="1662350"/>
                      <a:pt x="3266917" y="1662350"/>
                    </a:cubicBezTo>
                    <a:cubicBezTo>
                      <a:pt x="3266917" y="1662350"/>
                      <a:pt x="3266917" y="1662350"/>
                      <a:pt x="3266917" y="1662350"/>
                    </a:cubicBezTo>
                    <a:cubicBezTo>
                      <a:pt x="3263171" y="1664943"/>
                      <a:pt x="3259425" y="1667825"/>
                      <a:pt x="3253374" y="1672435"/>
                    </a:cubicBezTo>
                    <a:cubicBezTo>
                      <a:pt x="3261730" y="1671859"/>
                      <a:pt x="3265764" y="1668977"/>
                      <a:pt x="3269798" y="1666096"/>
                    </a:cubicBezTo>
                    <a:cubicBezTo>
                      <a:pt x="3272968" y="1664655"/>
                      <a:pt x="3277578" y="1665519"/>
                      <a:pt x="3279307" y="1660909"/>
                    </a:cubicBezTo>
                    <a:cubicBezTo>
                      <a:pt x="3285358" y="1658604"/>
                      <a:pt x="3281324" y="1656299"/>
                      <a:pt x="3279307" y="1654282"/>
                    </a:cubicBezTo>
                    <a:cubicBezTo>
                      <a:pt x="3279883" y="1653994"/>
                      <a:pt x="3280747" y="1653994"/>
                      <a:pt x="3281324" y="1653994"/>
                    </a:cubicBezTo>
                    <a:cubicBezTo>
                      <a:pt x="3289680" y="1647367"/>
                      <a:pt x="3301493" y="1651401"/>
                      <a:pt x="3309849" y="1644774"/>
                    </a:cubicBezTo>
                    <a:cubicBezTo>
                      <a:pt x="3315900" y="1639299"/>
                      <a:pt x="3324256" y="1646214"/>
                      <a:pt x="3327138" y="1644774"/>
                    </a:cubicBezTo>
                    <a:cubicBezTo>
                      <a:pt x="3336358" y="1640451"/>
                      <a:pt x="3346731" y="1640163"/>
                      <a:pt x="3355087" y="1636129"/>
                    </a:cubicBezTo>
                    <a:cubicBezTo>
                      <a:pt x="3368053" y="1630079"/>
                      <a:pt x="3381596" y="1628350"/>
                      <a:pt x="3394850" y="1624316"/>
                    </a:cubicBezTo>
                    <a:cubicBezTo>
                      <a:pt x="3430579" y="1613366"/>
                      <a:pt x="3466308" y="1601553"/>
                      <a:pt x="3503477" y="1594349"/>
                    </a:cubicBezTo>
                    <a:cubicBezTo>
                      <a:pt x="3507800" y="1593485"/>
                      <a:pt x="3511834" y="1592044"/>
                      <a:pt x="3513850" y="1587722"/>
                    </a:cubicBezTo>
                    <a:cubicBezTo>
                      <a:pt x="3514715" y="1585705"/>
                      <a:pt x="3513562" y="1583977"/>
                      <a:pt x="3511545" y="1582824"/>
                    </a:cubicBezTo>
                    <a:cubicBezTo>
                      <a:pt x="3506647" y="1580231"/>
                      <a:pt x="3501749" y="1580231"/>
                      <a:pt x="3497139" y="1583400"/>
                    </a:cubicBezTo>
                    <a:cubicBezTo>
                      <a:pt x="3495698" y="1584553"/>
                      <a:pt x="3494257" y="1585993"/>
                      <a:pt x="3492817" y="1587434"/>
                    </a:cubicBezTo>
                    <a:cubicBezTo>
                      <a:pt x="3492817" y="1587434"/>
                      <a:pt x="3492817" y="1587434"/>
                      <a:pt x="3492817" y="1587434"/>
                    </a:cubicBezTo>
                    <a:cubicBezTo>
                      <a:pt x="3489647" y="1587146"/>
                      <a:pt x="3485901" y="1588587"/>
                      <a:pt x="3483308" y="1585129"/>
                    </a:cubicBezTo>
                    <a:lnTo>
                      <a:pt x="3483308" y="1585129"/>
                    </a:lnTo>
                    <a:lnTo>
                      <a:pt x="3483308" y="1585129"/>
                    </a:lnTo>
                    <a:cubicBezTo>
                      <a:pt x="3486189" y="1583400"/>
                      <a:pt x="3489359" y="1581671"/>
                      <a:pt x="3492240" y="1580231"/>
                    </a:cubicBezTo>
                    <a:cubicBezTo>
                      <a:pt x="3499443" y="1577349"/>
                      <a:pt x="3510105" y="1578790"/>
                      <a:pt x="3509528" y="1566400"/>
                    </a:cubicBezTo>
                    <a:cubicBezTo>
                      <a:pt x="3514715" y="1566976"/>
                      <a:pt x="3518461" y="1564959"/>
                      <a:pt x="3519613" y="1559773"/>
                    </a:cubicBezTo>
                    <a:cubicBezTo>
                      <a:pt x="3520478" y="1555451"/>
                      <a:pt x="3515579" y="1557756"/>
                      <a:pt x="3514427" y="1555739"/>
                    </a:cubicBezTo>
                    <a:cubicBezTo>
                      <a:pt x="3514427" y="1555739"/>
                      <a:pt x="3514427" y="1555739"/>
                      <a:pt x="3514427" y="1555739"/>
                    </a:cubicBezTo>
                    <a:lnTo>
                      <a:pt x="3514427" y="1555451"/>
                    </a:lnTo>
                    <a:cubicBezTo>
                      <a:pt x="3518461" y="1549976"/>
                      <a:pt x="3520478" y="1547095"/>
                      <a:pt x="3528257" y="1554010"/>
                    </a:cubicBezTo>
                    <a:cubicBezTo>
                      <a:pt x="3535461" y="1560349"/>
                      <a:pt x="3547275" y="1557180"/>
                      <a:pt x="3557071" y="1554298"/>
                    </a:cubicBezTo>
                    <a:cubicBezTo>
                      <a:pt x="3566292" y="1551417"/>
                      <a:pt x="3575512" y="1547095"/>
                      <a:pt x="3585020" y="1546231"/>
                    </a:cubicBezTo>
                    <a:cubicBezTo>
                      <a:pt x="3590207" y="1545654"/>
                      <a:pt x="3594817" y="1547671"/>
                      <a:pt x="3597122" y="1541332"/>
                    </a:cubicBezTo>
                    <a:cubicBezTo>
                      <a:pt x="3598275" y="1537875"/>
                      <a:pt x="3601156" y="1539315"/>
                      <a:pt x="3603749" y="1538739"/>
                    </a:cubicBezTo>
                    <a:cubicBezTo>
                      <a:pt x="3612682" y="1537010"/>
                      <a:pt x="3622190" y="1543349"/>
                      <a:pt x="3630258" y="1538451"/>
                    </a:cubicBezTo>
                    <a:cubicBezTo>
                      <a:pt x="3655902" y="1523756"/>
                      <a:pt x="3687309" y="1524908"/>
                      <a:pt x="3712377" y="1507908"/>
                    </a:cubicBezTo>
                    <a:cubicBezTo>
                      <a:pt x="3713242" y="1507332"/>
                      <a:pt x="3714970" y="1507332"/>
                      <a:pt x="3715835" y="1507908"/>
                    </a:cubicBezTo>
                    <a:cubicBezTo>
                      <a:pt x="3721886" y="1511942"/>
                      <a:pt x="3727072" y="1506468"/>
                      <a:pt x="3731971" y="1506180"/>
                    </a:cubicBezTo>
                    <a:cubicBezTo>
                      <a:pt x="3742920" y="1505891"/>
                      <a:pt x="3746377" y="1495518"/>
                      <a:pt x="3754733" y="1492637"/>
                    </a:cubicBezTo>
                    <a:cubicBezTo>
                      <a:pt x="3749547" y="1498688"/>
                      <a:pt x="3756750" y="1498688"/>
                      <a:pt x="3759056" y="1501281"/>
                    </a:cubicBezTo>
                    <a:cubicBezTo>
                      <a:pt x="3754445" y="1504163"/>
                      <a:pt x="3749835" y="1507044"/>
                      <a:pt x="3745225" y="1509925"/>
                    </a:cubicBezTo>
                    <a:cubicBezTo>
                      <a:pt x="3741479" y="1512230"/>
                      <a:pt x="3733699" y="1510790"/>
                      <a:pt x="3736005" y="1519146"/>
                    </a:cubicBezTo>
                    <a:cubicBezTo>
                      <a:pt x="3728513" y="1526349"/>
                      <a:pt x="3718716" y="1524620"/>
                      <a:pt x="3709496" y="1526061"/>
                    </a:cubicBezTo>
                    <a:cubicBezTo>
                      <a:pt x="3708631" y="1524620"/>
                      <a:pt x="3707479" y="1522315"/>
                      <a:pt x="3705750" y="1523180"/>
                    </a:cubicBezTo>
                    <a:cubicBezTo>
                      <a:pt x="3704886" y="1523468"/>
                      <a:pt x="3704886" y="1526349"/>
                      <a:pt x="3704597" y="1528078"/>
                    </a:cubicBezTo>
                    <a:cubicBezTo>
                      <a:pt x="3695089" y="1532400"/>
                      <a:pt x="3683851" y="1531824"/>
                      <a:pt x="3676072" y="1539891"/>
                    </a:cubicBezTo>
                    <a:cubicBezTo>
                      <a:pt x="3666852" y="1543349"/>
                      <a:pt x="3655614" y="1539027"/>
                      <a:pt x="3648123" y="1547959"/>
                    </a:cubicBezTo>
                    <a:cubicBezTo>
                      <a:pt x="3646394" y="1547959"/>
                      <a:pt x="3644953" y="1547671"/>
                      <a:pt x="3643224" y="1547671"/>
                    </a:cubicBezTo>
                    <a:lnTo>
                      <a:pt x="3643224" y="1547671"/>
                    </a:lnTo>
                    <a:cubicBezTo>
                      <a:pt x="3633427" y="1545366"/>
                      <a:pt x="3625648" y="1551129"/>
                      <a:pt x="3617868" y="1554875"/>
                    </a:cubicBezTo>
                    <a:cubicBezTo>
                      <a:pt x="3607783" y="1560061"/>
                      <a:pt x="3595105" y="1555739"/>
                      <a:pt x="3585885" y="1563807"/>
                    </a:cubicBezTo>
                    <a:cubicBezTo>
                      <a:pt x="3578393" y="1563519"/>
                      <a:pt x="3571766" y="1567265"/>
                      <a:pt x="3564563" y="1568993"/>
                    </a:cubicBezTo>
                    <a:cubicBezTo>
                      <a:pt x="3564563" y="1568993"/>
                      <a:pt x="3564563" y="1568993"/>
                      <a:pt x="3564563" y="1568993"/>
                    </a:cubicBezTo>
                    <a:cubicBezTo>
                      <a:pt x="3547851" y="1571298"/>
                      <a:pt x="3533732" y="1579078"/>
                      <a:pt x="3519613" y="1587434"/>
                    </a:cubicBezTo>
                    <a:cubicBezTo>
                      <a:pt x="3537766" y="1585417"/>
                      <a:pt x="3554478" y="1579078"/>
                      <a:pt x="3571478" y="1573604"/>
                    </a:cubicBezTo>
                    <a:cubicBezTo>
                      <a:pt x="3571478" y="1573604"/>
                      <a:pt x="3571478" y="1573604"/>
                      <a:pt x="3571478" y="1573604"/>
                    </a:cubicBezTo>
                    <a:cubicBezTo>
                      <a:pt x="3571478" y="1573604"/>
                      <a:pt x="3571478" y="1573604"/>
                      <a:pt x="3571478" y="1573604"/>
                    </a:cubicBezTo>
                    <a:cubicBezTo>
                      <a:pt x="3575512" y="1571875"/>
                      <a:pt x="3579258" y="1570434"/>
                      <a:pt x="3583292" y="1568705"/>
                    </a:cubicBezTo>
                    <a:cubicBezTo>
                      <a:pt x="3596546" y="1568417"/>
                      <a:pt x="3608071" y="1559485"/>
                      <a:pt x="3621614" y="1561502"/>
                    </a:cubicBezTo>
                    <a:cubicBezTo>
                      <a:pt x="3636021" y="1560349"/>
                      <a:pt x="3648987" y="1555163"/>
                      <a:pt x="3662241" y="1550265"/>
                    </a:cubicBezTo>
                    <a:cubicBezTo>
                      <a:pt x="3662241" y="1550265"/>
                      <a:pt x="3662241" y="1550265"/>
                      <a:pt x="3662241" y="1550265"/>
                    </a:cubicBezTo>
                    <a:cubicBezTo>
                      <a:pt x="3668580" y="1548824"/>
                      <a:pt x="3674919" y="1547671"/>
                      <a:pt x="3681258" y="1546231"/>
                    </a:cubicBezTo>
                    <a:cubicBezTo>
                      <a:pt x="3682699" y="1546231"/>
                      <a:pt x="3684140" y="1546231"/>
                      <a:pt x="3685580" y="1545366"/>
                    </a:cubicBezTo>
                    <a:cubicBezTo>
                      <a:pt x="3685580" y="1545366"/>
                      <a:pt x="3685580" y="1545366"/>
                      <a:pt x="3685580" y="1545366"/>
                    </a:cubicBezTo>
                    <a:cubicBezTo>
                      <a:pt x="3685580" y="1545366"/>
                      <a:pt x="3685580" y="1545366"/>
                      <a:pt x="3685580" y="1545366"/>
                    </a:cubicBezTo>
                    <a:cubicBezTo>
                      <a:pt x="3685580" y="1545366"/>
                      <a:pt x="3685580" y="1545366"/>
                      <a:pt x="3685580" y="1545366"/>
                    </a:cubicBezTo>
                    <a:cubicBezTo>
                      <a:pt x="3697682" y="1541332"/>
                      <a:pt x="3709784" y="1535569"/>
                      <a:pt x="3722174" y="1533264"/>
                    </a:cubicBezTo>
                    <a:cubicBezTo>
                      <a:pt x="3742055" y="1529807"/>
                      <a:pt x="3760208" y="1521451"/>
                      <a:pt x="3779513" y="1516840"/>
                    </a:cubicBezTo>
                    <a:cubicBezTo>
                      <a:pt x="3796513" y="1512807"/>
                      <a:pt x="3810632" y="1500417"/>
                      <a:pt x="3829361" y="1500993"/>
                    </a:cubicBezTo>
                    <a:cubicBezTo>
                      <a:pt x="3830801" y="1500993"/>
                      <a:pt x="3832531" y="1500129"/>
                      <a:pt x="3833683" y="1499264"/>
                    </a:cubicBezTo>
                    <a:cubicBezTo>
                      <a:pt x="3856158" y="1483993"/>
                      <a:pt x="3883243" y="1483705"/>
                      <a:pt x="3908310" y="1477078"/>
                    </a:cubicBezTo>
                    <a:cubicBezTo>
                      <a:pt x="3910904" y="1476501"/>
                      <a:pt x="3914073" y="1475349"/>
                      <a:pt x="3916378" y="1476213"/>
                    </a:cubicBezTo>
                    <a:cubicBezTo>
                      <a:pt x="3925599" y="1479671"/>
                      <a:pt x="3932226" y="1475349"/>
                      <a:pt x="3938853" y="1470162"/>
                    </a:cubicBezTo>
                    <a:cubicBezTo>
                      <a:pt x="3939141" y="1467569"/>
                      <a:pt x="3939141" y="1464976"/>
                      <a:pt x="3939429" y="1462671"/>
                    </a:cubicBezTo>
                    <a:cubicBezTo>
                      <a:pt x="3939429" y="1462671"/>
                      <a:pt x="3939429" y="1462671"/>
                      <a:pt x="3939429" y="1462671"/>
                    </a:cubicBezTo>
                    <a:cubicBezTo>
                      <a:pt x="3939429" y="1462671"/>
                      <a:pt x="3939429" y="1462671"/>
                      <a:pt x="3939429" y="1462671"/>
                    </a:cubicBezTo>
                    <a:cubicBezTo>
                      <a:pt x="3954412" y="1455467"/>
                      <a:pt x="3970836" y="1460366"/>
                      <a:pt x="3986684" y="1457484"/>
                    </a:cubicBezTo>
                    <a:cubicBezTo>
                      <a:pt x="4008870" y="1453162"/>
                      <a:pt x="4027887" y="1441637"/>
                      <a:pt x="4050362" y="1436162"/>
                    </a:cubicBezTo>
                    <a:cubicBezTo>
                      <a:pt x="4045464" y="1431840"/>
                      <a:pt x="4039989" y="1436162"/>
                      <a:pt x="4037108" y="1431552"/>
                    </a:cubicBezTo>
                    <a:cubicBezTo>
                      <a:pt x="4037972" y="1427518"/>
                      <a:pt x="4041718" y="1426653"/>
                      <a:pt x="4044023" y="1424060"/>
                    </a:cubicBezTo>
                    <a:cubicBezTo>
                      <a:pt x="4044023" y="1420026"/>
                      <a:pt x="4041718" y="1420603"/>
                      <a:pt x="4039125" y="1421755"/>
                    </a:cubicBezTo>
                    <a:cubicBezTo>
                      <a:pt x="4035091" y="1422908"/>
                      <a:pt x="4031057" y="1417433"/>
                      <a:pt x="4027023" y="1421467"/>
                    </a:cubicBezTo>
                    <a:cubicBezTo>
                      <a:pt x="4022125" y="1426365"/>
                      <a:pt x="4016074" y="1427230"/>
                      <a:pt x="4009735" y="1424637"/>
                    </a:cubicBezTo>
                    <a:cubicBezTo>
                      <a:pt x="4006565" y="1423484"/>
                      <a:pt x="4003972" y="1424637"/>
                      <a:pt x="4002532" y="1426942"/>
                    </a:cubicBezTo>
                    <a:cubicBezTo>
                      <a:pt x="3998786" y="1432993"/>
                      <a:pt x="3992447" y="1433857"/>
                      <a:pt x="3986396" y="1435874"/>
                    </a:cubicBezTo>
                    <a:cubicBezTo>
                      <a:pt x="3964497" y="1442789"/>
                      <a:pt x="3942887" y="1451721"/>
                      <a:pt x="3920412" y="1455755"/>
                    </a:cubicBezTo>
                    <a:cubicBezTo>
                      <a:pt x="3895344" y="1460366"/>
                      <a:pt x="3873446" y="1472179"/>
                      <a:pt x="3849530" y="1479095"/>
                    </a:cubicBezTo>
                    <a:cubicBezTo>
                      <a:pt x="3845497" y="1476501"/>
                      <a:pt x="3848666" y="1469298"/>
                      <a:pt x="3842327" y="1468433"/>
                    </a:cubicBezTo>
                    <a:cubicBezTo>
                      <a:pt x="3842327" y="1468145"/>
                      <a:pt x="3842327" y="1467569"/>
                      <a:pt x="3842327" y="1467281"/>
                    </a:cubicBezTo>
                    <a:cubicBezTo>
                      <a:pt x="3853852" y="1466705"/>
                      <a:pt x="3864226" y="1463535"/>
                      <a:pt x="3872581" y="1454891"/>
                    </a:cubicBezTo>
                    <a:cubicBezTo>
                      <a:pt x="3874599" y="1452874"/>
                      <a:pt x="3880649" y="1451721"/>
                      <a:pt x="3882378" y="1453162"/>
                    </a:cubicBezTo>
                    <a:cubicBezTo>
                      <a:pt x="3893327" y="1462094"/>
                      <a:pt x="3899954" y="1452010"/>
                      <a:pt x="3906870" y="1447399"/>
                    </a:cubicBezTo>
                    <a:cubicBezTo>
                      <a:pt x="3911480" y="1444518"/>
                      <a:pt x="3914073" y="1440484"/>
                      <a:pt x="3918972" y="1446823"/>
                    </a:cubicBezTo>
                    <a:cubicBezTo>
                      <a:pt x="3920412" y="1448840"/>
                      <a:pt x="3924446" y="1448264"/>
                      <a:pt x="3925023" y="1446247"/>
                    </a:cubicBezTo>
                    <a:cubicBezTo>
                      <a:pt x="3928480" y="1432128"/>
                      <a:pt x="3943175" y="1435298"/>
                      <a:pt x="3951531" y="1428382"/>
                    </a:cubicBezTo>
                    <a:cubicBezTo>
                      <a:pt x="3955853" y="1424925"/>
                      <a:pt x="3959023" y="1433281"/>
                      <a:pt x="3965362" y="1429247"/>
                    </a:cubicBezTo>
                    <a:cubicBezTo>
                      <a:pt x="3979192" y="1420603"/>
                      <a:pt x="3994464" y="1414552"/>
                      <a:pt x="4010599" y="1410806"/>
                    </a:cubicBezTo>
                    <a:cubicBezTo>
                      <a:pt x="4027599" y="1406772"/>
                      <a:pt x="4044600" y="1402738"/>
                      <a:pt x="4061600" y="1398128"/>
                    </a:cubicBezTo>
                    <a:cubicBezTo>
                      <a:pt x="4079752" y="1393230"/>
                      <a:pt x="4096752" y="1383721"/>
                      <a:pt x="4114329" y="1377094"/>
                    </a:cubicBezTo>
                    <a:cubicBezTo>
                      <a:pt x="4121244" y="1374501"/>
                      <a:pt x="4129024" y="1372772"/>
                      <a:pt x="4136227" y="1369026"/>
                    </a:cubicBezTo>
                    <a:cubicBezTo>
                      <a:pt x="4160719" y="1355772"/>
                      <a:pt x="4186075" y="1343958"/>
                      <a:pt x="4215465" y="1352314"/>
                    </a:cubicBezTo>
                    <a:cubicBezTo>
                      <a:pt x="4217770" y="1352602"/>
                      <a:pt x="4220652" y="1354331"/>
                      <a:pt x="4221804" y="1351738"/>
                    </a:cubicBezTo>
                    <a:cubicBezTo>
                      <a:pt x="4223245" y="1348568"/>
                      <a:pt x="4220075" y="1347992"/>
                      <a:pt x="4218058" y="1347416"/>
                    </a:cubicBezTo>
                    <a:lnTo>
                      <a:pt x="4218058" y="1347416"/>
                    </a:lnTo>
                    <a:cubicBezTo>
                      <a:pt x="4219211" y="1341941"/>
                      <a:pt x="4205669" y="1334738"/>
                      <a:pt x="4220363" y="1330992"/>
                    </a:cubicBezTo>
                    <a:cubicBezTo>
                      <a:pt x="4226990" y="1328975"/>
                      <a:pt x="4231024" y="1324365"/>
                      <a:pt x="4234194" y="1318314"/>
                    </a:cubicBezTo>
                    <a:cubicBezTo>
                      <a:pt x="4228720" y="1320331"/>
                      <a:pt x="4222380" y="1319755"/>
                      <a:pt x="4217770" y="1323500"/>
                    </a:cubicBezTo>
                    <a:cubicBezTo>
                      <a:pt x="4217770" y="1323500"/>
                      <a:pt x="4217770" y="1323500"/>
                      <a:pt x="4217770" y="1323500"/>
                    </a:cubicBezTo>
                    <a:cubicBezTo>
                      <a:pt x="4207685" y="1325805"/>
                      <a:pt x="4197889" y="1328687"/>
                      <a:pt x="4187228" y="1328975"/>
                    </a:cubicBezTo>
                    <a:cubicBezTo>
                      <a:pt x="4187228" y="1328111"/>
                      <a:pt x="4187228" y="1327246"/>
                      <a:pt x="4187228" y="1326382"/>
                    </a:cubicBezTo>
                    <a:cubicBezTo>
                      <a:pt x="4197889" y="1322060"/>
                      <a:pt x="4209414" y="1319755"/>
                      <a:pt x="4218058" y="1311975"/>
                    </a:cubicBezTo>
                    <a:cubicBezTo>
                      <a:pt x="4220363" y="1312839"/>
                      <a:pt x="4221804" y="1312263"/>
                      <a:pt x="4222668" y="1309958"/>
                    </a:cubicBezTo>
                    <a:cubicBezTo>
                      <a:pt x="4240245" y="1312551"/>
                      <a:pt x="4254940" y="1300449"/>
                      <a:pt x="4272228" y="1301314"/>
                    </a:cubicBezTo>
                    <a:cubicBezTo>
                      <a:pt x="4276262" y="1301314"/>
                      <a:pt x="4275110" y="1296992"/>
                      <a:pt x="4275686" y="1294687"/>
                    </a:cubicBezTo>
                    <a:cubicBezTo>
                      <a:pt x="4276550" y="1290941"/>
                      <a:pt x="4272804" y="1290941"/>
                      <a:pt x="4269923" y="1290941"/>
                    </a:cubicBezTo>
                    <a:cubicBezTo>
                      <a:pt x="4267618" y="1290941"/>
                      <a:pt x="4265601" y="1291805"/>
                      <a:pt x="4263296" y="1292382"/>
                    </a:cubicBezTo>
                    <a:cubicBezTo>
                      <a:pt x="4262143" y="1291805"/>
                      <a:pt x="4260991" y="1290941"/>
                      <a:pt x="4259550" y="1290365"/>
                    </a:cubicBezTo>
                    <a:cubicBezTo>
                      <a:pt x="4265601" y="1283449"/>
                      <a:pt x="4271076" y="1277975"/>
                      <a:pt x="4282025" y="1275670"/>
                    </a:cubicBezTo>
                    <a:cubicBezTo>
                      <a:pt x="4293550" y="1273076"/>
                      <a:pt x="4305364" y="1264720"/>
                      <a:pt x="4316889" y="1259246"/>
                    </a:cubicBezTo>
                    <a:cubicBezTo>
                      <a:pt x="4327839" y="1254059"/>
                      <a:pt x="4339364" y="1249737"/>
                      <a:pt x="4350601" y="1245127"/>
                    </a:cubicBezTo>
                    <a:cubicBezTo>
                      <a:pt x="4357517" y="1238788"/>
                      <a:pt x="4360110" y="1251754"/>
                      <a:pt x="4366449" y="1249449"/>
                    </a:cubicBezTo>
                    <a:cubicBezTo>
                      <a:pt x="4360398" y="1251466"/>
                      <a:pt x="4354347" y="1253195"/>
                      <a:pt x="4348585" y="1255212"/>
                    </a:cubicBezTo>
                    <a:cubicBezTo>
                      <a:pt x="4348297" y="1255500"/>
                      <a:pt x="4348008" y="1255500"/>
                      <a:pt x="4347720" y="1255500"/>
                    </a:cubicBezTo>
                    <a:cubicBezTo>
                      <a:pt x="4344839" y="1255788"/>
                      <a:pt x="4339364" y="1251178"/>
                      <a:pt x="4340805" y="1259246"/>
                    </a:cubicBezTo>
                    <a:cubicBezTo>
                      <a:pt x="4340805" y="1259246"/>
                      <a:pt x="4340805" y="1259246"/>
                      <a:pt x="4340805" y="1259246"/>
                    </a:cubicBezTo>
                    <a:cubicBezTo>
                      <a:pt x="4339940" y="1260110"/>
                      <a:pt x="4339076" y="1260686"/>
                      <a:pt x="4338212" y="1261551"/>
                    </a:cubicBezTo>
                    <a:cubicBezTo>
                      <a:pt x="4330432" y="1264432"/>
                      <a:pt x="4337059" y="1266161"/>
                      <a:pt x="4338500" y="1268466"/>
                    </a:cubicBezTo>
                    <a:cubicBezTo>
                      <a:pt x="4343686" y="1270771"/>
                      <a:pt x="4343974" y="1262992"/>
                      <a:pt x="4348297" y="1263568"/>
                    </a:cubicBezTo>
                    <a:cubicBezTo>
                      <a:pt x="4348297" y="1263568"/>
                      <a:pt x="4348297" y="1263568"/>
                      <a:pt x="4348297" y="1263568"/>
                    </a:cubicBezTo>
                    <a:lnTo>
                      <a:pt x="4348297" y="1263568"/>
                    </a:lnTo>
                    <a:cubicBezTo>
                      <a:pt x="4354923" y="1260975"/>
                      <a:pt x="4361263" y="1257805"/>
                      <a:pt x="4368178" y="1256364"/>
                    </a:cubicBezTo>
                    <a:cubicBezTo>
                      <a:pt x="4374517" y="1254924"/>
                      <a:pt x="4379992" y="1253195"/>
                      <a:pt x="4384314" y="1248296"/>
                    </a:cubicBezTo>
                    <a:cubicBezTo>
                      <a:pt x="4386619" y="1248008"/>
                      <a:pt x="4388924" y="1247432"/>
                      <a:pt x="4391229" y="1247144"/>
                    </a:cubicBezTo>
                    <a:cubicBezTo>
                      <a:pt x="4391229" y="1247144"/>
                      <a:pt x="4391229" y="1247144"/>
                      <a:pt x="4391229" y="1247144"/>
                    </a:cubicBezTo>
                    <a:cubicBezTo>
                      <a:pt x="4391229" y="1247144"/>
                      <a:pt x="4391229" y="1247144"/>
                      <a:pt x="4391229" y="1247144"/>
                    </a:cubicBezTo>
                    <a:cubicBezTo>
                      <a:pt x="4394110" y="1245415"/>
                      <a:pt x="4398432" y="1246568"/>
                      <a:pt x="4400737" y="1243110"/>
                    </a:cubicBezTo>
                    <a:cubicBezTo>
                      <a:pt x="4405924" y="1241093"/>
                      <a:pt x="4409670" y="1237635"/>
                      <a:pt x="4412551" y="1233313"/>
                    </a:cubicBezTo>
                    <a:cubicBezTo>
                      <a:pt x="4434161" y="1224381"/>
                      <a:pt x="4456636" y="1216601"/>
                      <a:pt x="4474500" y="1200466"/>
                    </a:cubicBezTo>
                    <a:cubicBezTo>
                      <a:pt x="4476229" y="1200466"/>
                      <a:pt x="4476806" y="1199601"/>
                      <a:pt x="4477094" y="1198161"/>
                    </a:cubicBezTo>
                    <a:cubicBezTo>
                      <a:pt x="4479399" y="1197872"/>
                      <a:pt x="4482280" y="1197872"/>
                      <a:pt x="4482857" y="1195279"/>
                    </a:cubicBezTo>
                    <a:cubicBezTo>
                      <a:pt x="4483721" y="1192110"/>
                      <a:pt x="4480263" y="1193550"/>
                      <a:pt x="4478823" y="1192686"/>
                    </a:cubicBezTo>
                    <a:cubicBezTo>
                      <a:pt x="4477958" y="1191822"/>
                      <a:pt x="4477094" y="1191245"/>
                      <a:pt x="4476229" y="1190381"/>
                    </a:cubicBezTo>
                    <a:cubicBezTo>
                      <a:pt x="4484585" y="1184906"/>
                      <a:pt x="4483145" y="1181449"/>
                      <a:pt x="4474789" y="1177703"/>
                    </a:cubicBezTo>
                    <a:cubicBezTo>
                      <a:pt x="4471619" y="1176262"/>
                      <a:pt x="4469602" y="1175110"/>
                      <a:pt x="4466721" y="1177703"/>
                    </a:cubicBezTo>
                    <a:cubicBezTo>
                      <a:pt x="4462687" y="1181161"/>
                      <a:pt x="4457789" y="1181449"/>
                      <a:pt x="4452602" y="1181449"/>
                    </a:cubicBezTo>
                    <a:cubicBezTo>
                      <a:pt x="4451738" y="1178855"/>
                      <a:pt x="4451161" y="1176550"/>
                      <a:pt x="4450297" y="1173957"/>
                    </a:cubicBezTo>
                    <a:cubicBezTo>
                      <a:pt x="4454619" y="1170499"/>
                      <a:pt x="4459517" y="1167618"/>
                      <a:pt x="4464416" y="1164737"/>
                    </a:cubicBezTo>
                    <a:cubicBezTo>
                      <a:pt x="4466144" y="1166177"/>
                      <a:pt x="4467585" y="1167906"/>
                      <a:pt x="4469026" y="1169635"/>
                    </a:cubicBezTo>
                    <a:cubicBezTo>
                      <a:pt x="4469026" y="1170211"/>
                      <a:pt x="4469026" y="1170788"/>
                      <a:pt x="4469026" y="1171364"/>
                    </a:cubicBezTo>
                    <a:cubicBezTo>
                      <a:pt x="4469026" y="1171364"/>
                      <a:pt x="4469026" y="1171364"/>
                      <a:pt x="4469026" y="1171364"/>
                    </a:cubicBezTo>
                    <a:cubicBezTo>
                      <a:pt x="4469026" y="1171364"/>
                      <a:pt x="4469026" y="1171364"/>
                      <a:pt x="4469026" y="1171364"/>
                    </a:cubicBezTo>
                    <a:cubicBezTo>
                      <a:pt x="4470178" y="1175974"/>
                      <a:pt x="4472772" y="1176550"/>
                      <a:pt x="4476806" y="1174533"/>
                    </a:cubicBezTo>
                    <a:cubicBezTo>
                      <a:pt x="4481416" y="1172228"/>
                      <a:pt x="4486314" y="1169923"/>
                      <a:pt x="4489772" y="1166177"/>
                    </a:cubicBezTo>
                    <a:cubicBezTo>
                      <a:pt x="4490925" y="1164160"/>
                      <a:pt x="4493229" y="1162432"/>
                      <a:pt x="4491789" y="1159838"/>
                    </a:cubicBezTo>
                    <a:cubicBezTo>
                      <a:pt x="4491789" y="1159550"/>
                      <a:pt x="4491501" y="1159550"/>
                      <a:pt x="4491501" y="1159262"/>
                    </a:cubicBezTo>
                    <a:lnTo>
                      <a:pt x="4498704" y="1155516"/>
                    </a:lnTo>
                    <a:cubicBezTo>
                      <a:pt x="4499280" y="1155516"/>
                      <a:pt x="4500145" y="1155516"/>
                      <a:pt x="4500721" y="1155228"/>
                    </a:cubicBezTo>
                    <a:cubicBezTo>
                      <a:pt x="4502450" y="1154940"/>
                      <a:pt x="4505331" y="1156381"/>
                      <a:pt x="4505619" y="1153499"/>
                    </a:cubicBezTo>
                    <a:cubicBezTo>
                      <a:pt x="4505619" y="1152923"/>
                      <a:pt x="4505619" y="1152347"/>
                      <a:pt x="4505331" y="1151770"/>
                    </a:cubicBezTo>
                    <a:lnTo>
                      <a:pt x="4516280" y="1146008"/>
                    </a:lnTo>
                    <a:cubicBezTo>
                      <a:pt x="4523772" y="1139381"/>
                      <a:pt x="4530975" y="1132465"/>
                      <a:pt x="4538755" y="1126126"/>
                    </a:cubicBezTo>
                    <a:cubicBezTo>
                      <a:pt x="4549416" y="1125550"/>
                      <a:pt x="4556620" y="1117770"/>
                      <a:pt x="4564688" y="1111431"/>
                    </a:cubicBezTo>
                    <a:cubicBezTo>
                      <a:pt x="4566416" y="1110567"/>
                      <a:pt x="4568145" y="1109702"/>
                      <a:pt x="4569586" y="1108838"/>
                    </a:cubicBezTo>
                    <a:cubicBezTo>
                      <a:pt x="4569874" y="1109414"/>
                      <a:pt x="4570162" y="1109702"/>
                      <a:pt x="4570450" y="1110279"/>
                    </a:cubicBezTo>
                    <a:cubicBezTo>
                      <a:pt x="4571603" y="1111431"/>
                      <a:pt x="4572467" y="1111719"/>
                      <a:pt x="4573332" y="1111431"/>
                    </a:cubicBezTo>
                    <a:cubicBezTo>
                      <a:pt x="4566993" y="1113448"/>
                      <a:pt x="4561230" y="1116906"/>
                      <a:pt x="4555755" y="1120364"/>
                    </a:cubicBezTo>
                    <a:cubicBezTo>
                      <a:pt x="4554315" y="1121228"/>
                      <a:pt x="4553450" y="1123245"/>
                      <a:pt x="4554315" y="1124974"/>
                    </a:cubicBezTo>
                    <a:cubicBezTo>
                      <a:pt x="4554603" y="1125550"/>
                      <a:pt x="4556044" y="1126126"/>
                      <a:pt x="4556332" y="1125838"/>
                    </a:cubicBezTo>
                    <a:cubicBezTo>
                      <a:pt x="4560942" y="1121516"/>
                      <a:pt x="4566416" y="1118635"/>
                      <a:pt x="4571603" y="1115177"/>
                    </a:cubicBezTo>
                    <a:cubicBezTo>
                      <a:pt x="4571315" y="1116041"/>
                      <a:pt x="4571027" y="1116906"/>
                      <a:pt x="4571027" y="1117770"/>
                    </a:cubicBezTo>
                    <a:cubicBezTo>
                      <a:pt x="4571027" y="1118058"/>
                      <a:pt x="4571891" y="1118635"/>
                      <a:pt x="4572179" y="1118635"/>
                    </a:cubicBezTo>
                    <a:cubicBezTo>
                      <a:pt x="4574484" y="1118635"/>
                      <a:pt x="4574484" y="1116618"/>
                      <a:pt x="4575060" y="1114889"/>
                    </a:cubicBezTo>
                    <a:cubicBezTo>
                      <a:pt x="4575060" y="1114889"/>
                      <a:pt x="4575060" y="1114889"/>
                      <a:pt x="4575060" y="1114889"/>
                    </a:cubicBezTo>
                    <a:cubicBezTo>
                      <a:pt x="4577654" y="1113160"/>
                      <a:pt x="4581111" y="1112008"/>
                      <a:pt x="4581976" y="1107685"/>
                    </a:cubicBezTo>
                    <a:cubicBezTo>
                      <a:pt x="4580247" y="1108838"/>
                      <a:pt x="4578518" y="1109991"/>
                      <a:pt x="4576789" y="1111143"/>
                    </a:cubicBezTo>
                    <a:cubicBezTo>
                      <a:pt x="4577366" y="1110567"/>
                      <a:pt x="4578230" y="1109991"/>
                      <a:pt x="4578806" y="1109414"/>
                    </a:cubicBezTo>
                    <a:cubicBezTo>
                      <a:pt x="4576789" y="1109702"/>
                      <a:pt x="4575060" y="1110279"/>
                      <a:pt x="4573044" y="1110855"/>
                    </a:cubicBezTo>
                    <a:cubicBezTo>
                      <a:pt x="4574196" y="1110567"/>
                      <a:pt x="4575637" y="1109414"/>
                      <a:pt x="4576789" y="1108550"/>
                    </a:cubicBezTo>
                    <a:cubicBezTo>
                      <a:pt x="4577942" y="1107974"/>
                      <a:pt x="4579094" y="1107109"/>
                      <a:pt x="4580535" y="1106245"/>
                    </a:cubicBezTo>
                    <a:cubicBezTo>
                      <a:pt x="4580535" y="1106245"/>
                      <a:pt x="4580535" y="1106245"/>
                      <a:pt x="4580535" y="1106245"/>
                    </a:cubicBezTo>
                    <a:cubicBezTo>
                      <a:pt x="4581111" y="1106245"/>
                      <a:pt x="4581688" y="1106245"/>
                      <a:pt x="4582264" y="1106533"/>
                    </a:cubicBezTo>
                    <a:cubicBezTo>
                      <a:pt x="4586586" y="1107974"/>
                      <a:pt x="4590620" y="1106533"/>
                      <a:pt x="4593501" y="1103363"/>
                    </a:cubicBezTo>
                    <a:cubicBezTo>
                      <a:pt x="4596383" y="1100194"/>
                      <a:pt x="4592061" y="1099618"/>
                      <a:pt x="4590620" y="1097889"/>
                    </a:cubicBezTo>
                    <a:cubicBezTo>
                      <a:pt x="4590908" y="1097889"/>
                      <a:pt x="4591196" y="1097601"/>
                      <a:pt x="4591484" y="1097601"/>
                    </a:cubicBezTo>
                    <a:cubicBezTo>
                      <a:pt x="4604162" y="1092414"/>
                      <a:pt x="4616264" y="1086363"/>
                      <a:pt x="4628366" y="1080024"/>
                    </a:cubicBezTo>
                    <a:cubicBezTo>
                      <a:pt x="4626061" y="1083194"/>
                      <a:pt x="4621451" y="1085787"/>
                      <a:pt x="4623179" y="1090109"/>
                    </a:cubicBezTo>
                    <a:cubicBezTo>
                      <a:pt x="4621451" y="1090973"/>
                      <a:pt x="4619722" y="1092126"/>
                      <a:pt x="4617993" y="1092990"/>
                    </a:cubicBezTo>
                    <a:cubicBezTo>
                      <a:pt x="4616264" y="1093567"/>
                      <a:pt x="4613671" y="1094143"/>
                      <a:pt x="4614824" y="1096448"/>
                    </a:cubicBezTo>
                    <a:cubicBezTo>
                      <a:pt x="4615976" y="1098465"/>
                      <a:pt x="4617417" y="1096448"/>
                      <a:pt x="4618569" y="1095296"/>
                    </a:cubicBezTo>
                    <a:cubicBezTo>
                      <a:pt x="4620298" y="1094143"/>
                      <a:pt x="4622027" y="1092990"/>
                      <a:pt x="4623756" y="1091550"/>
                    </a:cubicBezTo>
                    <a:cubicBezTo>
                      <a:pt x="4624044" y="1092126"/>
                      <a:pt x="4624620" y="1092414"/>
                      <a:pt x="4624908" y="1092990"/>
                    </a:cubicBezTo>
                    <a:cubicBezTo>
                      <a:pt x="4625773" y="1094143"/>
                      <a:pt x="4626637" y="1095007"/>
                      <a:pt x="4628078" y="1094143"/>
                    </a:cubicBezTo>
                    <a:cubicBezTo>
                      <a:pt x="4628942" y="1092702"/>
                      <a:pt x="4629519" y="1090685"/>
                      <a:pt x="4630671" y="1089821"/>
                    </a:cubicBezTo>
                    <a:cubicBezTo>
                      <a:pt x="4638163" y="1084923"/>
                      <a:pt x="4645654" y="1080312"/>
                      <a:pt x="4653722" y="1075990"/>
                    </a:cubicBezTo>
                    <a:cubicBezTo>
                      <a:pt x="4665536" y="1069939"/>
                      <a:pt x="4681383" y="1069363"/>
                      <a:pt x="4686570" y="1053228"/>
                    </a:cubicBezTo>
                    <a:cubicBezTo>
                      <a:pt x="4686281" y="1052939"/>
                      <a:pt x="4685993" y="1052651"/>
                      <a:pt x="4685417" y="1052651"/>
                    </a:cubicBezTo>
                    <a:cubicBezTo>
                      <a:pt x="4687722" y="1051787"/>
                      <a:pt x="4689739" y="1050922"/>
                      <a:pt x="4691756" y="1049770"/>
                    </a:cubicBezTo>
                    <a:cubicBezTo>
                      <a:pt x="4693773" y="1048905"/>
                      <a:pt x="4695790" y="1047753"/>
                      <a:pt x="4697807" y="1046888"/>
                    </a:cubicBezTo>
                    <a:cubicBezTo>
                      <a:pt x="4697807" y="1048329"/>
                      <a:pt x="4698095" y="1049482"/>
                      <a:pt x="4698383" y="1051211"/>
                    </a:cubicBezTo>
                    <a:cubicBezTo>
                      <a:pt x="4696943" y="1053228"/>
                      <a:pt x="4694638" y="1053804"/>
                      <a:pt x="4692332" y="1054092"/>
                    </a:cubicBezTo>
                    <a:cubicBezTo>
                      <a:pt x="4690027" y="1054380"/>
                      <a:pt x="4688587" y="1056109"/>
                      <a:pt x="4689739" y="1058414"/>
                    </a:cubicBezTo>
                    <a:cubicBezTo>
                      <a:pt x="4690892" y="1060431"/>
                      <a:pt x="4692909" y="1059855"/>
                      <a:pt x="4694061" y="1058126"/>
                    </a:cubicBezTo>
                    <a:cubicBezTo>
                      <a:pt x="4696943" y="1053516"/>
                      <a:pt x="4702994" y="1055821"/>
                      <a:pt x="4706163" y="1052075"/>
                    </a:cubicBezTo>
                    <a:cubicBezTo>
                      <a:pt x="4715383" y="1048041"/>
                      <a:pt x="4724604" y="1044007"/>
                      <a:pt x="4732095" y="1037092"/>
                    </a:cubicBezTo>
                    <a:cubicBezTo>
                      <a:pt x="4732095" y="1037092"/>
                      <a:pt x="4732383" y="1037092"/>
                      <a:pt x="4732383" y="1037092"/>
                    </a:cubicBezTo>
                    <a:cubicBezTo>
                      <a:pt x="4731807" y="1037668"/>
                      <a:pt x="4731519" y="1038244"/>
                      <a:pt x="4730943" y="1038821"/>
                    </a:cubicBezTo>
                    <a:cubicBezTo>
                      <a:pt x="4736417" y="1036227"/>
                      <a:pt x="4740163" y="1034499"/>
                      <a:pt x="4744197" y="1032482"/>
                    </a:cubicBezTo>
                    <a:cubicBezTo>
                      <a:pt x="4746502" y="1031905"/>
                      <a:pt x="4748519" y="1031329"/>
                      <a:pt x="4749384" y="1028736"/>
                    </a:cubicBezTo>
                    <a:cubicBezTo>
                      <a:pt x="4746502" y="1028448"/>
                      <a:pt x="4743909" y="1028448"/>
                      <a:pt x="4742180" y="1031041"/>
                    </a:cubicBezTo>
                    <a:cubicBezTo>
                      <a:pt x="4742180" y="1031041"/>
                      <a:pt x="4742180" y="1031041"/>
                      <a:pt x="4742180" y="1031041"/>
                    </a:cubicBezTo>
                    <a:cubicBezTo>
                      <a:pt x="4741316" y="1031329"/>
                      <a:pt x="4740451" y="1031905"/>
                      <a:pt x="4739299" y="1032193"/>
                    </a:cubicBezTo>
                    <a:cubicBezTo>
                      <a:pt x="4741028" y="1030465"/>
                      <a:pt x="4742468" y="1028160"/>
                      <a:pt x="4742468" y="1024702"/>
                    </a:cubicBezTo>
                    <a:cubicBezTo>
                      <a:pt x="4742756" y="1024126"/>
                      <a:pt x="4743333" y="1023549"/>
                      <a:pt x="4743621" y="1022973"/>
                    </a:cubicBezTo>
                    <a:cubicBezTo>
                      <a:pt x="4746502" y="1021532"/>
                      <a:pt x="4749384" y="1020092"/>
                      <a:pt x="4752265" y="1018651"/>
                    </a:cubicBezTo>
                    <a:cubicBezTo>
                      <a:pt x="4762350" y="1014041"/>
                      <a:pt x="4774163" y="1011736"/>
                      <a:pt x="4782519" y="1003668"/>
                    </a:cubicBezTo>
                    <a:cubicBezTo>
                      <a:pt x="4784536" y="1001075"/>
                      <a:pt x="4786553" y="998481"/>
                      <a:pt x="4788570" y="995888"/>
                    </a:cubicBezTo>
                    <a:cubicBezTo>
                      <a:pt x="4789723" y="991566"/>
                      <a:pt x="4787130" y="992142"/>
                      <a:pt x="4784825" y="993007"/>
                    </a:cubicBezTo>
                    <a:cubicBezTo>
                      <a:pt x="4780791" y="994447"/>
                      <a:pt x="4776469" y="996176"/>
                      <a:pt x="4772723" y="998193"/>
                    </a:cubicBezTo>
                    <a:cubicBezTo>
                      <a:pt x="4768113" y="1000498"/>
                      <a:pt x="4761774" y="997617"/>
                      <a:pt x="4758892" y="1004532"/>
                    </a:cubicBezTo>
                    <a:cubicBezTo>
                      <a:pt x="4758028" y="1006549"/>
                      <a:pt x="4755722" y="1003092"/>
                      <a:pt x="4756299" y="1001939"/>
                    </a:cubicBezTo>
                    <a:cubicBezTo>
                      <a:pt x="4757452" y="998769"/>
                      <a:pt x="4759756" y="996753"/>
                      <a:pt x="4762350" y="994736"/>
                    </a:cubicBezTo>
                    <a:cubicBezTo>
                      <a:pt x="4766672" y="990990"/>
                      <a:pt x="4771858" y="995600"/>
                      <a:pt x="4775604" y="992430"/>
                    </a:cubicBezTo>
                    <a:cubicBezTo>
                      <a:pt x="4783384" y="991278"/>
                      <a:pt x="4781943" y="986091"/>
                      <a:pt x="4780791" y="980905"/>
                    </a:cubicBezTo>
                    <a:cubicBezTo>
                      <a:pt x="4781079" y="980617"/>
                      <a:pt x="4781367" y="980617"/>
                      <a:pt x="4781655" y="980329"/>
                    </a:cubicBezTo>
                    <a:cubicBezTo>
                      <a:pt x="4781943" y="980041"/>
                      <a:pt x="4781943" y="979752"/>
                      <a:pt x="4781943" y="979464"/>
                    </a:cubicBezTo>
                    <a:cubicBezTo>
                      <a:pt x="4780503" y="976007"/>
                      <a:pt x="4777333" y="977735"/>
                      <a:pt x="4775028" y="977447"/>
                    </a:cubicBezTo>
                    <a:cubicBezTo>
                      <a:pt x="4772723" y="977159"/>
                      <a:pt x="4770129" y="981769"/>
                      <a:pt x="4768689" y="977735"/>
                    </a:cubicBezTo>
                    <a:cubicBezTo>
                      <a:pt x="4767536" y="974854"/>
                      <a:pt x="4770129" y="971973"/>
                      <a:pt x="4772435" y="970532"/>
                    </a:cubicBezTo>
                    <a:cubicBezTo>
                      <a:pt x="4775028" y="968803"/>
                      <a:pt x="4777621" y="967651"/>
                      <a:pt x="4775028" y="963905"/>
                    </a:cubicBezTo>
                    <a:cubicBezTo>
                      <a:pt x="4775604" y="961312"/>
                      <a:pt x="4779638" y="962752"/>
                      <a:pt x="4779926" y="959583"/>
                    </a:cubicBezTo>
                    <a:cubicBezTo>
                      <a:pt x="4781655" y="954396"/>
                      <a:pt x="4786553" y="952379"/>
                      <a:pt x="4790875" y="949210"/>
                    </a:cubicBezTo>
                    <a:cubicBezTo>
                      <a:pt x="4787418" y="948922"/>
                      <a:pt x="4785401" y="946040"/>
                      <a:pt x="4781943" y="946329"/>
                    </a:cubicBezTo>
                    <a:cubicBezTo>
                      <a:pt x="4779926" y="946617"/>
                      <a:pt x="4775892" y="948345"/>
                      <a:pt x="4775892" y="944312"/>
                    </a:cubicBezTo>
                    <a:cubicBezTo>
                      <a:pt x="4775892" y="940854"/>
                      <a:pt x="4777621" y="937684"/>
                      <a:pt x="4782231" y="937973"/>
                    </a:cubicBezTo>
                    <a:cubicBezTo>
                      <a:pt x="4788282" y="937973"/>
                      <a:pt x="4791740" y="933362"/>
                      <a:pt x="4795486" y="929616"/>
                    </a:cubicBezTo>
                    <a:cubicBezTo>
                      <a:pt x="4798079" y="927023"/>
                      <a:pt x="4795486" y="926447"/>
                      <a:pt x="4793180" y="926735"/>
                    </a:cubicBezTo>
                    <a:cubicBezTo>
                      <a:pt x="4791164" y="923566"/>
                      <a:pt x="4788282" y="924142"/>
                      <a:pt x="4785401" y="924430"/>
                    </a:cubicBezTo>
                    <a:cubicBezTo>
                      <a:pt x="4784825" y="923278"/>
                      <a:pt x="4785977" y="920684"/>
                      <a:pt x="4783960" y="921261"/>
                    </a:cubicBezTo>
                    <a:cubicBezTo>
                      <a:pt x="4781367" y="922125"/>
                      <a:pt x="4779350" y="922413"/>
                      <a:pt x="4778773" y="919532"/>
                    </a:cubicBezTo>
                    <a:cubicBezTo>
                      <a:pt x="4778197" y="917227"/>
                      <a:pt x="4782807" y="918955"/>
                      <a:pt x="4782519" y="916074"/>
                    </a:cubicBezTo>
                    <a:cubicBezTo>
                      <a:pt x="4784825" y="914057"/>
                      <a:pt x="4791740" y="918379"/>
                      <a:pt x="4789723" y="912328"/>
                    </a:cubicBezTo>
                    <a:cubicBezTo>
                      <a:pt x="4788282" y="908294"/>
                      <a:pt x="4790587" y="905701"/>
                      <a:pt x="4789723" y="902532"/>
                    </a:cubicBezTo>
                    <a:cubicBezTo>
                      <a:pt x="4790875" y="901091"/>
                      <a:pt x="4790875" y="899362"/>
                      <a:pt x="4792604" y="897921"/>
                    </a:cubicBezTo>
                    <a:cubicBezTo>
                      <a:pt x="4795486" y="895328"/>
                      <a:pt x="4802401" y="896481"/>
                      <a:pt x="4801248" y="893311"/>
                    </a:cubicBezTo>
                    <a:cubicBezTo>
                      <a:pt x="4799808" y="889277"/>
                      <a:pt x="4793757" y="890430"/>
                      <a:pt x="4789147" y="889854"/>
                    </a:cubicBezTo>
                    <a:cubicBezTo>
                      <a:pt x="4789147" y="889277"/>
                      <a:pt x="4788858" y="888701"/>
                      <a:pt x="4788858" y="888125"/>
                    </a:cubicBezTo>
                    <a:cubicBezTo>
                      <a:pt x="4792892" y="884091"/>
                      <a:pt x="4799232" y="885243"/>
                      <a:pt x="4803554" y="880345"/>
                    </a:cubicBezTo>
                    <a:cubicBezTo>
                      <a:pt x="4809316" y="873718"/>
                      <a:pt x="4814215" y="865650"/>
                      <a:pt x="4822571" y="861616"/>
                    </a:cubicBezTo>
                    <a:cubicBezTo>
                      <a:pt x="4826028" y="859887"/>
                      <a:pt x="4824587" y="855853"/>
                      <a:pt x="4823435" y="854989"/>
                    </a:cubicBezTo>
                    <a:cubicBezTo>
                      <a:pt x="4815655" y="849226"/>
                      <a:pt x="4823147" y="847785"/>
                      <a:pt x="4826028" y="845480"/>
                    </a:cubicBezTo>
                    <a:cubicBezTo>
                      <a:pt x="4832943" y="840006"/>
                      <a:pt x="4839859" y="834531"/>
                      <a:pt x="4847062" y="829345"/>
                    </a:cubicBezTo>
                    <a:cubicBezTo>
                      <a:pt x="4849656" y="827328"/>
                      <a:pt x="4846774" y="825599"/>
                      <a:pt x="4847350" y="823870"/>
                    </a:cubicBezTo>
                    <a:cubicBezTo>
                      <a:pt x="4849367" y="823582"/>
                      <a:pt x="4852537" y="823582"/>
                      <a:pt x="4851960" y="821565"/>
                    </a:cubicBezTo>
                    <a:cubicBezTo>
                      <a:pt x="4850808" y="817531"/>
                      <a:pt x="4847350" y="820701"/>
                      <a:pt x="4845045" y="820701"/>
                    </a:cubicBezTo>
                    <a:cubicBezTo>
                      <a:pt x="4842740" y="820989"/>
                      <a:pt x="4841299" y="820124"/>
                      <a:pt x="4841011" y="817531"/>
                    </a:cubicBezTo>
                    <a:cubicBezTo>
                      <a:pt x="4843316" y="814938"/>
                      <a:pt x="4845333" y="812345"/>
                      <a:pt x="4847638" y="809751"/>
                    </a:cubicBezTo>
                    <a:cubicBezTo>
                      <a:pt x="4851096" y="805717"/>
                      <a:pt x="4851384" y="801107"/>
                      <a:pt x="4849079" y="796497"/>
                    </a:cubicBezTo>
                    <a:cubicBezTo>
                      <a:pt x="4846486" y="791599"/>
                      <a:pt x="4843604" y="797073"/>
                      <a:pt x="4840723" y="796209"/>
                    </a:cubicBezTo>
                    <a:cubicBezTo>
                      <a:pt x="4838994" y="795633"/>
                      <a:pt x="4836689" y="797650"/>
                      <a:pt x="4835249" y="795345"/>
                    </a:cubicBezTo>
                    <a:cubicBezTo>
                      <a:pt x="4832943" y="792175"/>
                      <a:pt x="4836689" y="790446"/>
                      <a:pt x="4837842" y="789870"/>
                    </a:cubicBezTo>
                    <a:cubicBezTo>
                      <a:pt x="4840723" y="788429"/>
                      <a:pt x="4839282" y="786124"/>
                      <a:pt x="4839571" y="784395"/>
                    </a:cubicBezTo>
                    <a:cubicBezTo>
                      <a:pt x="4840147" y="780073"/>
                      <a:pt x="4838994" y="774022"/>
                      <a:pt x="4841299" y="771429"/>
                    </a:cubicBezTo>
                    <a:cubicBezTo>
                      <a:pt x="4847062" y="765090"/>
                      <a:pt x="4842452" y="764226"/>
                      <a:pt x="4838130" y="762209"/>
                    </a:cubicBezTo>
                    <a:cubicBezTo>
                      <a:pt x="4836113" y="758463"/>
                      <a:pt x="4837265" y="753853"/>
                      <a:pt x="4835249" y="750107"/>
                    </a:cubicBezTo>
                    <a:cubicBezTo>
                      <a:pt x="4843604" y="744921"/>
                      <a:pt x="4852248" y="739734"/>
                      <a:pt x="4858300" y="731378"/>
                    </a:cubicBezTo>
                    <a:cubicBezTo>
                      <a:pt x="4860316" y="727344"/>
                      <a:pt x="4862333" y="723598"/>
                      <a:pt x="4864350" y="719564"/>
                    </a:cubicBezTo>
                    <a:cubicBezTo>
                      <a:pt x="4864927" y="713802"/>
                      <a:pt x="4861757" y="714954"/>
                      <a:pt x="4858588" y="716683"/>
                    </a:cubicBezTo>
                    <a:cubicBezTo>
                      <a:pt x="4853401" y="719853"/>
                      <a:pt x="4848503" y="722734"/>
                      <a:pt x="4843893" y="726480"/>
                    </a:cubicBezTo>
                    <a:cubicBezTo>
                      <a:pt x="4842452" y="727632"/>
                      <a:pt x="4840435" y="728208"/>
                      <a:pt x="4838706" y="728785"/>
                    </a:cubicBezTo>
                    <a:cubicBezTo>
                      <a:pt x="4838994" y="726768"/>
                      <a:pt x="4839859" y="725039"/>
                      <a:pt x="4838130" y="723310"/>
                    </a:cubicBezTo>
                    <a:cubicBezTo>
                      <a:pt x="4841876" y="723310"/>
                      <a:pt x="4843316" y="722158"/>
                      <a:pt x="4842740" y="720141"/>
                    </a:cubicBezTo>
                    <a:cubicBezTo>
                      <a:pt x="4843893" y="719853"/>
                      <a:pt x="4845045" y="718988"/>
                      <a:pt x="4846198" y="717836"/>
                    </a:cubicBezTo>
                    <a:cubicBezTo>
                      <a:pt x="4855994" y="714378"/>
                      <a:pt x="4853113" y="707751"/>
                      <a:pt x="4850232" y="701124"/>
                    </a:cubicBezTo>
                    <a:cubicBezTo>
                      <a:pt x="4850520" y="700835"/>
                      <a:pt x="4850808" y="700547"/>
                      <a:pt x="4851096" y="700259"/>
                    </a:cubicBezTo>
                    <a:cubicBezTo>
                      <a:pt x="4851384" y="699971"/>
                      <a:pt x="4851384" y="699395"/>
                      <a:pt x="4851096" y="699107"/>
                    </a:cubicBezTo>
                    <a:cubicBezTo>
                      <a:pt x="4848503" y="694785"/>
                      <a:pt x="4844757" y="697954"/>
                      <a:pt x="4841588" y="697954"/>
                    </a:cubicBezTo>
                    <a:cubicBezTo>
                      <a:pt x="4838706" y="698242"/>
                      <a:pt x="4836401" y="704869"/>
                      <a:pt x="4833232" y="699971"/>
                    </a:cubicBezTo>
                    <a:cubicBezTo>
                      <a:pt x="4830927" y="696513"/>
                      <a:pt x="4833808" y="692191"/>
                      <a:pt x="4836689" y="689310"/>
                    </a:cubicBezTo>
                    <a:cubicBezTo>
                      <a:pt x="4839859" y="686429"/>
                      <a:pt x="4843028" y="684124"/>
                      <a:pt x="4838418" y="680090"/>
                    </a:cubicBezTo>
                    <a:cubicBezTo>
                      <a:pt x="4838418" y="676632"/>
                      <a:pt x="4844181" y="677208"/>
                      <a:pt x="4843604" y="673174"/>
                    </a:cubicBezTo>
                    <a:cubicBezTo>
                      <a:pt x="4844757" y="665971"/>
                      <a:pt x="4850520" y="662225"/>
                      <a:pt x="4855418" y="657039"/>
                    </a:cubicBezTo>
                    <a:cubicBezTo>
                      <a:pt x="4850808" y="657327"/>
                      <a:pt x="4847350" y="654157"/>
                      <a:pt x="4842740" y="655598"/>
                    </a:cubicBezTo>
                    <a:cubicBezTo>
                      <a:pt x="4839859" y="656462"/>
                      <a:pt x="4835249" y="659632"/>
                      <a:pt x="4834384" y="654157"/>
                    </a:cubicBezTo>
                    <a:cubicBezTo>
                      <a:pt x="4833520" y="649835"/>
                      <a:pt x="4835249" y="645225"/>
                      <a:pt x="4841011" y="644072"/>
                    </a:cubicBezTo>
                    <a:cubicBezTo>
                      <a:pt x="4849079" y="642632"/>
                      <a:pt x="4852537" y="635716"/>
                      <a:pt x="4856571" y="629954"/>
                    </a:cubicBezTo>
                    <a:cubicBezTo>
                      <a:pt x="4859164" y="626208"/>
                      <a:pt x="4855706" y="625920"/>
                      <a:pt x="4852825" y="626784"/>
                    </a:cubicBezTo>
                    <a:cubicBezTo>
                      <a:pt x="4849656" y="623038"/>
                      <a:pt x="4845910" y="624479"/>
                      <a:pt x="4842164" y="625632"/>
                    </a:cubicBezTo>
                    <a:cubicBezTo>
                      <a:pt x="4841011" y="624479"/>
                      <a:pt x="4842164" y="620445"/>
                      <a:pt x="4839571" y="621886"/>
                    </a:cubicBezTo>
                    <a:cubicBezTo>
                      <a:pt x="4836401" y="623615"/>
                      <a:pt x="4833808" y="624479"/>
                      <a:pt x="4832367" y="620733"/>
                    </a:cubicBezTo>
                    <a:cubicBezTo>
                      <a:pt x="4831215" y="617852"/>
                      <a:pt x="4837265" y="619004"/>
                      <a:pt x="4836401" y="615259"/>
                    </a:cubicBezTo>
                    <a:cubicBezTo>
                      <a:pt x="4838994" y="612089"/>
                      <a:pt x="4849079" y="616123"/>
                      <a:pt x="4845045" y="608631"/>
                    </a:cubicBezTo>
                    <a:cubicBezTo>
                      <a:pt x="4842452" y="603733"/>
                      <a:pt x="4844469" y="599699"/>
                      <a:pt x="4842452" y="595665"/>
                    </a:cubicBezTo>
                    <a:cubicBezTo>
                      <a:pt x="4843604" y="593648"/>
                      <a:pt x="4843028" y="591343"/>
                      <a:pt x="4845045" y="588750"/>
                    </a:cubicBezTo>
                    <a:cubicBezTo>
                      <a:pt x="4848215" y="584716"/>
                      <a:pt x="4857723" y="584716"/>
                      <a:pt x="4855418" y="580682"/>
                    </a:cubicBezTo>
                    <a:cubicBezTo>
                      <a:pt x="4852537" y="575496"/>
                      <a:pt x="4844469" y="578665"/>
                      <a:pt x="4838706" y="578953"/>
                    </a:cubicBezTo>
                    <a:cubicBezTo>
                      <a:pt x="4838418" y="578089"/>
                      <a:pt x="4838130" y="577513"/>
                      <a:pt x="4837842" y="576648"/>
                    </a:cubicBezTo>
                    <a:cubicBezTo>
                      <a:pt x="4842164" y="570309"/>
                      <a:pt x="4851096" y="570309"/>
                      <a:pt x="4855418" y="563106"/>
                    </a:cubicBezTo>
                    <a:cubicBezTo>
                      <a:pt x="4861469" y="553021"/>
                      <a:pt x="4865791" y="541207"/>
                      <a:pt x="4875876" y="533716"/>
                    </a:cubicBezTo>
                    <a:cubicBezTo>
                      <a:pt x="4879910" y="530546"/>
                      <a:pt x="4877317" y="525648"/>
                      <a:pt x="4875588" y="524784"/>
                    </a:cubicBezTo>
                    <a:cubicBezTo>
                      <a:pt x="4863774" y="519021"/>
                      <a:pt x="4873283" y="515275"/>
                      <a:pt x="4876740" y="511529"/>
                    </a:cubicBezTo>
                    <a:cubicBezTo>
                      <a:pt x="4884520" y="502597"/>
                      <a:pt x="4892588" y="493665"/>
                      <a:pt x="4900656" y="485021"/>
                    </a:cubicBezTo>
                    <a:cubicBezTo>
                      <a:pt x="4903537" y="481851"/>
                      <a:pt x="4899215" y="480122"/>
                      <a:pt x="4899503" y="477817"/>
                    </a:cubicBezTo>
                    <a:cubicBezTo>
                      <a:pt x="4901808" y="476953"/>
                      <a:pt x="4906418" y="476376"/>
                      <a:pt x="4904978" y="473783"/>
                    </a:cubicBezTo>
                    <a:cubicBezTo>
                      <a:pt x="4902384" y="468885"/>
                      <a:pt x="4898639" y="473783"/>
                      <a:pt x="4895469" y="474359"/>
                    </a:cubicBezTo>
                    <a:cubicBezTo>
                      <a:pt x="4892588" y="475224"/>
                      <a:pt x="4890283" y="474648"/>
                      <a:pt x="4889418" y="471478"/>
                    </a:cubicBezTo>
                    <a:cubicBezTo>
                      <a:pt x="4891724" y="467444"/>
                      <a:pt x="4893740" y="463410"/>
                      <a:pt x="4896334" y="459664"/>
                    </a:cubicBezTo>
                    <a:cubicBezTo>
                      <a:pt x="4900080" y="453325"/>
                      <a:pt x="4899215" y="447275"/>
                      <a:pt x="4895181" y="441800"/>
                    </a:cubicBezTo>
                    <a:cubicBezTo>
                      <a:pt x="4890571" y="435749"/>
                      <a:pt x="4887978" y="443817"/>
                      <a:pt x="4883944" y="443529"/>
                    </a:cubicBezTo>
                    <a:cubicBezTo>
                      <a:pt x="4883367" y="443529"/>
                      <a:pt x="4882791" y="443529"/>
                      <a:pt x="4882215" y="443817"/>
                    </a:cubicBezTo>
                    <a:cubicBezTo>
                      <a:pt x="4892876" y="437190"/>
                      <a:pt x="4904690" y="431427"/>
                      <a:pt x="4912469" y="420766"/>
                    </a:cubicBezTo>
                    <a:cubicBezTo>
                      <a:pt x="4914486" y="416732"/>
                      <a:pt x="4916503" y="412986"/>
                      <a:pt x="4918520" y="408952"/>
                    </a:cubicBezTo>
                    <a:cubicBezTo>
                      <a:pt x="4919097" y="403190"/>
                      <a:pt x="4915927" y="404342"/>
                      <a:pt x="4912757" y="406071"/>
                    </a:cubicBezTo>
                    <a:cubicBezTo>
                      <a:pt x="4907571" y="409240"/>
                      <a:pt x="4902673" y="412122"/>
                      <a:pt x="4898062" y="415868"/>
                    </a:cubicBezTo>
                    <a:cubicBezTo>
                      <a:pt x="4892588" y="419901"/>
                      <a:pt x="4883367" y="417885"/>
                      <a:pt x="4881062" y="427681"/>
                    </a:cubicBezTo>
                    <a:cubicBezTo>
                      <a:pt x="4880774" y="428834"/>
                      <a:pt x="4880198" y="428834"/>
                      <a:pt x="4879333" y="428546"/>
                    </a:cubicBezTo>
                    <a:cubicBezTo>
                      <a:pt x="4879333" y="426241"/>
                      <a:pt x="4878757" y="423647"/>
                      <a:pt x="4878181" y="421054"/>
                    </a:cubicBezTo>
                    <a:cubicBezTo>
                      <a:pt x="4879333" y="418461"/>
                      <a:pt x="4881062" y="416156"/>
                      <a:pt x="4883079" y="413851"/>
                    </a:cubicBezTo>
                    <a:cubicBezTo>
                      <a:pt x="4887690" y="408088"/>
                      <a:pt x="4895758" y="412698"/>
                      <a:pt x="4900080" y="407512"/>
                    </a:cubicBezTo>
                    <a:cubicBezTo>
                      <a:pt x="4909876" y="404054"/>
                      <a:pt x="4906995" y="397427"/>
                      <a:pt x="4904113" y="390800"/>
                    </a:cubicBezTo>
                    <a:cubicBezTo>
                      <a:pt x="4904402" y="390511"/>
                      <a:pt x="4904690" y="390223"/>
                      <a:pt x="4904978" y="389935"/>
                    </a:cubicBezTo>
                    <a:cubicBezTo>
                      <a:pt x="4905266" y="389647"/>
                      <a:pt x="4905266" y="389071"/>
                      <a:pt x="4904978" y="388783"/>
                    </a:cubicBezTo>
                    <a:cubicBezTo>
                      <a:pt x="4902384" y="384461"/>
                      <a:pt x="4898639" y="387630"/>
                      <a:pt x="4895469" y="387630"/>
                    </a:cubicBezTo>
                    <a:cubicBezTo>
                      <a:pt x="4892588" y="387918"/>
                      <a:pt x="4890283" y="394545"/>
                      <a:pt x="4887113" y="389647"/>
                    </a:cubicBezTo>
                    <a:cubicBezTo>
                      <a:pt x="4884808" y="386189"/>
                      <a:pt x="4887690" y="381867"/>
                      <a:pt x="4890571" y="378986"/>
                    </a:cubicBezTo>
                    <a:cubicBezTo>
                      <a:pt x="4893740" y="376105"/>
                      <a:pt x="4896910" y="373799"/>
                      <a:pt x="4892300" y="369766"/>
                    </a:cubicBezTo>
                    <a:cubicBezTo>
                      <a:pt x="4892300" y="366308"/>
                      <a:pt x="4898062" y="366884"/>
                      <a:pt x="4897486" y="362850"/>
                    </a:cubicBezTo>
                    <a:cubicBezTo>
                      <a:pt x="4898639" y="355647"/>
                      <a:pt x="4904402" y="351901"/>
                      <a:pt x="4909300" y="346715"/>
                    </a:cubicBezTo>
                    <a:cubicBezTo>
                      <a:pt x="4904690" y="347003"/>
                      <a:pt x="4901232" y="343833"/>
                      <a:pt x="4896622" y="345274"/>
                    </a:cubicBezTo>
                    <a:cubicBezTo>
                      <a:pt x="4893740" y="346138"/>
                      <a:pt x="4889130" y="349308"/>
                      <a:pt x="4888266" y="343833"/>
                    </a:cubicBezTo>
                    <a:cubicBezTo>
                      <a:pt x="4887401" y="339511"/>
                      <a:pt x="4889130" y="334901"/>
                      <a:pt x="4894893" y="333748"/>
                    </a:cubicBezTo>
                    <a:cubicBezTo>
                      <a:pt x="4902961" y="332308"/>
                      <a:pt x="4906418" y="325392"/>
                      <a:pt x="4910452" y="319630"/>
                    </a:cubicBezTo>
                    <a:cubicBezTo>
                      <a:pt x="4913046" y="315884"/>
                      <a:pt x="4909588" y="315596"/>
                      <a:pt x="4906707" y="316460"/>
                    </a:cubicBezTo>
                    <a:cubicBezTo>
                      <a:pt x="4903537" y="312714"/>
                      <a:pt x="4899791" y="314155"/>
                      <a:pt x="4896046" y="315308"/>
                    </a:cubicBezTo>
                    <a:cubicBezTo>
                      <a:pt x="4894893" y="314155"/>
                      <a:pt x="4896046" y="310121"/>
                      <a:pt x="4893452" y="311562"/>
                    </a:cubicBezTo>
                    <a:cubicBezTo>
                      <a:pt x="4890283" y="313291"/>
                      <a:pt x="4887690" y="314155"/>
                      <a:pt x="4886249" y="310409"/>
                    </a:cubicBezTo>
                    <a:cubicBezTo>
                      <a:pt x="4885096" y="307528"/>
                      <a:pt x="4891147" y="308680"/>
                      <a:pt x="4890283" y="304935"/>
                    </a:cubicBezTo>
                    <a:cubicBezTo>
                      <a:pt x="4892876" y="301765"/>
                      <a:pt x="4902961" y="305799"/>
                      <a:pt x="4898927" y="298308"/>
                    </a:cubicBezTo>
                    <a:cubicBezTo>
                      <a:pt x="4896334" y="293409"/>
                      <a:pt x="4898350" y="289375"/>
                      <a:pt x="4896334" y="285341"/>
                    </a:cubicBezTo>
                    <a:cubicBezTo>
                      <a:pt x="4897486" y="283324"/>
                      <a:pt x="4896910" y="281019"/>
                      <a:pt x="4898927" y="278426"/>
                    </a:cubicBezTo>
                    <a:cubicBezTo>
                      <a:pt x="4902096" y="274392"/>
                      <a:pt x="4911605" y="274392"/>
                      <a:pt x="4909300" y="270358"/>
                    </a:cubicBezTo>
                    <a:cubicBezTo>
                      <a:pt x="4906418" y="265172"/>
                      <a:pt x="4898350" y="268341"/>
                      <a:pt x="4892588" y="268629"/>
                    </a:cubicBezTo>
                    <a:cubicBezTo>
                      <a:pt x="4892300" y="267765"/>
                      <a:pt x="4892012" y="267189"/>
                      <a:pt x="4891724" y="266324"/>
                    </a:cubicBezTo>
                    <a:cubicBezTo>
                      <a:pt x="4896046" y="259985"/>
                      <a:pt x="4904978" y="259985"/>
                      <a:pt x="4909300" y="252782"/>
                    </a:cubicBezTo>
                    <a:cubicBezTo>
                      <a:pt x="4915351" y="242697"/>
                      <a:pt x="4919673" y="230883"/>
                      <a:pt x="4929758" y="223392"/>
                    </a:cubicBezTo>
                    <a:cubicBezTo>
                      <a:pt x="4933792" y="220222"/>
                      <a:pt x="4931198" y="215324"/>
                      <a:pt x="4929469" y="214460"/>
                    </a:cubicBezTo>
                    <a:cubicBezTo>
                      <a:pt x="4917656" y="208697"/>
                      <a:pt x="4927164" y="204951"/>
                      <a:pt x="4930622" y="201205"/>
                    </a:cubicBezTo>
                    <a:cubicBezTo>
                      <a:pt x="4938402" y="192273"/>
                      <a:pt x="4946470" y="183341"/>
                      <a:pt x="4954537" y="174697"/>
                    </a:cubicBezTo>
                    <a:cubicBezTo>
                      <a:pt x="4957419" y="171527"/>
                      <a:pt x="4953097" y="169798"/>
                      <a:pt x="4953385" y="167493"/>
                    </a:cubicBezTo>
                    <a:cubicBezTo>
                      <a:pt x="4955114" y="168934"/>
                      <a:pt x="4959724" y="168358"/>
                      <a:pt x="4958283" y="165764"/>
                    </a:cubicBezTo>
                    <a:close/>
                    <a:moveTo>
                      <a:pt x="652646" y="2404880"/>
                    </a:moveTo>
                    <a:cubicBezTo>
                      <a:pt x="651494" y="2404880"/>
                      <a:pt x="650341" y="2406033"/>
                      <a:pt x="648901" y="2405168"/>
                    </a:cubicBezTo>
                    <a:cubicBezTo>
                      <a:pt x="649477" y="2404304"/>
                      <a:pt x="651782" y="2402863"/>
                      <a:pt x="654663" y="2401711"/>
                    </a:cubicBezTo>
                    <a:cubicBezTo>
                      <a:pt x="655528" y="2402575"/>
                      <a:pt x="656392" y="2403439"/>
                      <a:pt x="656968" y="2404592"/>
                    </a:cubicBezTo>
                    <a:cubicBezTo>
                      <a:pt x="655816" y="2404880"/>
                      <a:pt x="654087" y="2405168"/>
                      <a:pt x="652646" y="2404880"/>
                    </a:cubicBezTo>
                    <a:close/>
                    <a:moveTo>
                      <a:pt x="1572669" y="2189065"/>
                    </a:moveTo>
                    <a:cubicBezTo>
                      <a:pt x="1572381" y="2189065"/>
                      <a:pt x="1572093" y="2189353"/>
                      <a:pt x="1572093" y="2189641"/>
                    </a:cubicBezTo>
                    <a:cubicBezTo>
                      <a:pt x="1571805" y="2190218"/>
                      <a:pt x="1572093" y="2190506"/>
                      <a:pt x="1572381" y="2191082"/>
                    </a:cubicBezTo>
                    <a:lnTo>
                      <a:pt x="1568059" y="2190794"/>
                    </a:lnTo>
                    <a:cubicBezTo>
                      <a:pt x="1570076" y="2185607"/>
                      <a:pt x="1574110" y="2185031"/>
                      <a:pt x="1578144" y="2184167"/>
                    </a:cubicBezTo>
                    <a:cubicBezTo>
                      <a:pt x="1576127" y="2186184"/>
                      <a:pt x="1574686" y="2188201"/>
                      <a:pt x="1572669" y="2189065"/>
                    </a:cubicBezTo>
                    <a:close/>
                    <a:moveTo>
                      <a:pt x="4630959" y="1080889"/>
                    </a:moveTo>
                    <a:cubicBezTo>
                      <a:pt x="4635281" y="1078584"/>
                      <a:pt x="4639315" y="1076279"/>
                      <a:pt x="4643637" y="1074262"/>
                    </a:cubicBezTo>
                    <a:cubicBezTo>
                      <a:pt x="4639891" y="1077431"/>
                      <a:pt x="4636722" y="1081753"/>
                      <a:pt x="4630959" y="1080889"/>
                    </a:cubicBezTo>
                    <a:close/>
                    <a:moveTo>
                      <a:pt x="4663519" y="1064753"/>
                    </a:moveTo>
                    <a:cubicBezTo>
                      <a:pt x="4661214" y="1065329"/>
                      <a:pt x="4658620" y="1066194"/>
                      <a:pt x="4656315" y="1067346"/>
                    </a:cubicBezTo>
                    <a:cubicBezTo>
                      <a:pt x="4656315" y="1067346"/>
                      <a:pt x="4656315" y="1067346"/>
                      <a:pt x="4656604" y="1067346"/>
                    </a:cubicBezTo>
                    <a:cubicBezTo>
                      <a:pt x="4660061" y="1065329"/>
                      <a:pt x="4663807" y="1063889"/>
                      <a:pt x="4667553" y="1062160"/>
                    </a:cubicBezTo>
                    <a:cubicBezTo>
                      <a:pt x="4666688" y="1063312"/>
                      <a:pt x="4665536" y="1064177"/>
                      <a:pt x="4663519" y="1064753"/>
                    </a:cubicBezTo>
                    <a:close/>
                  </a:path>
                </a:pathLst>
              </a:custGeom>
              <a:solidFill>
                <a:schemeClr val="accent6">
                  <a:alpha val="60000"/>
                </a:schemeClr>
              </a:solidFill>
              <a:ln w="2878"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50FE06A1-09EB-4168-BECE-17A0402B6FBD}"/>
                  </a:ext>
                </a:extLst>
              </p:cNvPr>
              <p:cNvSpPr/>
              <p:nvPr/>
            </p:nvSpPr>
            <p:spPr>
              <a:xfrm>
                <a:off x="3883227" y="4237453"/>
                <a:ext cx="241049" cy="85771"/>
              </a:xfrm>
              <a:custGeom>
                <a:avLst/>
                <a:gdLst>
                  <a:gd name="connsiteX0" fmla="*/ 9221 w 241049"/>
                  <a:gd name="connsiteY0" fmla="*/ 85038 h 85771"/>
                  <a:gd name="connsiteX1" fmla="*/ 116120 w 241049"/>
                  <a:gd name="connsiteY1" fmla="*/ 54207 h 85771"/>
                  <a:gd name="connsiteX2" fmla="*/ 166544 w 241049"/>
                  <a:gd name="connsiteY2" fmla="*/ 42106 h 85771"/>
                  <a:gd name="connsiteX3" fmla="*/ 224459 w 241049"/>
                  <a:gd name="connsiteY3" fmla="*/ 24529 h 85771"/>
                  <a:gd name="connsiteX4" fmla="*/ 238866 w 241049"/>
                  <a:gd name="connsiteY4" fmla="*/ 10699 h 85771"/>
                  <a:gd name="connsiteX5" fmla="*/ 238866 w 241049"/>
                  <a:gd name="connsiteY5" fmla="*/ 1478 h 85771"/>
                  <a:gd name="connsiteX6" fmla="*/ 228205 w 241049"/>
                  <a:gd name="connsiteY6" fmla="*/ 2631 h 85771"/>
                  <a:gd name="connsiteX7" fmla="*/ 180374 w 241049"/>
                  <a:gd name="connsiteY7" fmla="*/ 26546 h 85771"/>
                  <a:gd name="connsiteX8" fmla="*/ 171442 w 241049"/>
                  <a:gd name="connsiteY8" fmla="*/ 28851 h 85771"/>
                  <a:gd name="connsiteX9" fmla="*/ 132543 w 241049"/>
                  <a:gd name="connsiteY9" fmla="*/ 39800 h 85771"/>
                  <a:gd name="connsiteX10" fmla="*/ 120730 w 241049"/>
                  <a:gd name="connsiteY10" fmla="*/ 44411 h 85771"/>
                  <a:gd name="connsiteX11" fmla="*/ 68289 w 241049"/>
                  <a:gd name="connsiteY11" fmla="*/ 59106 h 85771"/>
                  <a:gd name="connsiteX12" fmla="*/ 29678 w 241049"/>
                  <a:gd name="connsiteY12" fmla="*/ 72360 h 85771"/>
                  <a:gd name="connsiteX13" fmla="*/ 0 w 241049"/>
                  <a:gd name="connsiteY13" fmla="*/ 84750 h 85771"/>
                  <a:gd name="connsiteX14" fmla="*/ 9221 w 241049"/>
                  <a:gd name="connsiteY14" fmla="*/ 85038 h 8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049" h="85771">
                    <a:moveTo>
                      <a:pt x="9221" y="85038"/>
                    </a:moveTo>
                    <a:cubicBezTo>
                      <a:pt x="45814" y="78123"/>
                      <a:pt x="78950" y="60258"/>
                      <a:pt x="116120" y="54207"/>
                    </a:cubicBezTo>
                    <a:cubicBezTo>
                      <a:pt x="132832" y="51326"/>
                      <a:pt x="149831" y="46139"/>
                      <a:pt x="166544" y="42106"/>
                    </a:cubicBezTo>
                    <a:cubicBezTo>
                      <a:pt x="186137" y="37495"/>
                      <a:pt x="205154" y="30292"/>
                      <a:pt x="224459" y="24529"/>
                    </a:cubicBezTo>
                    <a:cubicBezTo>
                      <a:pt x="231663" y="22224"/>
                      <a:pt x="237137" y="18766"/>
                      <a:pt x="238866" y="10699"/>
                    </a:cubicBezTo>
                    <a:cubicBezTo>
                      <a:pt x="239442" y="7529"/>
                      <a:pt x="243476" y="3783"/>
                      <a:pt x="238866" y="1478"/>
                    </a:cubicBezTo>
                    <a:cubicBezTo>
                      <a:pt x="235697" y="-251"/>
                      <a:pt x="231374" y="-1115"/>
                      <a:pt x="228205" y="2631"/>
                    </a:cubicBezTo>
                    <a:cubicBezTo>
                      <a:pt x="215527" y="16749"/>
                      <a:pt x="196222" y="18478"/>
                      <a:pt x="180374" y="26546"/>
                    </a:cubicBezTo>
                    <a:cubicBezTo>
                      <a:pt x="177493" y="27987"/>
                      <a:pt x="173747" y="29716"/>
                      <a:pt x="171442" y="28851"/>
                    </a:cubicBezTo>
                    <a:cubicBezTo>
                      <a:pt x="155883" y="23665"/>
                      <a:pt x="144357" y="32597"/>
                      <a:pt x="132543" y="39800"/>
                    </a:cubicBezTo>
                    <a:cubicBezTo>
                      <a:pt x="128798" y="42106"/>
                      <a:pt x="125052" y="44699"/>
                      <a:pt x="120730" y="44411"/>
                    </a:cubicBezTo>
                    <a:cubicBezTo>
                      <a:pt x="101425" y="43546"/>
                      <a:pt x="85001" y="50461"/>
                      <a:pt x="68289" y="59106"/>
                    </a:cubicBezTo>
                    <a:cubicBezTo>
                      <a:pt x="56187" y="65445"/>
                      <a:pt x="42644" y="69479"/>
                      <a:pt x="29678" y="72360"/>
                    </a:cubicBezTo>
                    <a:cubicBezTo>
                      <a:pt x="18441" y="74665"/>
                      <a:pt x="10373" y="81580"/>
                      <a:pt x="0" y="84750"/>
                    </a:cubicBezTo>
                    <a:cubicBezTo>
                      <a:pt x="3170" y="86479"/>
                      <a:pt x="6051" y="85614"/>
                      <a:pt x="9221" y="85038"/>
                    </a:cubicBezTo>
                    <a:close/>
                  </a:path>
                </a:pathLst>
              </a:custGeom>
              <a:solidFill>
                <a:srgbClr val="CD7E7E"/>
              </a:solidFill>
              <a:ln w="287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85DD524-75F4-4732-8910-67962907F620}"/>
                  </a:ext>
                </a:extLst>
              </p:cNvPr>
              <p:cNvSpPr/>
              <p:nvPr/>
            </p:nvSpPr>
            <p:spPr>
              <a:xfrm>
                <a:off x="3004696" y="4565507"/>
                <a:ext cx="108392" cy="25816"/>
              </a:xfrm>
              <a:custGeom>
                <a:avLst/>
                <a:gdLst>
                  <a:gd name="connsiteX0" fmla="*/ 72034 w 108392"/>
                  <a:gd name="connsiteY0" fmla="*/ 14291 h 25816"/>
                  <a:gd name="connsiteX1" fmla="*/ 88746 w 108392"/>
                  <a:gd name="connsiteY1" fmla="*/ 9680 h 25816"/>
                  <a:gd name="connsiteX2" fmla="*/ 88746 w 108392"/>
                  <a:gd name="connsiteY2" fmla="*/ 9680 h 25816"/>
                  <a:gd name="connsiteX3" fmla="*/ 105746 w 108392"/>
                  <a:gd name="connsiteY3" fmla="*/ 5070 h 25816"/>
                  <a:gd name="connsiteX4" fmla="*/ 107475 w 108392"/>
                  <a:gd name="connsiteY4" fmla="*/ 748 h 25816"/>
                  <a:gd name="connsiteX5" fmla="*/ 102865 w 108392"/>
                  <a:gd name="connsiteY5" fmla="*/ 172 h 25816"/>
                  <a:gd name="connsiteX6" fmla="*/ 86153 w 108392"/>
                  <a:gd name="connsiteY6" fmla="*/ 4782 h 25816"/>
                  <a:gd name="connsiteX7" fmla="*/ 64254 w 108392"/>
                  <a:gd name="connsiteY7" fmla="*/ 4206 h 25816"/>
                  <a:gd name="connsiteX8" fmla="*/ 45237 w 108392"/>
                  <a:gd name="connsiteY8" fmla="*/ 10257 h 25816"/>
                  <a:gd name="connsiteX9" fmla="*/ 0 w 108392"/>
                  <a:gd name="connsiteY9" fmla="*/ 25816 h 25816"/>
                  <a:gd name="connsiteX10" fmla="*/ 72034 w 108392"/>
                  <a:gd name="connsiteY10" fmla="*/ 14291 h 25816"/>
                  <a:gd name="connsiteX11" fmla="*/ 72034 w 108392"/>
                  <a:gd name="connsiteY11" fmla="*/ 14291 h 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2" h="25816">
                    <a:moveTo>
                      <a:pt x="72034" y="14291"/>
                    </a:moveTo>
                    <a:cubicBezTo>
                      <a:pt x="77797" y="14002"/>
                      <a:pt x="83560" y="12562"/>
                      <a:pt x="88746" y="9680"/>
                    </a:cubicBezTo>
                    <a:cubicBezTo>
                      <a:pt x="88746" y="9680"/>
                      <a:pt x="88746" y="9680"/>
                      <a:pt x="88746" y="9680"/>
                    </a:cubicBezTo>
                    <a:cubicBezTo>
                      <a:pt x="94509" y="8240"/>
                      <a:pt x="100272" y="6799"/>
                      <a:pt x="105746" y="5070"/>
                    </a:cubicBezTo>
                    <a:cubicBezTo>
                      <a:pt x="107187" y="4494"/>
                      <a:pt x="109780" y="2765"/>
                      <a:pt x="107475" y="748"/>
                    </a:cubicBezTo>
                    <a:cubicBezTo>
                      <a:pt x="106611" y="-116"/>
                      <a:pt x="104594" y="460"/>
                      <a:pt x="102865" y="172"/>
                    </a:cubicBezTo>
                    <a:cubicBezTo>
                      <a:pt x="96814" y="-116"/>
                      <a:pt x="90475" y="-693"/>
                      <a:pt x="86153" y="4782"/>
                    </a:cubicBezTo>
                    <a:cubicBezTo>
                      <a:pt x="78949" y="2477"/>
                      <a:pt x="72034" y="2189"/>
                      <a:pt x="64254" y="4206"/>
                    </a:cubicBezTo>
                    <a:cubicBezTo>
                      <a:pt x="57916" y="5935"/>
                      <a:pt x="51576" y="8240"/>
                      <a:pt x="45237" y="10257"/>
                    </a:cubicBezTo>
                    <a:cubicBezTo>
                      <a:pt x="29966" y="14867"/>
                      <a:pt x="13830" y="16884"/>
                      <a:pt x="0" y="25816"/>
                    </a:cubicBezTo>
                    <a:cubicBezTo>
                      <a:pt x="24203" y="22358"/>
                      <a:pt x="47831" y="16596"/>
                      <a:pt x="72034" y="14291"/>
                    </a:cubicBezTo>
                    <a:lnTo>
                      <a:pt x="72034" y="14291"/>
                    </a:lnTo>
                    <a:close/>
                  </a:path>
                </a:pathLst>
              </a:custGeom>
              <a:solidFill>
                <a:srgbClr val="CD7E7E"/>
              </a:solidFill>
              <a:ln w="287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0DF3FC8-D771-43F1-8607-8A96A56B587D}"/>
                  </a:ext>
                </a:extLst>
              </p:cNvPr>
              <p:cNvSpPr/>
              <p:nvPr/>
            </p:nvSpPr>
            <p:spPr>
              <a:xfrm>
                <a:off x="2758338" y="4627200"/>
                <a:ext cx="94220" cy="41640"/>
              </a:xfrm>
              <a:custGeom>
                <a:avLst/>
                <a:gdLst>
                  <a:gd name="connsiteX0" fmla="*/ 9220 w 94220"/>
                  <a:gd name="connsiteY0" fmla="*/ 39039 h 41640"/>
                  <a:gd name="connsiteX1" fmla="*/ 23051 w 94220"/>
                  <a:gd name="connsiteY1" fmla="*/ 31259 h 41640"/>
                  <a:gd name="connsiteX2" fmla="*/ 78661 w 94220"/>
                  <a:gd name="connsiteY2" fmla="*/ 9937 h 41640"/>
                  <a:gd name="connsiteX3" fmla="*/ 78661 w 94220"/>
                  <a:gd name="connsiteY3" fmla="*/ 9937 h 41640"/>
                  <a:gd name="connsiteX4" fmla="*/ 94221 w 94220"/>
                  <a:gd name="connsiteY4" fmla="*/ 717 h 41640"/>
                  <a:gd name="connsiteX5" fmla="*/ 85577 w 94220"/>
                  <a:gd name="connsiteY5" fmla="*/ 140 h 41640"/>
                  <a:gd name="connsiteX6" fmla="*/ 62238 w 94220"/>
                  <a:gd name="connsiteY6" fmla="*/ 4462 h 41640"/>
                  <a:gd name="connsiteX7" fmla="*/ 53017 w 94220"/>
                  <a:gd name="connsiteY7" fmla="*/ 15988 h 41640"/>
                  <a:gd name="connsiteX8" fmla="*/ 8356 w 94220"/>
                  <a:gd name="connsiteY8" fmla="*/ 31835 h 41640"/>
                  <a:gd name="connsiteX9" fmla="*/ 0 w 94220"/>
                  <a:gd name="connsiteY9" fmla="*/ 38174 h 41640"/>
                  <a:gd name="connsiteX10" fmla="*/ 9220 w 94220"/>
                  <a:gd name="connsiteY10" fmla="*/ 39039 h 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220" h="41640">
                    <a:moveTo>
                      <a:pt x="9220" y="39039"/>
                    </a:moveTo>
                    <a:cubicBezTo>
                      <a:pt x="12102" y="32988"/>
                      <a:pt x="18153" y="33276"/>
                      <a:pt x="23051" y="31259"/>
                    </a:cubicBezTo>
                    <a:cubicBezTo>
                      <a:pt x="41780" y="24632"/>
                      <a:pt x="61661" y="20598"/>
                      <a:pt x="78661" y="9937"/>
                    </a:cubicBezTo>
                    <a:cubicBezTo>
                      <a:pt x="78661" y="9937"/>
                      <a:pt x="78661" y="9937"/>
                      <a:pt x="78661" y="9937"/>
                    </a:cubicBezTo>
                    <a:cubicBezTo>
                      <a:pt x="84712" y="9361"/>
                      <a:pt x="90475" y="7632"/>
                      <a:pt x="94221" y="717"/>
                    </a:cubicBezTo>
                    <a:cubicBezTo>
                      <a:pt x="90763" y="428"/>
                      <a:pt x="88170" y="428"/>
                      <a:pt x="85577" y="140"/>
                    </a:cubicBezTo>
                    <a:cubicBezTo>
                      <a:pt x="77509" y="-436"/>
                      <a:pt x="70017" y="717"/>
                      <a:pt x="62238" y="4462"/>
                    </a:cubicBezTo>
                    <a:cubicBezTo>
                      <a:pt x="56763" y="7344"/>
                      <a:pt x="59933" y="15700"/>
                      <a:pt x="53017" y="15988"/>
                    </a:cubicBezTo>
                    <a:cubicBezTo>
                      <a:pt x="36305" y="16564"/>
                      <a:pt x="23915" y="28378"/>
                      <a:pt x="8356" y="31835"/>
                    </a:cubicBezTo>
                    <a:cubicBezTo>
                      <a:pt x="4898" y="32700"/>
                      <a:pt x="288" y="32700"/>
                      <a:pt x="0" y="38174"/>
                    </a:cubicBezTo>
                    <a:cubicBezTo>
                      <a:pt x="3170" y="36734"/>
                      <a:pt x="5763" y="45954"/>
                      <a:pt x="9220" y="39039"/>
                    </a:cubicBezTo>
                    <a:close/>
                  </a:path>
                </a:pathLst>
              </a:custGeom>
              <a:solidFill>
                <a:srgbClr val="CD7E7E"/>
              </a:solidFill>
              <a:ln w="287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C50A190-81D2-4915-834B-57E36B5E4E5F}"/>
                  </a:ext>
                </a:extLst>
              </p:cNvPr>
              <p:cNvSpPr/>
              <p:nvPr/>
            </p:nvSpPr>
            <p:spPr>
              <a:xfrm>
                <a:off x="3820989" y="4329115"/>
                <a:ext cx="42249" cy="13087"/>
              </a:xfrm>
              <a:custGeom>
                <a:avLst/>
                <a:gdLst>
                  <a:gd name="connsiteX0" fmla="*/ 14119 w 42249"/>
                  <a:gd name="connsiteY0" fmla="*/ 11529 h 13087"/>
                  <a:gd name="connsiteX1" fmla="*/ 34000 w 42249"/>
                  <a:gd name="connsiteY1" fmla="*/ 9224 h 13087"/>
                  <a:gd name="connsiteX2" fmla="*/ 42068 w 42249"/>
                  <a:gd name="connsiteY2" fmla="*/ 4613 h 13087"/>
                  <a:gd name="connsiteX3" fmla="*/ 35729 w 42249"/>
                  <a:gd name="connsiteY3" fmla="*/ 3 h 13087"/>
                  <a:gd name="connsiteX4" fmla="*/ 0 w 42249"/>
                  <a:gd name="connsiteY4" fmla="*/ 11241 h 13087"/>
                  <a:gd name="connsiteX5" fmla="*/ 14119 w 42249"/>
                  <a:gd name="connsiteY5" fmla="*/ 11529 h 1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49" h="13087">
                    <a:moveTo>
                      <a:pt x="14119" y="11529"/>
                    </a:moveTo>
                    <a:cubicBezTo>
                      <a:pt x="20170" y="7207"/>
                      <a:pt x="25932" y="2596"/>
                      <a:pt x="34000" y="9224"/>
                    </a:cubicBezTo>
                    <a:cubicBezTo>
                      <a:pt x="36017" y="10952"/>
                      <a:pt x="41204" y="8647"/>
                      <a:pt x="42068" y="4613"/>
                    </a:cubicBezTo>
                    <a:cubicBezTo>
                      <a:pt x="43221" y="-285"/>
                      <a:pt x="38610" y="3"/>
                      <a:pt x="35729" y="3"/>
                    </a:cubicBezTo>
                    <a:cubicBezTo>
                      <a:pt x="23627" y="291"/>
                      <a:pt x="12102" y="1732"/>
                      <a:pt x="0" y="11241"/>
                    </a:cubicBezTo>
                    <a:cubicBezTo>
                      <a:pt x="6915" y="12681"/>
                      <a:pt x="10373" y="14410"/>
                      <a:pt x="14119" y="11529"/>
                    </a:cubicBezTo>
                    <a:close/>
                  </a:path>
                </a:pathLst>
              </a:custGeom>
              <a:solidFill>
                <a:srgbClr val="CD7E7E"/>
              </a:solidFill>
              <a:ln w="2878"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47C6B7F-FAE8-4586-B724-FCEF44FC5AD9}"/>
                  </a:ext>
                </a:extLst>
              </p:cNvPr>
              <p:cNvSpPr/>
              <p:nvPr/>
            </p:nvSpPr>
            <p:spPr>
              <a:xfrm>
                <a:off x="4010872" y="4287338"/>
                <a:ext cx="35152" cy="14695"/>
              </a:xfrm>
              <a:custGeom>
                <a:avLst/>
                <a:gdLst>
                  <a:gd name="connsiteX0" fmla="*/ 865 w 35152"/>
                  <a:gd name="connsiteY0" fmla="*/ 14695 h 14695"/>
                  <a:gd name="connsiteX1" fmla="*/ 35153 w 35152"/>
                  <a:gd name="connsiteY1" fmla="*/ 3170 h 14695"/>
                  <a:gd name="connsiteX2" fmla="*/ 34000 w 35152"/>
                  <a:gd name="connsiteY2" fmla="*/ 0 h 14695"/>
                  <a:gd name="connsiteX3" fmla="*/ 0 w 35152"/>
                  <a:gd name="connsiteY3" fmla="*/ 11525 h 14695"/>
                  <a:gd name="connsiteX4" fmla="*/ 865 w 35152"/>
                  <a:gd name="connsiteY4" fmla="*/ 14695 h 14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2" h="14695">
                    <a:moveTo>
                      <a:pt x="865" y="14695"/>
                    </a:moveTo>
                    <a:cubicBezTo>
                      <a:pt x="13254" y="13254"/>
                      <a:pt x="25356" y="10949"/>
                      <a:pt x="35153" y="3170"/>
                    </a:cubicBezTo>
                    <a:cubicBezTo>
                      <a:pt x="34865" y="2017"/>
                      <a:pt x="34288" y="864"/>
                      <a:pt x="34000" y="0"/>
                    </a:cubicBezTo>
                    <a:cubicBezTo>
                      <a:pt x="22763" y="3746"/>
                      <a:pt x="11237" y="7780"/>
                      <a:pt x="0" y="11525"/>
                    </a:cubicBezTo>
                    <a:cubicBezTo>
                      <a:pt x="0" y="12390"/>
                      <a:pt x="288" y="13542"/>
                      <a:pt x="865" y="14695"/>
                    </a:cubicBezTo>
                    <a:close/>
                  </a:path>
                </a:pathLst>
              </a:custGeom>
              <a:solidFill>
                <a:srgbClr val="CD7E7E"/>
              </a:solidFill>
              <a:ln w="287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D499454-6F4A-47B5-9B2F-0B47FE795F85}"/>
                  </a:ext>
                </a:extLst>
              </p:cNvPr>
              <p:cNvSpPr/>
              <p:nvPr/>
            </p:nvSpPr>
            <p:spPr>
              <a:xfrm>
                <a:off x="2780924" y="4651544"/>
                <a:ext cx="65872" cy="25307"/>
              </a:xfrm>
              <a:custGeom>
                <a:avLst/>
                <a:gdLst>
                  <a:gd name="connsiteX0" fmla="*/ 65873 w 65872"/>
                  <a:gd name="connsiteY0" fmla="*/ 0 h 25307"/>
                  <a:gd name="connsiteX1" fmla="*/ 21788 w 65872"/>
                  <a:gd name="connsiteY1" fmla="*/ 13542 h 25307"/>
                  <a:gd name="connsiteX2" fmla="*/ 21788 w 65872"/>
                  <a:gd name="connsiteY2" fmla="*/ 13542 h 25307"/>
                  <a:gd name="connsiteX3" fmla="*/ 12567 w 65872"/>
                  <a:gd name="connsiteY3" fmla="*/ 16136 h 25307"/>
                  <a:gd name="connsiteX4" fmla="*/ 12567 w 65872"/>
                  <a:gd name="connsiteY4" fmla="*/ 16136 h 25307"/>
                  <a:gd name="connsiteX5" fmla="*/ 4787 w 65872"/>
                  <a:gd name="connsiteY5" fmla="*/ 18153 h 25307"/>
                  <a:gd name="connsiteX6" fmla="*/ 465 w 65872"/>
                  <a:gd name="connsiteY6" fmla="*/ 23339 h 25307"/>
                  <a:gd name="connsiteX7" fmla="*/ 7381 w 65872"/>
                  <a:gd name="connsiteY7" fmla="*/ 23339 h 25307"/>
                  <a:gd name="connsiteX8" fmla="*/ 17754 w 65872"/>
                  <a:gd name="connsiteY8" fmla="*/ 18153 h 25307"/>
                  <a:gd name="connsiteX9" fmla="*/ 33889 w 65872"/>
                  <a:gd name="connsiteY9" fmla="*/ 22475 h 25307"/>
                  <a:gd name="connsiteX10" fmla="*/ 39076 w 65872"/>
                  <a:gd name="connsiteY10" fmla="*/ 20170 h 25307"/>
                  <a:gd name="connsiteX11" fmla="*/ 43686 w 65872"/>
                  <a:gd name="connsiteY11" fmla="*/ 11237 h 25307"/>
                  <a:gd name="connsiteX12" fmla="*/ 43686 w 65872"/>
                  <a:gd name="connsiteY12" fmla="*/ 11237 h 25307"/>
                  <a:gd name="connsiteX13" fmla="*/ 43686 w 65872"/>
                  <a:gd name="connsiteY13" fmla="*/ 11237 h 25307"/>
                  <a:gd name="connsiteX14" fmla="*/ 65873 w 65872"/>
                  <a:gd name="connsiteY14" fmla="*/ 0 h 25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872" h="25307">
                    <a:moveTo>
                      <a:pt x="65873" y="0"/>
                    </a:moveTo>
                    <a:cubicBezTo>
                      <a:pt x="48872" y="3458"/>
                      <a:pt x="35330" y="8644"/>
                      <a:pt x="21788" y="13542"/>
                    </a:cubicBezTo>
                    <a:cubicBezTo>
                      <a:pt x="21788" y="13542"/>
                      <a:pt x="21788" y="13542"/>
                      <a:pt x="21788" y="13542"/>
                    </a:cubicBezTo>
                    <a:cubicBezTo>
                      <a:pt x="18618" y="13831"/>
                      <a:pt x="15160" y="13542"/>
                      <a:pt x="12567" y="16136"/>
                    </a:cubicBezTo>
                    <a:cubicBezTo>
                      <a:pt x="12567" y="16136"/>
                      <a:pt x="12567" y="16136"/>
                      <a:pt x="12567" y="16136"/>
                    </a:cubicBezTo>
                    <a:cubicBezTo>
                      <a:pt x="9974" y="16712"/>
                      <a:pt x="7381" y="17288"/>
                      <a:pt x="4787" y="18153"/>
                    </a:cubicBezTo>
                    <a:cubicBezTo>
                      <a:pt x="2194" y="19017"/>
                      <a:pt x="-1263" y="19881"/>
                      <a:pt x="465" y="23339"/>
                    </a:cubicBezTo>
                    <a:cubicBezTo>
                      <a:pt x="2194" y="26509"/>
                      <a:pt x="5076" y="25356"/>
                      <a:pt x="7381" y="23339"/>
                    </a:cubicBezTo>
                    <a:cubicBezTo>
                      <a:pt x="10550" y="20746"/>
                      <a:pt x="14008" y="19017"/>
                      <a:pt x="17754" y="18153"/>
                    </a:cubicBezTo>
                    <a:cubicBezTo>
                      <a:pt x="21211" y="27085"/>
                      <a:pt x="27550" y="25068"/>
                      <a:pt x="33889" y="22475"/>
                    </a:cubicBezTo>
                    <a:cubicBezTo>
                      <a:pt x="35618" y="21610"/>
                      <a:pt x="37347" y="19881"/>
                      <a:pt x="39076" y="20170"/>
                    </a:cubicBezTo>
                    <a:cubicBezTo>
                      <a:pt x="48872" y="21322"/>
                      <a:pt x="44550" y="15559"/>
                      <a:pt x="43686" y="11237"/>
                    </a:cubicBezTo>
                    <a:cubicBezTo>
                      <a:pt x="43686" y="11237"/>
                      <a:pt x="43686" y="11237"/>
                      <a:pt x="43686" y="11237"/>
                    </a:cubicBezTo>
                    <a:cubicBezTo>
                      <a:pt x="43686" y="11237"/>
                      <a:pt x="43686" y="11237"/>
                      <a:pt x="43686" y="11237"/>
                    </a:cubicBezTo>
                    <a:cubicBezTo>
                      <a:pt x="50025" y="8068"/>
                      <a:pt x="58381" y="8356"/>
                      <a:pt x="65873" y="0"/>
                    </a:cubicBezTo>
                    <a:close/>
                  </a:path>
                </a:pathLst>
              </a:custGeom>
              <a:solidFill>
                <a:srgbClr val="CD7E7E"/>
              </a:solidFill>
              <a:ln w="287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C6444F5-B153-419A-8348-98641B09ABB6}"/>
                  </a:ext>
                </a:extLst>
              </p:cNvPr>
              <p:cNvSpPr/>
              <p:nvPr/>
            </p:nvSpPr>
            <p:spPr>
              <a:xfrm>
                <a:off x="4181449" y="4220772"/>
                <a:ext cx="33424" cy="13548"/>
              </a:xfrm>
              <a:custGeom>
                <a:avLst/>
                <a:gdLst>
                  <a:gd name="connsiteX0" fmla="*/ 0 w 33424"/>
                  <a:gd name="connsiteY0" fmla="*/ 13548 h 13548"/>
                  <a:gd name="connsiteX1" fmla="*/ 33424 w 33424"/>
                  <a:gd name="connsiteY1" fmla="*/ 6 h 13548"/>
                  <a:gd name="connsiteX2" fmla="*/ 0 w 33424"/>
                  <a:gd name="connsiteY2" fmla="*/ 13548 h 13548"/>
                </a:gdLst>
                <a:ahLst/>
                <a:cxnLst>
                  <a:cxn ang="0">
                    <a:pos x="connsiteX0" y="connsiteY0"/>
                  </a:cxn>
                  <a:cxn ang="0">
                    <a:pos x="connsiteX1" y="connsiteY1"/>
                  </a:cxn>
                  <a:cxn ang="0">
                    <a:pos x="connsiteX2" y="connsiteY2"/>
                  </a:cxn>
                </a:cxnLst>
                <a:rect l="l" t="t" r="r" b="b"/>
                <a:pathLst>
                  <a:path w="33424" h="13548">
                    <a:moveTo>
                      <a:pt x="0" y="13548"/>
                    </a:moveTo>
                    <a:cubicBezTo>
                      <a:pt x="11814" y="13260"/>
                      <a:pt x="22763" y="10667"/>
                      <a:pt x="33424" y="6"/>
                    </a:cubicBezTo>
                    <a:cubicBezTo>
                      <a:pt x="18729" y="-282"/>
                      <a:pt x="10949" y="10091"/>
                      <a:pt x="0" y="13548"/>
                    </a:cubicBezTo>
                    <a:close/>
                  </a:path>
                </a:pathLst>
              </a:custGeom>
              <a:solidFill>
                <a:srgbClr val="CD7E7E"/>
              </a:solidFill>
              <a:ln w="287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E9A64E1-985B-43F5-947A-0F68C42AD513}"/>
                  </a:ext>
                </a:extLst>
              </p:cNvPr>
              <p:cNvSpPr/>
              <p:nvPr/>
            </p:nvSpPr>
            <p:spPr>
              <a:xfrm>
                <a:off x="4344014" y="4158750"/>
                <a:ext cx="48673" cy="20112"/>
              </a:xfrm>
              <a:custGeom>
                <a:avLst/>
                <a:gdLst>
                  <a:gd name="connsiteX0" fmla="*/ 5130 w 48673"/>
                  <a:gd name="connsiteY0" fmla="*/ 19096 h 20112"/>
                  <a:gd name="connsiteX1" fmla="*/ 18961 w 48673"/>
                  <a:gd name="connsiteY1" fmla="*/ 10451 h 20112"/>
                  <a:gd name="connsiteX2" fmla="*/ 37690 w 48673"/>
                  <a:gd name="connsiteY2" fmla="*/ 4977 h 20112"/>
                  <a:gd name="connsiteX3" fmla="*/ 37690 w 48673"/>
                  <a:gd name="connsiteY3" fmla="*/ 4977 h 20112"/>
                  <a:gd name="connsiteX4" fmla="*/ 48639 w 48673"/>
                  <a:gd name="connsiteY4" fmla="*/ 3536 h 20112"/>
                  <a:gd name="connsiteX5" fmla="*/ 38842 w 48673"/>
                  <a:gd name="connsiteY5" fmla="*/ 79 h 20112"/>
                  <a:gd name="connsiteX6" fmla="*/ 35385 w 48673"/>
                  <a:gd name="connsiteY6" fmla="*/ 655 h 20112"/>
                  <a:gd name="connsiteX7" fmla="*/ 18961 w 48673"/>
                  <a:gd name="connsiteY7" fmla="*/ 7282 h 20112"/>
                  <a:gd name="connsiteX8" fmla="*/ 1096 w 48673"/>
                  <a:gd name="connsiteY8" fmla="*/ 13045 h 20112"/>
                  <a:gd name="connsiteX9" fmla="*/ 232 w 48673"/>
                  <a:gd name="connsiteY9" fmla="*/ 18519 h 20112"/>
                  <a:gd name="connsiteX10" fmla="*/ 5130 w 48673"/>
                  <a:gd name="connsiteY10" fmla="*/ 19096 h 2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73" h="20112">
                    <a:moveTo>
                      <a:pt x="5130" y="19096"/>
                    </a:moveTo>
                    <a:cubicBezTo>
                      <a:pt x="9741" y="16502"/>
                      <a:pt x="14351" y="13333"/>
                      <a:pt x="18961" y="10451"/>
                    </a:cubicBezTo>
                    <a:cubicBezTo>
                      <a:pt x="25300" y="8723"/>
                      <a:pt x="32792" y="11028"/>
                      <a:pt x="37690" y="4977"/>
                    </a:cubicBezTo>
                    <a:lnTo>
                      <a:pt x="37690" y="4977"/>
                    </a:lnTo>
                    <a:cubicBezTo>
                      <a:pt x="41436" y="4401"/>
                      <a:pt x="47775" y="9587"/>
                      <a:pt x="48639" y="3536"/>
                    </a:cubicBezTo>
                    <a:cubicBezTo>
                      <a:pt x="49215" y="-2227"/>
                      <a:pt x="42300" y="1519"/>
                      <a:pt x="38842" y="79"/>
                    </a:cubicBezTo>
                    <a:cubicBezTo>
                      <a:pt x="37978" y="-210"/>
                      <a:pt x="36537" y="367"/>
                      <a:pt x="35385" y="655"/>
                    </a:cubicBezTo>
                    <a:cubicBezTo>
                      <a:pt x="28181" y="-1362"/>
                      <a:pt x="25300" y="7570"/>
                      <a:pt x="18961" y="7282"/>
                    </a:cubicBezTo>
                    <a:cubicBezTo>
                      <a:pt x="11181" y="3536"/>
                      <a:pt x="6571" y="10163"/>
                      <a:pt x="1096" y="13045"/>
                    </a:cubicBezTo>
                    <a:cubicBezTo>
                      <a:pt x="232" y="13621"/>
                      <a:pt x="-344" y="16790"/>
                      <a:pt x="232" y="18519"/>
                    </a:cubicBezTo>
                    <a:cubicBezTo>
                      <a:pt x="1096" y="21113"/>
                      <a:pt x="3690" y="19960"/>
                      <a:pt x="5130" y="19096"/>
                    </a:cubicBezTo>
                    <a:close/>
                  </a:path>
                </a:pathLst>
              </a:custGeom>
              <a:solidFill>
                <a:srgbClr val="CD7E7E"/>
              </a:solidFill>
              <a:ln w="287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32EAB50-AD78-440A-BE7E-C87CD6146E15}"/>
                  </a:ext>
                </a:extLst>
              </p:cNvPr>
              <p:cNvSpPr/>
              <p:nvPr/>
            </p:nvSpPr>
            <p:spPr>
              <a:xfrm>
                <a:off x="2744508" y="4675171"/>
                <a:ext cx="23475" cy="13830"/>
              </a:xfrm>
              <a:custGeom>
                <a:avLst/>
                <a:gdLst>
                  <a:gd name="connsiteX0" fmla="*/ 18729 w 23475"/>
                  <a:gd name="connsiteY0" fmla="*/ 7492 h 13830"/>
                  <a:gd name="connsiteX1" fmla="*/ 23339 w 23475"/>
                  <a:gd name="connsiteY1" fmla="*/ 3170 h 13830"/>
                  <a:gd name="connsiteX2" fmla="*/ 16712 w 23475"/>
                  <a:gd name="connsiteY2" fmla="*/ 2593 h 13830"/>
                  <a:gd name="connsiteX3" fmla="*/ 2593 w 23475"/>
                  <a:gd name="connsiteY3" fmla="*/ 0 h 13830"/>
                  <a:gd name="connsiteX4" fmla="*/ 0 w 23475"/>
                  <a:gd name="connsiteY4" fmla="*/ 13831 h 13830"/>
                  <a:gd name="connsiteX5" fmla="*/ 18729 w 23475"/>
                  <a:gd name="connsiteY5" fmla="*/ 7492 h 1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75" h="13830">
                    <a:moveTo>
                      <a:pt x="18729" y="7492"/>
                    </a:moveTo>
                    <a:cubicBezTo>
                      <a:pt x="20746" y="6627"/>
                      <a:pt x="24204" y="6339"/>
                      <a:pt x="23339" y="3170"/>
                    </a:cubicBezTo>
                    <a:cubicBezTo>
                      <a:pt x="21898" y="-1441"/>
                      <a:pt x="18729" y="2017"/>
                      <a:pt x="16712" y="2593"/>
                    </a:cubicBezTo>
                    <a:cubicBezTo>
                      <a:pt x="11525" y="4034"/>
                      <a:pt x="5475" y="10373"/>
                      <a:pt x="2593" y="0"/>
                    </a:cubicBezTo>
                    <a:cubicBezTo>
                      <a:pt x="1153" y="4322"/>
                      <a:pt x="4034" y="9797"/>
                      <a:pt x="0" y="13831"/>
                    </a:cubicBezTo>
                    <a:cubicBezTo>
                      <a:pt x="6627" y="13831"/>
                      <a:pt x="12390" y="10085"/>
                      <a:pt x="18729" y="7492"/>
                    </a:cubicBezTo>
                    <a:close/>
                  </a:path>
                </a:pathLst>
              </a:custGeom>
              <a:solidFill>
                <a:srgbClr val="CD7E7E"/>
              </a:solidFill>
              <a:ln w="287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4D9536-03B3-4499-840F-D2341D421346}"/>
                  </a:ext>
                </a:extLst>
              </p:cNvPr>
              <p:cNvSpPr/>
              <p:nvPr/>
            </p:nvSpPr>
            <p:spPr>
              <a:xfrm>
                <a:off x="3711209" y="4386745"/>
                <a:ext cx="30276" cy="8512"/>
              </a:xfrm>
              <a:custGeom>
                <a:avLst/>
                <a:gdLst>
                  <a:gd name="connsiteX0" fmla="*/ 29390 w 30276"/>
                  <a:gd name="connsiteY0" fmla="*/ 4610 h 8512"/>
                  <a:gd name="connsiteX1" fmla="*/ 26220 w 30276"/>
                  <a:gd name="connsiteY1" fmla="*/ 0 h 8512"/>
                  <a:gd name="connsiteX2" fmla="*/ 10085 w 30276"/>
                  <a:gd name="connsiteY2" fmla="*/ 576 h 8512"/>
                  <a:gd name="connsiteX3" fmla="*/ 0 w 30276"/>
                  <a:gd name="connsiteY3" fmla="*/ 7203 h 8512"/>
                  <a:gd name="connsiteX4" fmla="*/ 9797 w 30276"/>
                  <a:gd name="connsiteY4" fmla="*/ 5186 h 8512"/>
                  <a:gd name="connsiteX5" fmla="*/ 29390 w 30276"/>
                  <a:gd name="connsiteY5" fmla="*/ 4610 h 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6" h="8512">
                    <a:moveTo>
                      <a:pt x="29390" y="4610"/>
                    </a:moveTo>
                    <a:cubicBezTo>
                      <a:pt x="31695" y="4898"/>
                      <a:pt x="29102" y="0"/>
                      <a:pt x="26220" y="0"/>
                    </a:cubicBezTo>
                    <a:cubicBezTo>
                      <a:pt x="20746" y="0"/>
                      <a:pt x="15559" y="288"/>
                      <a:pt x="10085" y="576"/>
                    </a:cubicBezTo>
                    <a:cubicBezTo>
                      <a:pt x="6051" y="864"/>
                      <a:pt x="2881" y="2017"/>
                      <a:pt x="0" y="7203"/>
                    </a:cubicBezTo>
                    <a:cubicBezTo>
                      <a:pt x="4034" y="6339"/>
                      <a:pt x="6915" y="5763"/>
                      <a:pt x="9797" y="5186"/>
                    </a:cubicBezTo>
                    <a:cubicBezTo>
                      <a:pt x="16424" y="13254"/>
                      <a:pt x="22763" y="4034"/>
                      <a:pt x="29390" y="4610"/>
                    </a:cubicBezTo>
                    <a:close/>
                  </a:path>
                </a:pathLst>
              </a:custGeom>
              <a:solidFill>
                <a:srgbClr val="CD7E7E"/>
              </a:solidFill>
              <a:ln w="287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50BF053-1AAD-4DBE-A1C9-B88A6AEABDA1}"/>
                  </a:ext>
                </a:extLst>
              </p:cNvPr>
              <p:cNvSpPr/>
              <p:nvPr/>
            </p:nvSpPr>
            <p:spPr>
              <a:xfrm>
                <a:off x="3897633" y="4328179"/>
                <a:ext cx="21359" cy="13654"/>
              </a:xfrm>
              <a:custGeom>
                <a:avLst/>
                <a:gdLst>
                  <a:gd name="connsiteX0" fmla="*/ 16424 w 21359"/>
                  <a:gd name="connsiteY0" fmla="*/ 75 h 13654"/>
                  <a:gd name="connsiteX1" fmla="*/ 0 w 21359"/>
                  <a:gd name="connsiteY1" fmla="*/ 13617 h 13654"/>
                  <a:gd name="connsiteX2" fmla="*/ 19882 w 21359"/>
                  <a:gd name="connsiteY2" fmla="*/ 5261 h 13654"/>
                  <a:gd name="connsiteX3" fmla="*/ 20746 w 21359"/>
                  <a:gd name="connsiteY3" fmla="*/ 1228 h 13654"/>
                  <a:gd name="connsiteX4" fmla="*/ 16424 w 21359"/>
                  <a:gd name="connsiteY4" fmla="*/ 75 h 13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9" h="13654">
                    <a:moveTo>
                      <a:pt x="16424" y="75"/>
                    </a:moveTo>
                    <a:cubicBezTo>
                      <a:pt x="10661" y="3533"/>
                      <a:pt x="3458" y="5550"/>
                      <a:pt x="0" y="13617"/>
                    </a:cubicBezTo>
                    <a:cubicBezTo>
                      <a:pt x="8644" y="14194"/>
                      <a:pt x="13543" y="7855"/>
                      <a:pt x="19882" y="5261"/>
                    </a:cubicBezTo>
                    <a:cubicBezTo>
                      <a:pt x="21322" y="4685"/>
                      <a:pt x="21899" y="2380"/>
                      <a:pt x="20746" y="1228"/>
                    </a:cubicBezTo>
                    <a:cubicBezTo>
                      <a:pt x="19593" y="363"/>
                      <a:pt x="17288" y="-213"/>
                      <a:pt x="16424" y="75"/>
                    </a:cubicBezTo>
                    <a:close/>
                  </a:path>
                </a:pathLst>
              </a:custGeom>
              <a:solidFill>
                <a:srgbClr val="CD7E7E"/>
              </a:solidFill>
              <a:ln w="2878"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33B6DDB-34ED-47B0-A174-EF7599D5D72D}"/>
                  </a:ext>
                </a:extLst>
              </p:cNvPr>
              <p:cNvSpPr/>
              <p:nvPr/>
            </p:nvSpPr>
            <p:spPr>
              <a:xfrm>
                <a:off x="3735412" y="4353321"/>
                <a:ext cx="38033" cy="14406"/>
              </a:xfrm>
              <a:custGeom>
                <a:avLst/>
                <a:gdLst>
                  <a:gd name="connsiteX0" fmla="*/ 30831 w 38033"/>
                  <a:gd name="connsiteY0" fmla="*/ 5186 h 14406"/>
                  <a:gd name="connsiteX1" fmla="*/ 38034 w 38033"/>
                  <a:gd name="connsiteY1" fmla="*/ 0 h 14406"/>
                  <a:gd name="connsiteX2" fmla="*/ 27661 w 38033"/>
                  <a:gd name="connsiteY2" fmla="*/ 2593 h 14406"/>
                  <a:gd name="connsiteX3" fmla="*/ 27661 w 38033"/>
                  <a:gd name="connsiteY3" fmla="*/ 2593 h 14406"/>
                  <a:gd name="connsiteX4" fmla="*/ 0 w 38033"/>
                  <a:gd name="connsiteY4" fmla="*/ 11237 h 14406"/>
                  <a:gd name="connsiteX5" fmla="*/ 1153 w 38033"/>
                  <a:gd name="connsiteY5" fmla="*/ 14407 h 14406"/>
                  <a:gd name="connsiteX6" fmla="*/ 30831 w 38033"/>
                  <a:gd name="connsiteY6" fmla="*/ 5186 h 14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33" h="14406">
                    <a:moveTo>
                      <a:pt x="30831" y="5186"/>
                    </a:moveTo>
                    <a:cubicBezTo>
                      <a:pt x="33424" y="4610"/>
                      <a:pt x="36305" y="4322"/>
                      <a:pt x="38034" y="0"/>
                    </a:cubicBezTo>
                    <a:cubicBezTo>
                      <a:pt x="34000" y="864"/>
                      <a:pt x="30254" y="-576"/>
                      <a:pt x="27661" y="2593"/>
                    </a:cubicBezTo>
                    <a:cubicBezTo>
                      <a:pt x="27661" y="2593"/>
                      <a:pt x="27661" y="2593"/>
                      <a:pt x="27661" y="2593"/>
                    </a:cubicBezTo>
                    <a:cubicBezTo>
                      <a:pt x="17864" y="4322"/>
                      <a:pt x="8644" y="6627"/>
                      <a:pt x="0" y="11237"/>
                    </a:cubicBezTo>
                    <a:cubicBezTo>
                      <a:pt x="288" y="12390"/>
                      <a:pt x="576" y="13254"/>
                      <a:pt x="1153" y="14407"/>
                    </a:cubicBezTo>
                    <a:cubicBezTo>
                      <a:pt x="10949" y="11237"/>
                      <a:pt x="20746" y="8356"/>
                      <a:pt x="30831" y="5186"/>
                    </a:cubicBezTo>
                    <a:close/>
                  </a:path>
                </a:pathLst>
              </a:custGeom>
              <a:solidFill>
                <a:srgbClr val="CD7E7E"/>
              </a:solidFill>
              <a:ln w="2878"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B2FD04D-C0C3-4BF0-9CD4-1716AB6CFDD3}"/>
                  </a:ext>
                </a:extLst>
              </p:cNvPr>
              <p:cNvSpPr/>
              <p:nvPr/>
            </p:nvSpPr>
            <p:spPr>
              <a:xfrm>
                <a:off x="3309257" y="4494466"/>
                <a:ext cx="26796" cy="7534"/>
              </a:xfrm>
              <a:custGeom>
                <a:avLst/>
                <a:gdLst>
                  <a:gd name="connsiteX0" fmla="*/ 26797 w 26796"/>
                  <a:gd name="connsiteY0" fmla="*/ 331 h 7534"/>
                  <a:gd name="connsiteX1" fmla="*/ 0 w 26796"/>
                  <a:gd name="connsiteY1" fmla="*/ 7535 h 7534"/>
                  <a:gd name="connsiteX2" fmla="*/ 26797 w 26796"/>
                  <a:gd name="connsiteY2" fmla="*/ 331 h 7534"/>
                </a:gdLst>
                <a:ahLst/>
                <a:cxnLst>
                  <a:cxn ang="0">
                    <a:pos x="connsiteX0" y="connsiteY0"/>
                  </a:cxn>
                  <a:cxn ang="0">
                    <a:pos x="connsiteX1" y="connsiteY1"/>
                  </a:cxn>
                  <a:cxn ang="0">
                    <a:pos x="connsiteX2" y="connsiteY2"/>
                  </a:cxn>
                </a:cxnLst>
                <a:rect l="l" t="t" r="r" b="b"/>
                <a:pathLst>
                  <a:path w="26796" h="7534">
                    <a:moveTo>
                      <a:pt x="26797" y="331"/>
                    </a:moveTo>
                    <a:cubicBezTo>
                      <a:pt x="16424" y="-821"/>
                      <a:pt x="9220" y="907"/>
                      <a:pt x="0" y="7535"/>
                    </a:cubicBezTo>
                    <a:cubicBezTo>
                      <a:pt x="10661" y="5806"/>
                      <a:pt x="19305" y="10128"/>
                      <a:pt x="26797" y="331"/>
                    </a:cubicBezTo>
                    <a:close/>
                  </a:path>
                </a:pathLst>
              </a:custGeom>
              <a:solidFill>
                <a:srgbClr val="CD7E7E"/>
              </a:solidFill>
              <a:ln w="2878"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EE25727-E43F-4E0E-A11C-A6D17296F368}"/>
                  </a:ext>
                </a:extLst>
              </p:cNvPr>
              <p:cNvSpPr/>
              <p:nvPr/>
            </p:nvSpPr>
            <p:spPr>
              <a:xfrm>
                <a:off x="641105" y="5370783"/>
                <a:ext cx="23087" cy="10900"/>
              </a:xfrm>
              <a:custGeom>
                <a:avLst/>
                <a:gdLst>
                  <a:gd name="connsiteX0" fmla="*/ 10949 w 23087"/>
                  <a:gd name="connsiteY0" fmla="*/ 5426 h 10900"/>
                  <a:gd name="connsiteX1" fmla="*/ 17000 w 23087"/>
                  <a:gd name="connsiteY1" fmla="*/ 8596 h 10900"/>
                  <a:gd name="connsiteX2" fmla="*/ 21034 w 23087"/>
                  <a:gd name="connsiteY2" fmla="*/ 10901 h 10900"/>
                  <a:gd name="connsiteX3" fmla="*/ 20170 w 23087"/>
                  <a:gd name="connsiteY3" fmla="*/ 1104 h 10900"/>
                  <a:gd name="connsiteX4" fmla="*/ 0 w 23087"/>
                  <a:gd name="connsiteY4" fmla="*/ 6002 h 10900"/>
                  <a:gd name="connsiteX5" fmla="*/ 10949 w 23087"/>
                  <a:gd name="connsiteY5" fmla="*/ 5426 h 1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7" h="10900">
                    <a:moveTo>
                      <a:pt x="10949" y="5426"/>
                    </a:moveTo>
                    <a:cubicBezTo>
                      <a:pt x="14983" y="3121"/>
                      <a:pt x="16712" y="4562"/>
                      <a:pt x="17000" y="8596"/>
                    </a:cubicBezTo>
                    <a:cubicBezTo>
                      <a:pt x="18441" y="9460"/>
                      <a:pt x="19593" y="10036"/>
                      <a:pt x="21034" y="10901"/>
                    </a:cubicBezTo>
                    <a:cubicBezTo>
                      <a:pt x="20458" y="7731"/>
                      <a:pt x="26509" y="3121"/>
                      <a:pt x="20170" y="1104"/>
                    </a:cubicBezTo>
                    <a:cubicBezTo>
                      <a:pt x="12966" y="-1201"/>
                      <a:pt x="5763" y="-48"/>
                      <a:pt x="0" y="6002"/>
                    </a:cubicBezTo>
                    <a:cubicBezTo>
                      <a:pt x="4610" y="9460"/>
                      <a:pt x="7780" y="7443"/>
                      <a:pt x="10949" y="5426"/>
                    </a:cubicBezTo>
                    <a:close/>
                  </a:path>
                </a:pathLst>
              </a:custGeom>
              <a:solidFill>
                <a:srgbClr val="CD7E7E"/>
              </a:solidFill>
              <a:ln w="2878"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A2C1CA-D6B8-44EB-A4BA-63A06917983F}"/>
                  </a:ext>
                </a:extLst>
              </p:cNvPr>
              <p:cNvSpPr/>
              <p:nvPr/>
            </p:nvSpPr>
            <p:spPr>
              <a:xfrm>
                <a:off x="2888577" y="4607747"/>
                <a:ext cx="24203" cy="10372"/>
              </a:xfrm>
              <a:custGeom>
                <a:avLst/>
                <a:gdLst>
                  <a:gd name="connsiteX0" fmla="*/ 0 w 24203"/>
                  <a:gd name="connsiteY0" fmla="*/ 10373 h 10372"/>
                  <a:gd name="connsiteX1" fmla="*/ 24204 w 24203"/>
                  <a:gd name="connsiteY1" fmla="*/ 0 h 10372"/>
                  <a:gd name="connsiteX2" fmla="*/ 0 w 24203"/>
                  <a:gd name="connsiteY2" fmla="*/ 10373 h 10372"/>
                </a:gdLst>
                <a:ahLst/>
                <a:cxnLst>
                  <a:cxn ang="0">
                    <a:pos x="connsiteX0" y="connsiteY0"/>
                  </a:cxn>
                  <a:cxn ang="0">
                    <a:pos x="connsiteX1" y="connsiteY1"/>
                  </a:cxn>
                  <a:cxn ang="0">
                    <a:pos x="connsiteX2" y="connsiteY2"/>
                  </a:cxn>
                </a:cxnLst>
                <a:rect l="l" t="t" r="r" b="b"/>
                <a:pathLst>
                  <a:path w="24203" h="10372">
                    <a:moveTo>
                      <a:pt x="0" y="10373"/>
                    </a:moveTo>
                    <a:cubicBezTo>
                      <a:pt x="8356" y="7203"/>
                      <a:pt x="17288" y="7203"/>
                      <a:pt x="24204" y="0"/>
                    </a:cubicBezTo>
                    <a:cubicBezTo>
                      <a:pt x="7780" y="2017"/>
                      <a:pt x="4322" y="3458"/>
                      <a:pt x="0" y="10373"/>
                    </a:cubicBezTo>
                    <a:close/>
                  </a:path>
                </a:pathLst>
              </a:custGeom>
              <a:solidFill>
                <a:srgbClr val="CD7E7E"/>
              </a:solidFill>
              <a:ln w="2878"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12A7528-9D87-470D-A6F3-CF2E224C079D}"/>
                  </a:ext>
                </a:extLst>
              </p:cNvPr>
              <p:cNvSpPr/>
              <p:nvPr/>
            </p:nvSpPr>
            <p:spPr>
              <a:xfrm>
                <a:off x="399646" y="5444210"/>
                <a:ext cx="22474" cy="9508"/>
              </a:xfrm>
              <a:custGeom>
                <a:avLst/>
                <a:gdLst>
                  <a:gd name="connsiteX0" fmla="*/ 22475 w 22474"/>
                  <a:gd name="connsiteY0" fmla="*/ 0 h 9508"/>
                  <a:gd name="connsiteX1" fmla="*/ 0 w 22474"/>
                  <a:gd name="connsiteY1" fmla="*/ 9509 h 9508"/>
                  <a:gd name="connsiteX2" fmla="*/ 22475 w 22474"/>
                  <a:gd name="connsiteY2" fmla="*/ 0 h 9508"/>
                </a:gdLst>
                <a:ahLst/>
                <a:cxnLst>
                  <a:cxn ang="0">
                    <a:pos x="connsiteX0" y="connsiteY0"/>
                  </a:cxn>
                  <a:cxn ang="0">
                    <a:pos x="connsiteX1" y="connsiteY1"/>
                  </a:cxn>
                  <a:cxn ang="0">
                    <a:pos x="connsiteX2" y="connsiteY2"/>
                  </a:cxn>
                </a:cxnLst>
                <a:rect l="l" t="t" r="r" b="b"/>
                <a:pathLst>
                  <a:path w="22474" h="9508">
                    <a:moveTo>
                      <a:pt x="22475" y="0"/>
                    </a:moveTo>
                    <a:cubicBezTo>
                      <a:pt x="14695" y="2593"/>
                      <a:pt x="6051" y="2305"/>
                      <a:pt x="0" y="9509"/>
                    </a:cubicBezTo>
                    <a:cubicBezTo>
                      <a:pt x="7780" y="6627"/>
                      <a:pt x="17288" y="8356"/>
                      <a:pt x="22475" y="0"/>
                    </a:cubicBezTo>
                    <a:close/>
                  </a:path>
                </a:pathLst>
              </a:custGeom>
              <a:solidFill>
                <a:srgbClr val="CD7E7E"/>
              </a:solidFill>
              <a:ln w="287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CD9F72C-FB49-4996-9666-CD5482C9D2C2}"/>
                  </a:ext>
                </a:extLst>
              </p:cNvPr>
              <p:cNvSpPr/>
              <p:nvPr/>
            </p:nvSpPr>
            <p:spPr>
              <a:xfrm>
                <a:off x="4160409" y="4231417"/>
                <a:ext cx="11819" cy="10463"/>
              </a:xfrm>
              <a:custGeom>
                <a:avLst/>
                <a:gdLst>
                  <a:gd name="connsiteX0" fmla="*/ 3175 w 11819"/>
                  <a:gd name="connsiteY0" fmla="*/ 10395 h 10463"/>
                  <a:gd name="connsiteX1" fmla="*/ 11819 w 11819"/>
                  <a:gd name="connsiteY1" fmla="*/ 5497 h 10463"/>
                  <a:gd name="connsiteX2" fmla="*/ 4616 w 11819"/>
                  <a:gd name="connsiteY2" fmla="*/ 22 h 10463"/>
                  <a:gd name="connsiteX3" fmla="*/ 6 w 11819"/>
                  <a:gd name="connsiteY3" fmla="*/ 5208 h 10463"/>
                  <a:gd name="connsiteX4" fmla="*/ 3175 w 11819"/>
                  <a:gd name="connsiteY4" fmla="*/ 10395 h 10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9" h="10463">
                    <a:moveTo>
                      <a:pt x="3175" y="10395"/>
                    </a:moveTo>
                    <a:cubicBezTo>
                      <a:pt x="6345" y="9819"/>
                      <a:pt x="10091" y="9242"/>
                      <a:pt x="11819" y="5497"/>
                    </a:cubicBezTo>
                    <a:cubicBezTo>
                      <a:pt x="10667" y="2039"/>
                      <a:pt x="8074" y="310"/>
                      <a:pt x="4616" y="22"/>
                    </a:cubicBezTo>
                    <a:cubicBezTo>
                      <a:pt x="1158" y="-266"/>
                      <a:pt x="6" y="2327"/>
                      <a:pt x="6" y="5208"/>
                    </a:cubicBezTo>
                    <a:cubicBezTo>
                      <a:pt x="6" y="7802"/>
                      <a:pt x="-282" y="10971"/>
                      <a:pt x="3175" y="10395"/>
                    </a:cubicBezTo>
                    <a:close/>
                  </a:path>
                </a:pathLst>
              </a:custGeom>
              <a:solidFill>
                <a:srgbClr val="CD7E7E"/>
              </a:solidFill>
              <a:ln w="287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2F8E4D2-8FB1-4CDF-AD65-68C6282956C7}"/>
                  </a:ext>
                </a:extLst>
              </p:cNvPr>
              <p:cNvSpPr/>
              <p:nvPr/>
            </p:nvSpPr>
            <p:spPr>
              <a:xfrm>
                <a:off x="4152012" y="4176907"/>
                <a:ext cx="193403" cy="78928"/>
              </a:xfrm>
              <a:custGeom>
                <a:avLst/>
                <a:gdLst>
                  <a:gd name="connsiteX0" fmla="*/ 7251 w 193403"/>
                  <a:gd name="connsiteY0" fmla="*/ 77007 h 78928"/>
                  <a:gd name="connsiteX1" fmla="*/ 18488 w 193403"/>
                  <a:gd name="connsiteY1" fmla="*/ 74990 h 78928"/>
                  <a:gd name="connsiteX2" fmla="*/ 16759 w 193403"/>
                  <a:gd name="connsiteY2" fmla="*/ 73838 h 78928"/>
                  <a:gd name="connsiteX3" fmla="*/ 18488 w 193403"/>
                  <a:gd name="connsiteY3" fmla="*/ 74990 h 78928"/>
                  <a:gd name="connsiteX4" fmla="*/ 38946 w 193403"/>
                  <a:gd name="connsiteY4" fmla="*/ 68651 h 78928"/>
                  <a:gd name="connsiteX5" fmla="*/ 40675 w 193403"/>
                  <a:gd name="connsiteY5" fmla="*/ 68363 h 78928"/>
                  <a:gd name="connsiteX6" fmla="*/ 68912 w 193403"/>
                  <a:gd name="connsiteY6" fmla="*/ 58278 h 78928"/>
                  <a:gd name="connsiteX7" fmla="*/ 120489 w 193403"/>
                  <a:gd name="connsiteY7" fmla="*/ 39261 h 78928"/>
                  <a:gd name="connsiteX8" fmla="*/ 177828 w 193403"/>
                  <a:gd name="connsiteY8" fmla="*/ 22549 h 78928"/>
                  <a:gd name="connsiteX9" fmla="*/ 187337 w 193403"/>
                  <a:gd name="connsiteY9" fmla="*/ 20532 h 78928"/>
                  <a:gd name="connsiteX10" fmla="*/ 193387 w 193403"/>
                  <a:gd name="connsiteY10" fmla="*/ 17363 h 78928"/>
                  <a:gd name="connsiteX11" fmla="*/ 187625 w 193403"/>
                  <a:gd name="connsiteY11" fmla="*/ 15922 h 78928"/>
                  <a:gd name="connsiteX12" fmla="*/ 182438 w 193403"/>
                  <a:gd name="connsiteY12" fmla="*/ 17651 h 78928"/>
                  <a:gd name="connsiteX13" fmla="*/ 177828 w 193403"/>
                  <a:gd name="connsiteY13" fmla="*/ 20532 h 78928"/>
                  <a:gd name="connsiteX14" fmla="*/ 173218 w 193403"/>
                  <a:gd name="connsiteY14" fmla="*/ 17651 h 78928"/>
                  <a:gd name="connsiteX15" fmla="*/ 168608 w 193403"/>
                  <a:gd name="connsiteY15" fmla="*/ 13617 h 78928"/>
                  <a:gd name="connsiteX16" fmla="*/ 172642 w 193403"/>
                  <a:gd name="connsiteY16" fmla="*/ 11600 h 78928"/>
                  <a:gd name="connsiteX17" fmla="*/ 177540 w 193403"/>
                  <a:gd name="connsiteY17" fmla="*/ 2092 h 78928"/>
                  <a:gd name="connsiteX18" fmla="*/ 170048 w 193403"/>
                  <a:gd name="connsiteY18" fmla="*/ 4685 h 78928"/>
                  <a:gd name="connsiteX19" fmla="*/ 164574 w 193403"/>
                  <a:gd name="connsiteY19" fmla="*/ 6126 h 78928"/>
                  <a:gd name="connsiteX20" fmla="*/ 158235 w 193403"/>
                  <a:gd name="connsiteY20" fmla="*/ 17939 h 78928"/>
                  <a:gd name="connsiteX21" fmla="*/ 143828 w 193403"/>
                  <a:gd name="connsiteY21" fmla="*/ 17651 h 78928"/>
                  <a:gd name="connsiteX22" fmla="*/ 114726 w 193403"/>
                  <a:gd name="connsiteY22" fmla="*/ 27736 h 78928"/>
                  <a:gd name="connsiteX23" fmla="*/ 105506 w 193403"/>
                  <a:gd name="connsiteY23" fmla="*/ 36668 h 78928"/>
                  <a:gd name="connsiteX24" fmla="*/ 86489 w 193403"/>
                  <a:gd name="connsiteY24" fmla="*/ 43295 h 78928"/>
                  <a:gd name="connsiteX25" fmla="*/ 85336 w 193403"/>
                  <a:gd name="connsiteY25" fmla="*/ 43872 h 78928"/>
                  <a:gd name="connsiteX26" fmla="*/ 37793 w 193403"/>
                  <a:gd name="connsiteY26" fmla="*/ 66634 h 78928"/>
                  <a:gd name="connsiteX27" fmla="*/ 11573 w 193403"/>
                  <a:gd name="connsiteY27" fmla="*/ 70956 h 78928"/>
                  <a:gd name="connsiteX28" fmla="*/ 5810 w 193403"/>
                  <a:gd name="connsiteY28" fmla="*/ 71821 h 78928"/>
                  <a:gd name="connsiteX29" fmla="*/ 335 w 193403"/>
                  <a:gd name="connsiteY29" fmla="*/ 77872 h 78928"/>
                  <a:gd name="connsiteX30" fmla="*/ 7251 w 193403"/>
                  <a:gd name="connsiteY30" fmla="*/ 77007 h 7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3403" h="78928">
                    <a:moveTo>
                      <a:pt x="7251" y="77007"/>
                    </a:moveTo>
                    <a:cubicBezTo>
                      <a:pt x="10708" y="75279"/>
                      <a:pt x="14166" y="72973"/>
                      <a:pt x="18488" y="74990"/>
                    </a:cubicBezTo>
                    <a:cubicBezTo>
                      <a:pt x="17912" y="74702"/>
                      <a:pt x="17336" y="74126"/>
                      <a:pt x="16759" y="73838"/>
                    </a:cubicBezTo>
                    <a:cubicBezTo>
                      <a:pt x="17624" y="73838"/>
                      <a:pt x="18200" y="74126"/>
                      <a:pt x="18488" y="74990"/>
                    </a:cubicBezTo>
                    <a:cubicBezTo>
                      <a:pt x="26844" y="77872"/>
                      <a:pt x="32030" y="70668"/>
                      <a:pt x="38946" y="68651"/>
                    </a:cubicBezTo>
                    <a:cubicBezTo>
                      <a:pt x="39234" y="68651"/>
                      <a:pt x="39810" y="68651"/>
                      <a:pt x="40675" y="68363"/>
                    </a:cubicBezTo>
                    <a:cubicBezTo>
                      <a:pt x="51047" y="68075"/>
                      <a:pt x="59692" y="61736"/>
                      <a:pt x="68912" y="58278"/>
                    </a:cubicBezTo>
                    <a:cubicBezTo>
                      <a:pt x="86200" y="51939"/>
                      <a:pt x="102912" y="44736"/>
                      <a:pt x="120489" y="39261"/>
                    </a:cubicBezTo>
                    <a:cubicBezTo>
                      <a:pt x="139506" y="33210"/>
                      <a:pt x="158235" y="26583"/>
                      <a:pt x="177828" y="22549"/>
                    </a:cubicBezTo>
                    <a:cubicBezTo>
                      <a:pt x="181286" y="23702"/>
                      <a:pt x="184455" y="21397"/>
                      <a:pt x="187337" y="20532"/>
                    </a:cubicBezTo>
                    <a:cubicBezTo>
                      <a:pt x="189930" y="20244"/>
                      <a:pt x="193675" y="21397"/>
                      <a:pt x="193387" y="17363"/>
                    </a:cubicBezTo>
                    <a:cubicBezTo>
                      <a:pt x="193099" y="14770"/>
                      <a:pt x="189642" y="15634"/>
                      <a:pt x="187625" y="15922"/>
                    </a:cubicBezTo>
                    <a:cubicBezTo>
                      <a:pt x="185896" y="15922"/>
                      <a:pt x="184167" y="17075"/>
                      <a:pt x="182438" y="17651"/>
                    </a:cubicBezTo>
                    <a:cubicBezTo>
                      <a:pt x="180709" y="18227"/>
                      <a:pt x="178692" y="18227"/>
                      <a:pt x="177828" y="20532"/>
                    </a:cubicBezTo>
                    <a:cubicBezTo>
                      <a:pt x="176387" y="19668"/>
                      <a:pt x="174658" y="18515"/>
                      <a:pt x="173218" y="17651"/>
                    </a:cubicBezTo>
                    <a:cubicBezTo>
                      <a:pt x="171777" y="16210"/>
                      <a:pt x="170048" y="15058"/>
                      <a:pt x="168608" y="13617"/>
                    </a:cubicBezTo>
                    <a:cubicBezTo>
                      <a:pt x="170048" y="13041"/>
                      <a:pt x="171201" y="11888"/>
                      <a:pt x="172642" y="11600"/>
                    </a:cubicBezTo>
                    <a:cubicBezTo>
                      <a:pt x="178116" y="10159"/>
                      <a:pt x="180421" y="6414"/>
                      <a:pt x="177540" y="2092"/>
                    </a:cubicBezTo>
                    <a:cubicBezTo>
                      <a:pt x="174082" y="-2807"/>
                      <a:pt x="172354" y="2092"/>
                      <a:pt x="170048" y="4685"/>
                    </a:cubicBezTo>
                    <a:cubicBezTo>
                      <a:pt x="168896" y="5837"/>
                      <a:pt x="166591" y="6126"/>
                      <a:pt x="164574" y="6126"/>
                    </a:cubicBezTo>
                    <a:cubicBezTo>
                      <a:pt x="155642" y="6414"/>
                      <a:pt x="153336" y="10159"/>
                      <a:pt x="158235" y="17939"/>
                    </a:cubicBezTo>
                    <a:cubicBezTo>
                      <a:pt x="153336" y="19668"/>
                      <a:pt x="149303" y="21397"/>
                      <a:pt x="143828" y="17651"/>
                    </a:cubicBezTo>
                    <a:cubicBezTo>
                      <a:pt x="136625" y="13041"/>
                      <a:pt x="114438" y="20821"/>
                      <a:pt x="114726" y="27736"/>
                    </a:cubicBezTo>
                    <a:cubicBezTo>
                      <a:pt x="115302" y="36092"/>
                      <a:pt x="108963" y="37244"/>
                      <a:pt x="105506" y="36668"/>
                    </a:cubicBezTo>
                    <a:cubicBezTo>
                      <a:pt x="97438" y="35227"/>
                      <a:pt x="91675" y="38109"/>
                      <a:pt x="86489" y="43295"/>
                    </a:cubicBezTo>
                    <a:cubicBezTo>
                      <a:pt x="86200" y="43583"/>
                      <a:pt x="85912" y="43583"/>
                      <a:pt x="85336" y="43872"/>
                    </a:cubicBezTo>
                    <a:cubicBezTo>
                      <a:pt x="68624" y="49922"/>
                      <a:pt x="53353" y="58278"/>
                      <a:pt x="37793" y="66634"/>
                    </a:cubicBezTo>
                    <a:cubicBezTo>
                      <a:pt x="28861" y="66634"/>
                      <a:pt x="19641" y="66058"/>
                      <a:pt x="11573" y="70956"/>
                    </a:cubicBezTo>
                    <a:cubicBezTo>
                      <a:pt x="9556" y="71245"/>
                      <a:pt x="7539" y="71533"/>
                      <a:pt x="5810" y="71821"/>
                    </a:cubicBezTo>
                    <a:cubicBezTo>
                      <a:pt x="2353" y="72397"/>
                      <a:pt x="-1105" y="74126"/>
                      <a:pt x="335" y="77872"/>
                    </a:cubicBezTo>
                    <a:cubicBezTo>
                      <a:pt x="1200" y="80177"/>
                      <a:pt x="4657" y="78160"/>
                      <a:pt x="7251" y="77007"/>
                    </a:cubicBezTo>
                    <a:close/>
                  </a:path>
                </a:pathLst>
              </a:custGeom>
              <a:solidFill>
                <a:srgbClr val="CD7E7E"/>
              </a:solidFill>
              <a:ln w="287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9FC5839-30BA-4F19-919C-EA64EAE4E948}"/>
                  </a:ext>
                </a:extLst>
              </p:cNvPr>
              <p:cNvSpPr/>
              <p:nvPr/>
            </p:nvSpPr>
            <p:spPr>
              <a:xfrm>
                <a:off x="280645" y="5839915"/>
                <a:ext cx="16135" cy="8636"/>
              </a:xfrm>
              <a:custGeom>
                <a:avLst/>
                <a:gdLst>
                  <a:gd name="connsiteX0" fmla="*/ 16136 w 16135"/>
                  <a:gd name="connsiteY0" fmla="*/ 483 h 8636"/>
                  <a:gd name="connsiteX1" fmla="*/ 0 w 16135"/>
                  <a:gd name="connsiteY1" fmla="*/ 8551 h 8636"/>
                  <a:gd name="connsiteX2" fmla="*/ 16136 w 16135"/>
                  <a:gd name="connsiteY2" fmla="*/ 483 h 8636"/>
                </a:gdLst>
                <a:ahLst/>
                <a:cxnLst>
                  <a:cxn ang="0">
                    <a:pos x="connsiteX0" y="connsiteY0"/>
                  </a:cxn>
                  <a:cxn ang="0">
                    <a:pos x="connsiteX1" y="connsiteY1"/>
                  </a:cxn>
                  <a:cxn ang="0">
                    <a:pos x="connsiteX2" y="connsiteY2"/>
                  </a:cxn>
                </a:cxnLst>
                <a:rect l="l" t="t" r="r" b="b"/>
                <a:pathLst>
                  <a:path w="16135" h="8636">
                    <a:moveTo>
                      <a:pt x="16136" y="483"/>
                    </a:moveTo>
                    <a:cubicBezTo>
                      <a:pt x="8356" y="-1534"/>
                      <a:pt x="5186" y="3076"/>
                      <a:pt x="0" y="8551"/>
                    </a:cubicBezTo>
                    <a:cubicBezTo>
                      <a:pt x="8356" y="9127"/>
                      <a:pt x="12678" y="6822"/>
                      <a:pt x="16136" y="483"/>
                    </a:cubicBezTo>
                    <a:close/>
                  </a:path>
                </a:pathLst>
              </a:custGeom>
              <a:solidFill>
                <a:srgbClr val="CD7E7E"/>
              </a:solidFill>
              <a:ln w="287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D7EA85F-F5E8-4E0B-B325-828A47278FE9}"/>
                  </a:ext>
                </a:extLst>
              </p:cNvPr>
              <p:cNvSpPr/>
              <p:nvPr/>
            </p:nvSpPr>
            <p:spPr>
              <a:xfrm>
                <a:off x="4027564" y="4249836"/>
                <a:ext cx="10104" cy="8440"/>
              </a:xfrm>
              <a:custGeom>
                <a:avLst/>
                <a:gdLst>
                  <a:gd name="connsiteX0" fmla="*/ 4630 w 10104"/>
                  <a:gd name="connsiteY0" fmla="*/ 8112 h 8440"/>
                  <a:gd name="connsiteX1" fmla="*/ 10105 w 10104"/>
                  <a:gd name="connsiteY1" fmla="*/ 2925 h 8440"/>
                  <a:gd name="connsiteX2" fmla="*/ 5783 w 10104"/>
                  <a:gd name="connsiteY2" fmla="*/ 44 h 8440"/>
                  <a:gd name="connsiteX3" fmla="*/ 20 w 10104"/>
                  <a:gd name="connsiteY3" fmla="*/ 5807 h 8440"/>
                  <a:gd name="connsiteX4" fmla="*/ 4630 w 10104"/>
                  <a:gd name="connsiteY4" fmla="*/ 8112 h 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4" h="8440">
                    <a:moveTo>
                      <a:pt x="4630" y="8112"/>
                    </a:moveTo>
                    <a:cubicBezTo>
                      <a:pt x="7223" y="7247"/>
                      <a:pt x="9528" y="6095"/>
                      <a:pt x="10105" y="2925"/>
                    </a:cubicBezTo>
                    <a:cubicBezTo>
                      <a:pt x="9240" y="908"/>
                      <a:pt x="7800" y="-244"/>
                      <a:pt x="5783" y="44"/>
                    </a:cubicBezTo>
                    <a:cubicBezTo>
                      <a:pt x="2613" y="620"/>
                      <a:pt x="-268" y="2061"/>
                      <a:pt x="20" y="5807"/>
                    </a:cubicBezTo>
                    <a:cubicBezTo>
                      <a:pt x="308" y="8112"/>
                      <a:pt x="2325" y="8976"/>
                      <a:pt x="4630" y="8112"/>
                    </a:cubicBezTo>
                    <a:close/>
                  </a:path>
                </a:pathLst>
              </a:custGeom>
              <a:solidFill>
                <a:srgbClr val="CD7E7E"/>
              </a:solidFill>
              <a:ln w="287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2AFC4DC-0392-4142-8B3E-CC32A1571999}"/>
                  </a:ext>
                </a:extLst>
              </p:cNvPr>
              <p:cNvSpPr/>
              <p:nvPr/>
            </p:nvSpPr>
            <p:spPr>
              <a:xfrm>
                <a:off x="2758122" y="4665446"/>
                <a:ext cx="216" cy="216"/>
              </a:xfrm>
              <a:custGeom>
                <a:avLst/>
                <a:gdLst>
                  <a:gd name="connsiteX0" fmla="*/ 216 w 216"/>
                  <a:gd name="connsiteY0" fmla="*/ 216 h 216"/>
                  <a:gd name="connsiteX1" fmla="*/ 216 w 216"/>
                  <a:gd name="connsiteY1" fmla="*/ 216 h 216"/>
                  <a:gd name="connsiteX2" fmla="*/ 216 w 216"/>
                  <a:gd name="connsiteY2" fmla="*/ 216 h 216"/>
                  <a:gd name="connsiteX3" fmla="*/ 216 w 216"/>
                  <a:gd name="connsiteY3" fmla="*/ 216 h 216"/>
                  <a:gd name="connsiteX4" fmla="*/ 216 w 216"/>
                  <a:gd name="connsiteY4" fmla="*/ 216 h 216"/>
                  <a:gd name="connsiteX5" fmla="*/ 216 w 216"/>
                  <a:gd name="connsiteY5" fmla="*/ 216 h 216"/>
                  <a:gd name="connsiteX6" fmla="*/ 216 w 216"/>
                  <a:gd name="connsiteY6" fmla="*/ 216 h 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 h="216">
                    <a:moveTo>
                      <a:pt x="216" y="216"/>
                    </a:moveTo>
                    <a:cubicBezTo>
                      <a:pt x="216" y="216"/>
                      <a:pt x="216" y="216"/>
                      <a:pt x="216" y="216"/>
                    </a:cubicBezTo>
                    <a:cubicBezTo>
                      <a:pt x="216" y="-72"/>
                      <a:pt x="-72" y="-72"/>
                      <a:pt x="216" y="216"/>
                    </a:cubicBezTo>
                    <a:lnTo>
                      <a:pt x="216" y="216"/>
                    </a:lnTo>
                    <a:cubicBezTo>
                      <a:pt x="-72" y="216"/>
                      <a:pt x="-72" y="216"/>
                      <a:pt x="216" y="216"/>
                    </a:cubicBezTo>
                    <a:cubicBezTo>
                      <a:pt x="-72" y="216"/>
                      <a:pt x="-72" y="216"/>
                      <a:pt x="216" y="216"/>
                    </a:cubicBezTo>
                    <a:lnTo>
                      <a:pt x="216" y="216"/>
                    </a:lnTo>
                    <a:close/>
                  </a:path>
                </a:pathLst>
              </a:custGeom>
              <a:solidFill>
                <a:srgbClr val="CD7E7E"/>
              </a:solidFill>
              <a:ln w="287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AE76F40-3638-458B-AD47-2AA1A1C245A1}"/>
                  </a:ext>
                </a:extLst>
              </p:cNvPr>
              <p:cNvSpPr/>
              <p:nvPr/>
            </p:nvSpPr>
            <p:spPr>
              <a:xfrm>
                <a:off x="2743643" y="4665662"/>
                <a:ext cx="14406" cy="6915"/>
              </a:xfrm>
              <a:custGeom>
                <a:avLst/>
                <a:gdLst>
                  <a:gd name="connsiteX0" fmla="*/ 2593 w 14406"/>
                  <a:gd name="connsiteY0" fmla="*/ 6915 h 6915"/>
                  <a:gd name="connsiteX1" fmla="*/ 14407 w 14406"/>
                  <a:gd name="connsiteY1" fmla="*/ 0 h 6915"/>
                  <a:gd name="connsiteX2" fmla="*/ 0 w 14406"/>
                  <a:gd name="connsiteY2" fmla="*/ 2881 h 6915"/>
                  <a:gd name="connsiteX3" fmla="*/ 2593 w 14406"/>
                  <a:gd name="connsiteY3" fmla="*/ 6915 h 6915"/>
                </a:gdLst>
                <a:ahLst/>
                <a:cxnLst>
                  <a:cxn ang="0">
                    <a:pos x="connsiteX0" y="connsiteY0"/>
                  </a:cxn>
                  <a:cxn ang="0">
                    <a:pos x="connsiteX1" y="connsiteY1"/>
                  </a:cxn>
                  <a:cxn ang="0">
                    <a:pos x="connsiteX2" y="connsiteY2"/>
                  </a:cxn>
                  <a:cxn ang="0">
                    <a:pos x="connsiteX3" y="connsiteY3"/>
                  </a:cxn>
                </a:cxnLst>
                <a:rect l="l" t="t" r="r" b="b"/>
                <a:pathLst>
                  <a:path w="14406" h="6915">
                    <a:moveTo>
                      <a:pt x="2593" y="6915"/>
                    </a:moveTo>
                    <a:cubicBezTo>
                      <a:pt x="8068" y="6915"/>
                      <a:pt x="12966" y="6339"/>
                      <a:pt x="14407" y="0"/>
                    </a:cubicBezTo>
                    <a:cubicBezTo>
                      <a:pt x="9508" y="864"/>
                      <a:pt x="4898" y="2017"/>
                      <a:pt x="0" y="2881"/>
                    </a:cubicBezTo>
                    <a:cubicBezTo>
                      <a:pt x="0" y="4610"/>
                      <a:pt x="576" y="6339"/>
                      <a:pt x="2593" y="6915"/>
                    </a:cubicBezTo>
                    <a:close/>
                  </a:path>
                </a:pathLst>
              </a:custGeom>
              <a:solidFill>
                <a:srgbClr val="CD7E7E"/>
              </a:solidFill>
              <a:ln w="287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25595FB-F2F9-4AEC-9920-3B11CF63DDDD}"/>
                  </a:ext>
                </a:extLst>
              </p:cNvPr>
              <p:cNvSpPr/>
              <p:nvPr/>
            </p:nvSpPr>
            <p:spPr>
              <a:xfrm>
                <a:off x="632749" y="5365191"/>
                <a:ext cx="14118" cy="5254"/>
              </a:xfrm>
              <a:custGeom>
                <a:avLst/>
                <a:gdLst>
                  <a:gd name="connsiteX0" fmla="*/ 0 w 14118"/>
                  <a:gd name="connsiteY0" fmla="*/ 5255 h 5254"/>
                  <a:gd name="connsiteX1" fmla="*/ 14119 w 14118"/>
                  <a:gd name="connsiteY1" fmla="*/ 2662 h 5254"/>
                  <a:gd name="connsiteX2" fmla="*/ 0 w 14118"/>
                  <a:gd name="connsiteY2" fmla="*/ 5255 h 5254"/>
                </a:gdLst>
                <a:ahLst/>
                <a:cxnLst>
                  <a:cxn ang="0">
                    <a:pos x="connsiteX0" y="connsiteY0"/>
                  </a:cxn>
                  <a:cxn ang="0">
                    <a:pos x="connsiteX1" y="connsiteY1"/>
                  </a:cxn>
                  <a:cxn ang="0">
                    <a:pos x="connsiteX2" y="connsiteY2"/>
                  </a:cxn>
                </a:cxnLst>
                <a:rect l="l" t="t" r="r" b="b"/>
                <a:pathLst>
                  <a:path w="14118" h="5254">
                    <a:moveTo>
                      <a:pt x="0" y="5255"/>
                    </a:moveTo>
                    <a:cubicBezTo>
                      <a:pt x="4610" y="4391"/>
                      <a:pt x="9220" y="3526"/>
                      <a:pt x="14119" y="2662"/>
                    </a:cubicBezTo>
                    <a:cubicBezTo>
                      <a:pt x="7780" y="-2813"/>
                      <a:pt x="4034" y="1221"/>
                      <a:pt x="0" y="5255"/>
                    </a:cubicBezTo>
                    <a:close/>
                  </a:path>
                </a:pathLst>
              </a:custGeom>
              <a:solidFill>
                <a:srgbClr val="CD7E7E"/>
              </a:solidFill>
              <a:ln w="2878"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D7564D0-4334-4080-A8E4-506243ACE77A}"/>
                  </a:ext>
                </a:extLst>
              </p:cNvPr>
              <p:cNvSpPr/>
              <p:nvPr/>
            </p:nvSpPr>
            <p:spPr>
              <a:xfrm>
                <a:off x="4222364" y="4211558"/>
                <a:ext cx="9508" cy="9508"/>
              </a:xfrm>
              <a:custGeom>
                <a:avLst/>
                <a:gdLst>
                  <a:gd name="connsiteX0" fmla="*/ 1729 w 9508"/>
                  <a:gd name="connsiteY0" fmla="*/ 9509 h 9508"/>
                  <a:gd name="connsiteX1" fmla="*/ 9508 w 9508"/>
                  <a:gd name="connsiteY1" fmla="*/ 0 h 9508"/>
                  <a:gd name="connsiteX2" fmla="*/ 0 w 9508"/>
                  <a:gd name="connsiteY2" fmla="*/ 7203 h 9508"/>
                  <a:gd name="connsiteX3" fmla="*/ 1729 w 9508"/>
                  <a:gd name="connsiteY3" fmla="*/ 9509 h 9508"/>
                </a:gdLst>
                <a:ahLst/>
                <a:cxnLst>
                  <a:cxn ang="0">
                    <a:pos x="connsiteX0" y="connsiteY0"/>
                  </a:cxn>
                  <a:cxn ang="0">
                    <a:pos x="connsiteX1" y="connsiteY1"/>
                  </a:cxn>
                  <a:cxn ang="0">
                    <a:pos x="connsiteX2" y="connsiteY2"/>
                  </a:cxn>
                  <a:cxn ang="0">
                    <a:pos x="connsiteX3" y="connsiteY3"/>
                  </a:cxn>
                </a:cxnLst>
                <a:rect l="l" t="t" r="r" b="b"/>
                <a:pathLst>
                  <a:path w="9508" h="9508">
                    <a:moveTo>
                      <a:pt x="1729" y="9509"/>
                    </a:moveTo>
                    <a:cubicBezTo>
                      <a:pt x="6627" y="8644"/>
                      <a:pt x="8068" y="4898"/>
                      <a:pt x="9508" y="0"/>
                    </a:cubicBezTo>
                    <a:cubicBezTo>
                      <a:pt x="3746" y="288"/>
                      <a:pt x="288" y="1729"/>
                      <a:pt x="0" y="7203"/>
                    </a:cubicBezTo>
                    <a:cubicBezTo>
                      <a:pt x="0" y="7780"/>
                      <a:pt x="1153" y="9509"/>
                      <a:pt x="1729" y="9509"/>
                    </a:cubicBezTo>
                    <a:close/>
                  </a:path>
                </a:pathLst>
              </a:custGeom>
              <a:solidFill>
                <a:srgbClr val="CD7E7E"/>
              </a:solidFill>
              <a:ln w="2878"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6C69B2C-B46D-4B25-AE3F-2B1EAB474F7F}"/>
                  </a:ext>
                </a:extLst>
              </p:cNvPr>
              <p:cNvSpPr/>
              <p:nvPr/>
            </p:nvSpPr>
            <p:spPr>
              <a:xfrm>
                <a:off x="3287647" y="4500848"/>
                <a:ext cx="12101" cy="5474"/>
              </a:xfrm>
              <a:custGeom>
                <a:avLst/>
                <a:gdLst>
                  <a:gd name="connsiteX0" fmla="*/ 12102 w 12101"/>
                  <a:gd name="connsiteY0" fmla="*/ 0 h 5474"/>
                  <a:gd name="connsiteX1" fmla="*/ 0 w 12101"/>
                  <a:gd name="connsiteY1" fmla="*/ 5475 h 5474"/>
                  <a:gd name="connsiteX2" fmla="*/ 12102 w 12101"/>
                  <a:gd name="connsiteY2" fmla="*/ 0 h 5474"/>
                </a:gdLst>
                <a:ahLst/>
                <a:cxnLst>
                  <a:cxn ang="0">
                    <a:pos x="connsiteX0" y="connsiteY0"/>
                  </a:cxn>
                  <a:cxn ang="0">
                    <a:pos x="connsiteX1" y="connsiteY1"/>
                  </a:cxn>
                  <a:cxn ang="0">
                    <a:pos x="connsiteX2" y="connsiteY2"/>
                  </a:cxn>
                </a:cxnLst>
                <a:rect l="l" t="t" r="r" b="b"/>
                <a:pathLst>
                  <a:path w="12101" h="5474">
                    <a:moveTo>
                      <a:pt x="12102" y="0"/>
                    </a:moveTo>
                    <a:cubicBezTo>
                      <a:pt x="6627" y="0"/>
                      <a:pt x="2593" y="864"/>
                      <a:pt x="0" y="5475"/>
                    </a:cubicBezTo>
                    <a:cubicBezTo>
                      <a:pt x="4034" y="4322"/>
                      <a:pt x="9797" y="6915"/>
                      <a:pt x="12102" y="0"/>
                    </a:cubicBezTo>
                    <a:close/>
                  </a:path>
                </a:pathLst>
              </a:custGeom>
              <a:solidFill>
                <a:srgbClr val="CD7E7E"/>
              </a:solidFill>
              <a:ln w="2878"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4DBD2DE-12DA-45E2-A0FA-91DFA77C7616}"/>
                  </a:ext>
                </a:extLst>
              </p:cNvPr>
              <p:cNvSpPr/>
              <p:nvPr/>
            </p:nvSpPr>
            <p:spPr>
              <a:xfrm>
                <a:off x="3424224" y="4477221"/>
                <a:ext cx="15847" cy="7203"/>
              </a:xfrm>
              <a:custGeom>
                <a:avLst/>
                <a:gdLst>
                  <a:gd name="connsiteX0" fmla="*/ 15848 w 15847"/>
                  <a:gd name="connsiteY0" fmla="*/ 0 h 7203"/>
                  <a:gd name="connsiteX1" fmla="*/ 0 w 15847"/>
                  <a:gd name="connsiteY1" fmla="*/ 7203 h 7203"/>
                  <a:gd name="connsiteX2" fmla="*/ 15848 w 15847"/>
                  <a:gd name="connsiteY2" fmla="*/ 0 h 7203"/>
                </a:gdLst>
                <a:ahLst/>
                <a:cxnLst>
                  <a:cxn ang="0">
                    <a:pos x="connsiteX0" y="connsiteY0"/>
                  </a:cxn>
                  <a:cxn ang="0">
                    <a:pos x="connsiteX1" y="connsiteY1"/>
                  </a:cxn>
                  <a:cxn ang="0">
                    <a:pos x="connsiteX2" y="connsiteY2"/>
                  </a:cxn>
                </a:cxnLst>
                <a:rect l="l" t="t" r="r" b="b"/>
                <a:pathLst>
                  <a:path w="15847" h="7203">
                    <a:moveTo>
                      <a:pt x="15848" y="0"/>
                    </a:moveTo>
                    <a:cubicBezTo>
                      <a:pt x="10949" y="576"/>
                      <a:pt x="5763" y="288"/>
                      <a:pt x="0" y="7203"/>
                    </a:cubicBezTo>
                    <a:cubicBezTo>
                      <a:pt x="7492" y="5186"/>
                      <a:pt x="12966" y="6051"/>
                      <a:pt x="15848" y="0"/>
                    </a:cubicBezTo>
                    <a:close/>
                  </a:path>
                </a:pathLst>
              </a:custGeom>
              <a:solidFill>
                <a:srgbClr val="CD7E7E"/>
              </a:solidFill>
              <a:ln w="2878"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E44F1ED-E7C1-4EEC-98EB-C3E30780935C}"/>
                  </a:ext>
                </a:extLst>
              </p:cNvPr>
              <p:cNvSpPr/>
              <p:nvPr/>
            </p:nvSpPr>
            <p:spPr>
              <a:xfrm>
                <a:off x="3962176" y="4304135"/>
                <a:ext cx="26265" cy="12621"/>
              </a:xfrm>
              <a:custGeom>
                <a:avLst/>
                <a:gdLst>
                  <a:gd name="connsiteX0" fmla="*/ 15271 w 26265"/>
                  <a:gd name="connsiteY0" fmla="*/ 3949 h 12621"/>
                  <a:gd name="connsiteX1" fmla="*/ 13543 w 26265"/>
                  <a:gd name="connsiteY1" fmla="*/ 5390 h 12621"/>
                  <a:gd name="connsiteX2" fmla="*/ 0 w 26265"/>
                  <a:gd name="connsiteY2" fmla="*/ 12017 h 12621"/>
                  <a:gd name="connsiteX3" fmla="*/ 17000 w 26265"/>
                  <a:gd name="connsiteY3" fmla="*/ 7983 h 12621"/>
                  <a:gd name="connsiteX4" fmla="*/ 17000 w 26265"/>
                  <a:gd name="connsiteY4" fmla="*/ 7983 h 12621"/>
                  <a:gd name="connsiteX5" fmla="*/ 26220 w 26265"/>
                  <a:gd name="connsiteY5" fmla="*/ 2796 h 12621"/>
                  <a:gd name="connsiteX6" fmla="*/ 24780 w 26265"/>
                  <a:gd name="connsiteY6" fmla="*/ 203 h 12621"/>
                  <a:gd name="connsiteX7" fmla="*/ 15271 w 26265"/>
                  <a:gd name="connsiteY7" fmla="*/ 3949 h 1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5" h="12621">
                    <a:moveTo>
                      <a:pt x="15271" y="3949"/>
                    </a:moveTo>
                    <a:cubicBezTo>
                      <a:pt x="14695" y="4525"/>
                      <a:pt x="14119" y="4813"/>
                      <a:pt x="13543" y="5390"/>
                    </a:cubicBezTo>
                    <a:cubicBezTo>
                      <a:pt x="9221" y="7118"/>
                      <a:pt x="3169" y="6254"/>
                      <a:pt x="0" y="12017"/>
                    </a:cubicBezTo>
                    <a:cubicBezTo>
                      <a:pt x="7203" y="14034"/>
                      <a:pt x="11814" y="10576"/>
                      <a:pt x="17000" y="7983"/>
                    </a:cubicBezTo>
                    <a:cubicBezTo>
                      <a:pt x="17000" y="7983"/>
                      <a:pt x="17000" y="7983"/>
                      <a:pt x="17000" y="7983"/>
                    </a:cubicBezTo>
                    <a:cubicBezTo>
                      <a:pt x="20458" y="7118"/>
                      <a:pt x="25068" y="7695"/>
                      <a:pt x="26220" y="2796"/>
                    </a:cubicBezTo>
                    <a:cubicBezTo>
                      <a:pt x="26509" y="1932"/>
                      <a:pt x="25356" y="203"/>
                      <a:pt x="24780" y="203"/>
                    </a:cubicBezTo>
                    <a:cubicBezTo>
                      <a:pt x="20458" y="-661"/>
                      <a:pt x="17865" y="1356"/>
                      <a:pt x="15271" y="3949"/>
                    </a:cubicBezTo>
                    <a:close/>
                  </a:path>
                </a:pathLst>
              </a:custGeom>
              <a:solidFill>
                <a:srgbClr val="CD7E7E"/>
              </a:solidFill>
              <a:ln w="2878"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3B93A86-3452-4011-97BE-F689C5678DE4}"/>
                  </a:ext>
                </a:extLst>
              </p:cNvPr>
              <p:cNvSpPr/>
              <p:nvPr/>
            </p:nvSpPr>
            <p:spPr>
              <a:xfrm>
                <a:off x="3358529" y="4482367"/>
                <a:ext cx="27084" cy="13985"/>
              </a:xfrm>
              <a:custGeom>
                <a:avLst/>
                <a:gdLst>
                  <a:gd name="connsiteX0" fmla="*/ 27085 w 27084"/>
                  <a:gd name="connsiteY0" fmla="*/ 6379 h 13985"/>
                  <a:gd name="connsiteX1" fmla="*/ 20170 w 27084"/>
                  <a:gd name="connsiteY1" fmla="*/ 4362 h 13985"/>
                  <a:gd name="connsiteX2" fmla="*/ 14983 w 27084"/>
                  <a:gd name="connsiteY2" fmla="*/ 328 h 13985"/>
                  <a:gd name="connsiteX3" fmla="*/ 12966 w 27084"/>
                  <a:gd name="connsiteY3" fmla="*/ 6667 h 13985"/>
                  <a:gd name="connsiteX4" fmla="*/ 11237 w 27084"/>
                  <a:gd name="connsiteY4" fmla="*/ 7531 h 13985"/>
                  <a:gd name="connsiteX5" fmla="*/ 11237 w 27084"/>
                  <a:gd name="connsiteY5" fmla="*/ 7531 h 13985"/>
                  <a:gd name="connsiteX6" fmla="*/ 0 w 27084"/>
                  <a:gd name="connsiteY6" fmla="*/ 11565 h 13985"/>
                  <a:gd name="connsiteX7" fmla="*/ 15271 w 27084"/>
                  <a:gd name="connsiteY7" fmla="*/ 12429 h 13985"/>
                  <a:gd name="connsiteX8" fmla="*/ 27085 w 27084"/>
                  <a:gd name="connsiteY8" fmla="*/ 6379 h 13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4" h="13985">
                    <a:moveTo>
                      <a:pt x="27085" y="6379"/>
                    </a:moveTo>
                    <a:cubicBezTo>
                      <a:pt x="24780" y="3209"/>
                      <a:pt x="22475" y="4650"/>
                      <a:pt x="20170" y="4362"/>
                    </a:cubicBezTo>
                    <a:cubicBezTo>
                      <a:pt x="19882" y="1192"/>
                      <a:pt x="18441" y="-825"/>
                      <a:pt x="14983" y="328"/>
                    </a:cubicBezTo>
                    <a:cubicBezTo>
                      <a:pt x="11525" y="1480"/>
                      <a:pt x="11237" y="3785"/>
                      <a:pt x="12966" y="6667"/>
                    </a:cubicBezTo>
                    <a:cubicBezTo>
                      <a:pt x="12390" y="6955"/>
                      <a:pt x="11814" y="7243"/>
                      <a:pt x="11237" y="7531"/>
                    </a:cubicBezTo>
                    <a:lnTo>
                      <a:pt x="11237" y="7531"/>
                    </a:lnTo>
                    <a:cubicBezTo>
                      <a:pt x="6915" y="7243"/>
                      <a:pt x="2881" y="6955"/>
                      <a:pt x="0" y="11565"/>
                    </a:cubicBezTo>
                    <a:cubicBezTo>
                      <a:pt x="5475" y="11853"/>
                      <a:pt x="10373" y="12141"/>
                      <a:pt x="15271" y="12429"/>
                    </a:cubicBezTo>
                    <a:cubicBezTo>
                      <a:pt x="23339" y="17904"/>
                      <a:pt x="22475" y="7243"/>
                      <a:pt x="27085" y="6379"/>
                    </a:cubicBezTo>
                    <a:close/>
                  </a:path>
                </a:pathLst>
              </a:custGeom>
              <a:solidFill>
                <a:srgbClr val="CD7E7E"/>
              </a:solidFill>
              <a:ln w="2878"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C8EDBDF-76E4-4AA7-B4D8-336C7B3DEC80}"/>
                  </a:ext>
                </a:extLst>
              </p:cNvPr>
              <p:cNvSpPr/>
              <p:nvPr/>
            </p:nvSpPr>
            <p:spPr>
              <a:xfrm>
                <a:off x="762699" y="5326828"/>
                <a:ext cx="12101" cy="4998"/>
              </a:xfrm>
              <a:custGeom>
                <a:avLst/>
                <a:gdLst>
                  <a:gd name="connsiteX0" fmla="*/ 12102 w 12101"/>
                  <a:gd name="connsiteY0" fmla="*/ 109 h 4998"/>
                  <a:gd name="connsiteX1" fmla="*/ 0 w 12101"/>
                  <a:gd name="connsiteY1" fmla="*/ 4719 h 4998"/>
                  <a:gd name="connsiteX2" fmla="*/ 12102 w 12101"/>
                  <a:gd name="connsiteY2" fmla="*/ 109 h 4998"/>
                </a:gdLst>
                <a:ahLst/>
                <a:cxnLst>
                  <a:cxn ang="0">
                    <a:pos x="connsiteX0" y="connsiteY0"/>
                  </a:cxn>
                  <a:cxn ang="0">
                    <a:pos x="connsiteX1" y="connsiteY1"/>
                  </a:cxn>
                  <a:cxn ang="0">
                    <a:pos x="connsiteX2" y="connsiteY2"/>
                  </a:cxn>
                </a:cxnLst>
                <a:rect l="l" t="t" r="r" b="b"/>
                <a:pathLst>
                  <a:path w="12101" h="4998">
                    <a:moveTo>
                      <a:pt x="12102" y="109"/>
                    </a:moveTo>
                    <a:cubicBezTo>
                      <a:pt x="6627" y="-467"/>
                      <a:pt x="2881" y="1262"/>
                      <a:pt x="0" y="4719"/>
                    </a:cubicBezTo>
                    <a:cubicBezTo>
                      <a:pt x="4610" y="5872"/>
                      <a:pt x="8068" y="3279"/>
                      <a:pt x="12102" y="109"/>
                    </a:cubicBezTo>
                    <a:close/>
                  </a:path>
                </a:pathLst>
              </a:custGeom>
              <a:solidFill>
                <a:srgbClr val="CD7E7E"/>
              </a:solidFill>
              <a:ln w="2878"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BD3C392-CFBB-4CCF-994D-D7C2B8826E8C}"/>
                  </a:ext>
                </a:extLst>
              </p:cNvPr>
              <p:cNvSpPr/>
              <p:nvPr/>
            </p:nvSpPr>
            <p:spPr>
              <a:xfrm>
                <a:off x="3847498" y="4345542"/>
                <a:ext cx="11237" cy="5673"/>
              </a:xfrm>
              <a:custGeom>
                <a:avLst/>
                <a:gdLst>
                  <a:gd name="connsiteX0" fmla="*/ 0 w 11237"/>
                  <a:gd name="connsiteY0" fmla="*/ 4610 h 5673"/>
                  <a:gd name="connsiteX1" fmla="*/ 11237 w 11237"/>
                  <a:gd name="connsiteY1" fmla="*/ 0 h 5673"/>
                  <a:gd name="connsiteX2" fmla="*/ 0 w 11237"/>
                  <a:gd name="connsiteY2" fmla="*/ 4610 h 5673"/>
                </a:gdLst>
                <a:ahLst/>
                <a:cxnLst>
                  <a:cxn ang="0">
                    <a:pos x="connsiteX0" y="connsiteY0"/>
                  </a:cxn>
                  <a:cxn ang="0">
                    <a:pos x="connsiteX1" y="connsiteY1"/>
                  </a:cxn>
                  <a:cxn ang="0">
                    <a:pos x="connsiteX2" y="connsiteY2"/>
                  </a:cxn>
                </a:cxnLst>
                <a:rect l="l" t="t" r="r" b="b"/>
                <a:pathLst>
                  <a:path w="11237" h="5673">
                    <a:moveTo>
                      <a:pt x="0" y="4610"/>
                    </a:moveTo>
                    <a:cubicBezTo>
                      <a:pt x="5474" y="7492"/>
                      <a:pt x="7780" y="4034"/>
                      <a:pt x="11237" y="0"/>
                    </a:cubicBezTo>
                    <a:cubicBezTo>
                      <a:pt x="6051" y="288"/>
                      <a:pt x="2593" y="288"/>
                      <a:pt x="0" y="4610"/>
                    </a:cubicBezTo>
                    <a:close/>
                  </a:path>
                </a:pathLst>
              </a:custGeom>
              <a:solidFill>
                <a:srgbClr val="CD7E7E"/>
              </a:solidFill>
              <a:ln w="2878"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68F0838-B64A-4F71-B036-43964BC57C61}"/>
                  </a:ext>
                </a:extLst>
              </p:cNvPr>
              <p:cNvSpPr/>
              <p:nvPr/>
            </p:nvSpPr>
            <p:spPr>
              <a:xfrm>
                <a:off x="3780362" y="4343518"/>
                <a:ext cx="21272" cy="10091"/>
              </a:xfrm>
              <a:custGeom>
                <a:avLst/>
                <a:gdLst>
                  <a:gd name="connsiteX0" fmla="*/ 20458 w 21272"/>
                  <a:gd name="connsiteY0" fmla="*/ 1736 h 10091"/>
                  <a:gd name="connsiteX1" fmla="*/ 11814 w 21272"/>
                  <a:gd name="connsiteY1" fmla="*/ 3465 h 10091"/>
                  <a:gd name="connsiteX2" fmla="*/ 0 w 21272"/>
                  <a:gd name="connsiteY2" fmla="*/ 10092 h 10091"/>
                  <a:gd name="connsiteX3" fmla="*/ 17576 w 21272"/>
                  <a:gd name="connsiteY3" fmla="*/ 6346 h 10091"/>
                  <a:gd name="connsiteX4" fmla="*/ 20458 w 21272"/>
                  <a:gd name="connsiteY4" fmla="*/ 1736 h 10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 h="10091">
                    <a:moveTo>
                      <a:pt x="20458" y="1736"/>
                    </a:moveTo>
                    <a:cubicBezTo>
                      <a:pt x="17288" y="-1722"/>
                      <a:pt x="14407" y="583"/>
                      <a:pt x="11814" y="3465"/>
                    </a:cubicBezTo>
                    <a:cubicBezTo>
                      <a:pt x="8356" y="5770"/>
                      <a:pt x="3169" y="4041"/>
                      <a:pt x="0" y="10092"/>
                    </a:cubicBezTo>
                    <a:cubicBezTo>
                      <a:pt x="6627" y="8651"/>
                      <a:pt x="12102" y="7499"/>
                      <a:pt x="17576" y="6346"/>
                    </a:cubicBezTo>
                    <a:cubicBezTo>
                      <a:pt x="20458" y="5770"/>
                      <a:pt x="22475" y="4041"/>
                      <a:pt x="20458" y="1736"/>
                    </a:cubicBezTo>
                    <a:close/>
                  </a:path>
                </a:pathLst>
              </a:custGeom>
              <a:solidFill>
                <a:srgbClr val="CD7E7E"/>
              </a:solidFill>
              <a:ln w="2878"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D220C2F-A29F-4984-B063-E23A223F74AD}"/>
                  </a:ext>
                </a:extLst>
              </p:cNvPr>
              <p:cNvSpPr/>
              <p:nvPr/>
            </p:nvSpPr>
            <p:spPr>
              <a:xfrm>
                <a:off x="2745372" y="4647510"/>
                <a:ext cx="10084" cy="5899"/>
              </a:xfrm>
              <a:custGeom>
                <a:avLst/>
                <a:gdLst>
                  <a:gd name="connsiteX0" fmla="*/ 10085 w 10084"/>
                  <a:gd name="connsiteY0" fmla="*/ 0 h 5899"/>
                  <a:gd name="connsiteX1" fmla="*/ 0 w 10084"/>
                  <a:gd name="connsiteY1" fmla="*/ 5186 h 5899"/>
                  <a:gd name="connsiteX2" fmla="*/ 10085 w 10084"/>
                  <a:gd name="connsiteY2" fmla="*/ 0 h 5899"/>
                </a:gdLst>
                <a:ahLst/>
                <a:cxnLst>
                  <a:cxn ang="0">
                    <a:pos x="connsiteX0" y="connsiteY0"/>
                  </a:cxn>
                  <a:cxn ang="0">
                    <a:pos x="connsiteX1" y="connsiteY1"/>
                  </a:cxn>
                  <a:cxn ang="0">
                    <a:pos x="connsiteX2" y="connsiteY2"/>
                  </a:cxn>
                </a:cxnLst>
                <a:rect l="l" t="t" r="r" b="b"/>
                <a:pathLst>
                  <a:path w="10084" h="5899">
                    <a:moveTo>
                      <a:pt x="10085" y="0"/>
                    </a:moveTo>
                    <a:cubicBezTo>
                      <a:pt x="6051" y="1441"/>
                      <a:pt x="2017" y="288"/>
                      <a:pt x="0" y="5186"/>
                    </a:cubicBezTo>
                    <a:cubicBezTo>
                      <a:pt x="4898" y="6627"/>
                      <a:pt x="8356" y="6339"/>
                      <a:pt x="10085" y="0"/>
                    </a:cubicBezTo>
                    <a:close/>
                  </a:path>
                </a:pathLst>
              </a:custGeom>
              <a:solidFill>
                <a:srgbClr val="CD7E7E"/>
              </a:solidFill>
              <a:ln w="2878"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9464849-6730-4AD1-993C-920ED49C5C2D}"/>
                  </a:ext>
                </a:extLst>
              </p:cNvPr>
              <p:cNvSpPr/>
              <p:nvPr/>
            </p:nvSpPr>
            <p:spPr>
              <a:xfrm>
                <a:off x="3587181" y="4429390"/>
                <a:ext cx="7952" cy="6627"/>
              </a:xfrm>
              <a:custGeom>
                <a:avLst/>
                <a:gdLst>
                  <a:gd name="connsiteX0" fmla="*/ 2722 w 7952"/>
                  <a:gd name="connsiteY0" fmla="*/ 6627 h 6627"/>
                  <a:gd name="connsiteX1" fmla="*/ 7909 w 7952"/>
                  <a:gd name="connsiteY1" fmla="*/ 3458 h 6627"/>
                  <a:gd name="connsiteX2" fmla="*/ 5316 w 7952"/>
                  <a:gd name="connsiteY2" fmla="*/ 0 h 6627"/>
                  <a:gd name="connsiteX3" fmla="*/ 129 w 7952"/>
                  <a:gd name="connsiteY3" fmla="*/ 3746 h 6627"/>
                  <a:gd name="connsiteX4" fmla="*/ 2722 w 7952"/>
                  <a:gd name="connsiteY4" fmla="*/ 6627 h 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2" h="6627">
                    <a:moveTo>
                      <a:pt x="2722" y="6627"/>
                    </a:moveTo>
                    <a:cubicBezTo>
                      <a:pt x="5027" y="6339"/>
                      <a:pt x="7332" y="6051"/>
                      <a:pt x="7909" y="3458"/>
                    </a:cubicBezTo>
                    <a:cubicBezTo>
                      <a:pt x="8197" y="1153"/>
                      <a:pt x="7044" y="0"/>
                      <a:pt x="5316" y="0"/>
                    </a:cubicBezTo>
                    <a:cubicBezTo>
                      <a:pt x="2722" y="0"/>
                      <a:pt x="994" y="1729"/>
                      <a:pt x="129" y="3746"/>
                    </a:cubicBezTo>
                    <a:cubicBezTo>
                      <a:pt x="-447" y="5475"/>
                      <a:pt x="994" y="6627"/>
                      <a:pt x="2722" y="6627"/>
                    </a:cubicBezTo>
                    <a:close/>
                  </a:path>
                </a:pathLst>
              </a:custGeom>
              <a:solidFill>
                <a:srgbClr val="CD7E7E"/>
              </a:solidFill>
              <a:ln w="2878"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C6504E-B58E-4203-9539-0A523500B8A9}"/>
                  </a:ext>
                </a:extLst>
              </p:cNvPr>
              <p:cNvSpPr/>
              <p:nvPr/>
            </p:nvSpPr>
            <p:spPr>
              <a:xfrm>
                <a:off x="3547835" y="4425404"/>
                <a:ext cx="11525" cy="4697"/>
              </a:xfrm>
              <a:custGeom>
                <a:avLst/>
                <a:gdLst>
                  <a:gd name="connsiteX0" fmla="*/ 11525 w 11525"/>
                  <a:gd name="connsiteY0" fmla="*/ 2545 h 4697"/>
                  <a:gd name="connsiteX1" fmla="*/ 0 w 11525"/>
                  <a:gd name="connsiteY1" fmla="*/ 1393 h 4697"/>
                  <a:gd name="connsiteX2" fmla="*/ 11525 w 11525"/>
                  <a:gd name="connsiteY2" fmla="*/ 2545 h 4697"/>
                </a:gdLst>
                <a:ahLst/>
                <a:cxnLst>
                  <a:cxn ang="0">
                    <a:pos x="connsiteX0" y="connsiteY0"/>
                  </a:cxn>
                  <a:cxn ang="0">
                    <a:pos x="connsiteX1" y="connsiteY1"/>
                  </a:cxn>
                  <a:cxn ang="0">
                    <a:pos x="connsiteX2" y="connsiteY2"/>
                  </a:cxn>
                </a:cxnLst>
                <a:rect l="l" t="t" r="r" b="b"/>
                <a:pathLst>
                  <a:path w="11525" h="4697">
                    <a:moveTo>
                      <a:pt x="11525" y="2545"/>
                    </a:moveTo>
                    <a:cubicBezTo>
                      <a:pt x="7203" y="-624"/>
                      <a:pt x="4034" y="-624"/>
                      <a:pt x="0" y="1393"/>
                    </a:cubicBezTo>
                    <a:cubicBezTo>
                      <a:pt x="3458" y="5427"/>
                      <a:pt x="6339" y="5715"/>
                      <a:pt x="11525" y="2545"/>
                    </a:cubicBezTo>
                    <a:close/>
                  </a:path>
                </a:pathLst>
              </a:custGeom>
              <a:solidFill>
                <a:srgbClr val="CD7E7E"/>
              </a:solidFill>
              <a:ln w="2878"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9895CF4-F7A8-45C5-A96D-386E7DF42D8F}"/>
                  </a:ext>
                </a:extLst>
              </p:cNvPr>
              <p:cNvSpPr/>
              <p:nvPr/>
            </p:nvSpPr>
            <p:spPr>
              <a:xfrm>
                <a:off x="481477" y="5788549"/>
                <a:ext cx="11525" cy="4957"/>
              </a:xfrm>
              <a:custGeom>
                <a:avLst/>
                <a:gdLst>
                  <a:gd name="connsiteX0" fmla="*/ 0 w 11525"/>
                  <a:gd name="connsiteY0" fmla="*/ 3442 h 4957"/>
                  <a:gd name="connsiteX1" fmla="*/ 11525 w 11525"/>
                  <a:gd name="connsiteY1" fmla="*/ 1137 h 4957"/>
                  <a:gd name="connsiteX2" fmla="*/ 0 w 11525"/>
                  <a:gd name="connsiteY2" fmla="*/ 3442 h 4957"/>
                </a:gdLst>
                <a:ahLst/>
                <a:cxnLst>
                  <a:cxn ang="0">
                    <a:pos x="connsiteX0" y="connsiteY0"/>
                  </a:cxn>
                  <a:cxn ang="0">
                    <a:pos x="connsiteX1" y="connsiteY1"/>
                  </a:cxn>
                  <a:cxn ang="0">
                    <a:pos x="connsiteX2" y="connsiteY2"/>
                  </a:cxn>
                </a:cxnLst>
                <a:rect l="l" t="t" r="r" b="b"/>
                <a:pathLst>
                  <a:path w="11525" h="4957">
                    <a:moveTo>
                      <a:pt x="0" y="3442"/>
                    </a:moveTo>
                    <a:cubicBezTo>
                      <a:pt x="5763" y="6611"/>
                      <a:pt x="8068" y="4306"/>
                      <a:pt x="11525" y="1137"/>
                    </a:cubicBezTo>
                    <a:cubicBezTo>
                      <a:pt x="6339" y="-1456"/>
                      <a:pt x="4034" y="849"/>
                      <a:pt x="0" y="3442"/>
                    </a:cubicBezTo>
                    <a:close/>
                  </a:path>
                </a:pathLst>
              </a:custGeom>
              <a:solidFill>
                <a:srgbClr val="CD7E7E"/>
              </a:solidFill>
              <a:ln w="2878"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B6A7C84-1060-480C-9858-60056E1A6512}"/>
                  </a:ext>
                </a:extLst>
              </p:cNvPr>
              <p:cNvSpPr/>
              <p:nvPr/>
            </p:nvSpPr>
            <p:spPr>
              <a:xfrm>
                <a:off x="389513" y="5813069"/>
                <a:ext cx="10709" cy="5485"/>
              </a:xfrm>
              <a:custGeom>
                <a:avLst/>
                <a:gdLst>
                  <a:gd name="connsiteX0" fmla="*/ 10710 w 10709"/>
                  <a:gd name="connsiteY0" fmla="*/ 1109 h 5485"/>
                  <a:gd name="connsiteX1" fmla="*/ 913 w 10709"/>
                  <a:gd name="connsiteY1" fmla="*/ 1974 h 5485"/>
                  <a:gd name="connsiteX2" fmla="*/ 913 w 10709"/>
                  <a:gd name="connsiteY2" fmla="*/ 4855 h 5485"/>
                  <a:gd name="connsiteX3" fmla="*/ 10710 w 10709"/>
                  <a:gd name="connsiteY3" fmla="*/ 1109 h 5485"/>
                </a:gdLst>
                <a:ahLst/>
                <a:cxnLst>
                  <a:cxn ang="0">
                    <a:pos x="connsiteX0" y="connsiteY0"/>
                  </a:cxn>
                  <a:cxn ang="0">
                    <a:pos x="connsiteX1" y="connsiteY1"/>
                  </a:cxn>
                  <a:cxn ang="0">
                    <a:pos x="connsiteX2" y="connsiteY2"/>
                  </a:cxn>
                  <a:cxn ang="0">
                    <a:pos x="connsiteX3" y="connsiteY3"/>
                  </a:cxn>
                </a:cxnLst>
                <a:rect l="l" t="t" r="r" b="b"/>
                <a:pathLst>
                  <a:path w="10709" h="5485">
                    <a:moveTo>
                      <a:pt x="10710" y="1109"/>
                    </a:moveTo>
                    <a:cubicBezTo>
                      <a:pt x="6676" y="533"/>
                      <a:pt x="3506" y="-1484"/>
                      <a:pt x="913" y="1974"/>
                    </a:cubicBezTo>
                    <a:cubicBezTo>
                      <a:pt x="337" y="2838"/>
                      <a:pt x="-816" y="4279"/>
                      <a:pt x="913" y="4855"/>
                    </a:cubicBezTo>
                    <a:cubicBezTo>
                      <a:pt x="4659" y="6584"/>
                      <a:pt x="7540" y="4567"/>
                      <a:pt x="10710" y="1109"/>
                    </a:cubicBezTo>
                    <a:close/>
                  </a:path>
                </a:pathLst>
              </a:custGeom>
              <a:solidFill>
                <a:srgbClr val="CD7E7E"/>
              </a:solidFill>
              <a:ln w="2878"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D1C75B7-596D-49E7-AA13-D5A16CDFB535}"/>
                  </a:ext>
                </a:extLst>
              </p:cNvPr>
              <p:cNvSpPr/>
              <p:nvPr/>
            </p:nvSpPr>
            <p:spPr>
              <a:xfrm>
                <a:off x="3573191" y="4435152"/>
                <a:ext cx="8356" cy="6627"/>
              </a:xfrm>
              <a:custGeom>
                <a:avLst/>
                <a:gdLst>
                  <a:gd name="connsiteX0" fmla="*/ 8356 w 8356"/>
                  <a:gd name="connsiteY0" fmla="*/ 0 h 6627"/>
                  <a:gd name="connsiteX1" fmla="*/ 0 w 8356"/>
                  <a:gd name="connsiteY1" fmla="*/ 6627 h 6627"/>
                  <a:gd name="connsiteX2" fmla="*/ 8356 w 8356"/>
                  <a:gd name="connsiteY2" fmla="*/ 0 h 6627"/>
                </a:gdLst>
                <a:ahLst/>
                <a:cxnLst>
                  <a:cxn ang="0">
                    <a:pos x="connsiteX0" y="connsiteY0"/>
                  </a:cxn>
                  <a:cxn ang="0">
                    <a:pos x="connsiteX1" y="connsiteY1"/>
                  </a:cxn>
                  <a:cxn ang="0">
                    <a:pos x="connsiteX2" y="connsiteY2"/>
                  </a:cxn>
                </a:cxnLst>
                <a:rect l="l" t="t" r="r" b="b"/>
                <a:pathLst>
                  <a:path w="8356" h="6627">
                    <a:moveTo>
                      <a:pt x="8356" y="0"/>
                    </a:moveTo>
                    <a:cubicBezTo>
                      <a:pt x="3746" y="0"/>
                      <a:pt x="1441" y="1729"/>
                      <a:pt x="0" y="6627"/>
                    </a:cubicBezTo>
                    <a:cubicBezTo>
                      <a:pt x="4610" y="6627"/>
                      <a:pt x="7492" y="5475"/>
                      <a:pt x="8356" y="0"/>
                    </a:cubicBezTo>
                    <a:close/>
                  </a:path>
                </a:pathLst>
              </a:custGeom>
              <a:solidFill>
                <a:srgbClr val="CD7E7E"/>
              </a:solidFill>
              <a:ln w="2878"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F3C9A6B-426E-485E-B77F-E4DA53F17F08}"/>
                  </a:ext>
                </a:extLst>
              </p:cNvPr>
              <p:cNvSpPr/>
              <p:nvPr/>
            </p:nvSpPr>
            <p:spPr>
              <a:xfrm>
                <a:off x="4140035" y="4244406"/>
                <a:ext cx="7126" cy="6124"/>
              </a:xfrm>
              <a:custGeom>
                <a:avLst/>
                <a:gdLst>
                  <a:gd name="connsiteX0" fmla="*/ 2228 w 7126"/>
                  <a:gd name="connsiteY0" fmla="*/ 6051 h 6124"/>
                  <a:gd name="connsiteX1" fmla="*/ 7126 w 7126"/>
                  <a:gd name="connsiteY1" fmla="*/ 0 h 6124"/>
                  <a:gd name="connsiteX2" fmla="*/ 2804 w 7126"/>
                  <a:gd name="connsiteY2" fmla="*/ 1729 h 6124"/>
                  <a:gd name="connsiteX3" fmla="*/ 2228 w 7126"/>
                  <a:gd name="connsiteY3" fmla="*/ 6051 h 6124"/>
                </a:gdLst>
                <a:ahLst/>
                <a:cxnLst>
                  <a:cxn ang="0">
                    <a:pos x="connsiteX0" y="connsiteY0"/>
                  </a:cxn>
                  <a:cxn ang="0">
                    <a:pos x="connsiteX1" y="connsiteY1"/>
                  </a:cxn>
                  <a:cxn ang="0">
                    <a:pos x="connsiteX2" y="connsiteY2"/>
                  </a:cxn>
                  <a:cxn ang="0">
                    <a:pos x="connsiteX3" y="connsiteY3"/>
                  </a:cxn>
                </a:cxnLst>
                <a:rect l="l" t="t" r="r" b="b"/>
                <a:pathLst>
                  <a:path w="7126" h="6124">
                    <a:moveTo>
                      <a:pt x="2228" y="6051"/>
                    </a:moveTo>
                    <a:cubicBezTo>
                      <a:pt x="4245" y="6627"/>
                      <a:pt x="5974" y="3746"/>
                      <a:pt x="7126" y="0"/>
                    </a:cubicBezTo>
                    <a:cubicBezTo>
                      <a:pt x="4821" y="864"/>
                      <a:pt x="3380" y="1153"/>
                      <a:pt x="2804" y="1729"/>
                    </a:cubicBezTo>
                    <a:cubicBezTo>
                      <a:pt x="1363" y="2881"/>
                      <a:pt x="-2383" y="4898"/>
                      <a:pt x="2228" y="6051"/>
                    </a:cubicBezTo>
                    <a:close/>
                  </a:path>
                </a:pathLst>
              </a:custGeom>
              <a:solidFill>
                <a:srgbClr val="CD7E7E"/>
              </a:solidFill>
              <a:ln w="287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CE25E9E-EFC5-4C6F-80F2-B87C17BAE4CF}"/>
                  </a:ext>
                </a:extLst>
              </p:cNvPr>
              <p:cNvSpPr/>
              <p:nvPr/>
            </p:nvSpPr>
            <p:spPr>
              <a:xfrm>
                <a:off x="3627361" y="4403788"/>
                <a:ext cx="18728" cy="7599"/>
              </a:xfrm>
              <a:custGeom>
                <a:avLst/>
                <a:gdLst>
                  <a:gd name="connsiteX0" fmla="*/ 10373 w 18728"/>
                  <a:gd name="connsiteY0" fmla="*/ 4568 h 7599"/>
                  <a:gd name="connsiteX1" fmla="*/ 18729 w 18728"/>
                  <a:gd name="connsiteY1" fmla="*/ 822 h 7599"/>
                  <a:gd name="connsiteX2" fmla="*/ 10661 w 18728"/>
                  <a:gd name="connsiteY2" fmla="*/ 2839 h 7599"/>
                  <a:gd name="connsiteX3" fmla="*/ 10661 w 18728"/>
                  <a:gd name="connsiteY3" fmla="*/ 2839 h 7599"/>
                  <a:gd name="connsiteX4" fmla="*/ 0 w 18728"/>
                  <a:gd name="connsiteY4" fmla="*/ 6873 h 7599"/>
                  <a:gd name="connsiteX5" fmla="*/ 10373 w 18728"/>
                  <a:gd name="connsiteY5" fmla="*/ 4568 h 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28" h="7599">
                    <a:moveTo>
                      <a:pt x="10373" y="4568"/>
                    </a:moveTo>
                    <a:cubicBezTo>
                      <a:pt x="14119" y="5720"/>
                      <a:pt x="16712" y="4280"/>
                      <a:pt x="18729" y="822"/>
                    </a:cubicBezTo>
                    <a:cubicBezTo>
                      <a:pt x="15271" y="-907"/>
                      <a:pt x="12678" y="246"/>
                      <a:pt x="10661" y="2839"/>
                    </a:cubicBezTo>
                    <a:lnTo>
                      <a:pt x="10661" y="2839"/>
                    </a:lnTo>
                    <a:cubicBezTo>
                      <a:pt x="7492" y="5144"/>
                      <a:pt x="2017" y="1110"/>
                      <a:pt x="0" y="6873"/>
                    </a:cubicBezTo>
                    <a:cubicBezTo>
                      <a:pt x="3746" y="7737"/>
                      <a:pt x="7780" y="8602"/>
                      <a:pt x="10373" y="4568"/>
                    </a:cubicBezTo>
                    <a:close/>
                  </a:path>
                </a:pathLst>
              </a:custGeom>
              <a:solidFill>
                <a:srgbClr val="CD7E7E"/>
              </a:solidFill>
              <a:ln w="287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9E31045-2962-474E-A77B-D25B0F7F0858}"/>
                  </a:ext>
                </a:extLst>
              </p:cNvPr>
              <p:cNvSpPr/>
              <p:nvPr/>
            </p:nvSpPr>
            <p:spPr>
              <a:xfrm>
                <a:off x="611139" y="5356616"/>
                <a:ext cx="7692" cy="8067"/>
              </a:xfrm>
              <a:custGeom>
                <a:avLst/>
                <a:gdLst>
                  <a:gd name="connsiteX0" fmla="*/ 6915 w 7692"/>
                  <a:gd name="connsiteY0" fmla="*/ 0 h 8067"/>
                  <a:gd name="connsiteX1" fmla="*/ 0 w 7692"/>
                  <a:gd name="connsiteY1" fmla="*/ 8068 h 8067"/>
                  <a:gd name="connsiteX2" fmla="*/ 6915 w 7692"/>
                  <a:gd name="connsiteY2" fmla="*/ 0 h 8067"/>
                </a:gdLst>
                <a:ahLst/>
                <a:cxnLst>
                  <a:cxn ang="0">
                    <a:pos x="connsiteX0" y="connsiteY0"/>
                  </a:cxn>
                  <a:cxn ang="0">
                    <a:pos x="connsiteX1" y="connsiteY1"/>
                  </a:cxn>
                  <a:cxn ang="0">
                    <a:pos x="connsiteX2" y="connsiteY2"/>
                  </a:cxn>
                </a:cxnLst>
                <a:rect l="l" t="t" r="r" b="b"/>
                <a:pathLst>
                  <a:path w="7692" h="8067">
                    <a:moveTo>
                      <a:pt x="6915" y="0"/>
                    </a:moveTo>
                    <a:cubicBezTo>
                      <a:pt x="3746" y="1153"/>
                      <a:pt x="864" y="2881"/>
                      <a:pt x="0" y="8068"/>
                    </a:cubicBezTo>
                    <a:cubicBezTo>
                      <a:pt x="4034" y="5763"/>
                      <a:pt x="9797" y="6915"/>
                      <a:pt x="6915" y="0"/>
                    </a:cubicBezTo>
                    <a:close/>
                  </a:path>
                </a:pathLst>
              </a:custGeom>
              <a:solidFill>
                <a:srgbClr val="CD7E7E"/>
              </a:solidFill>
              <a:ln w="287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752DE8F-61C1-42A2-BD76-9D5DC0133138}"/>
                  </a:ext>
                </a:extLst>
              </p:cNvPr>
              <p:cNvSpPr/>
              <p:nvPr/>
            </p:nvSpPr>
            <p:spPr>
              <a:xfrm>
                <a:off x="617766" y="5356328"/>
                <a:ext cx="216" cy="216"/>
              </a:xfrm>
              <a:custGeom>
                <a:avLst/>
                <a:gdLst>
                  <a:gd name="connsiteX0" fmla="*/ 0 w 216"/>
                  <a:gd name="connsiteY0" fmla="*/ 0 h 216"/>
                  <a:gd name="connsiteX1" fmla="*/ 0 w 216"/>
                  <a:gd name="connsiteY1" fmla="*/ 0 h 216"/>
                  <a:gd name="connsiteX2" fmla="*/ 0 w 216"/>
                  <a:gd name="connsiteY2" fmla="*/ 0 h 216"/>
                  <a:gd name="connsiteX3" fmla="*/ 0 w 216"/>
                  <a:gd name="connsiteY3" fmla="*/ 0 h 216"/>
                </a:gdLst>
                <a:ahLst/>
                <a:cxnLst>
                  <a:cxn ang="0">
                    <a:pos x="connsiteX0" y="connsiteY0"/>
                  </a:cxn>
                  <a:cxn ang="0">
                    <a:pos x="connsiteX1" y="connsiteY1"/>
                  </a:cxn>
                  <a:cxn ang="0">
                    <a:pos x="connsiteX2" y="connsiteY2"/>
                  </a:cxn>
                  <a:cxn ang="0">
                    <a:pos x="connsiteX3" y="connsiteY3"/>
                  </a:cxn>
                </a:cxnLst>
                <a:rect l="l" t="t" r="r" b="b"/>
                <a:pathLst>
                  <a:path w="216" h="216">
                    <a:moveTo>
                      <a:pt x="0" y="0"/>
                    </a:moveTo>
                    <a:cubicBezTo>
                      <a:pt x="0" y="288"/>
                      <a:pt x="288" y="288"/>
                      <a:pt x="0" y="0"/>
                    </a:cubicBezTo>
                    <a:cubicBezTo>
                      <a:pt x="288" y="288"/>
                      <a:pt x="288" y="288"/>
                      <a:pt x="0" y="0"/>
                    </a:cubicBezTo>
                    <a:cubicBezTo>
                      <a:pt x="288" y="288"/>
                      <a:pt x="0" y="0"/>
                      <a:pt x="0" y="0"/>
                    </a:cubicBezTo>
                    <a:close/>
                  </a:path>
                </a:pathLst>
              </a:custGeom>
              <a:solidFill>
                <a:srgbClr val="CD7E7E"/>
              </a:solidFill>
              <a:ln w="287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9E67E4D-4D7A-49DB-B455-48AAF761360F}"/>
                  </a:ext>
                </a:extLst>
              </p:cNvPr>
              <p:cNvSpPr/>
              <p:nvPr/>
            </p:nvSpPr>
            <p:spPr>
              <a:xfrm>
                <a:off x="4100094" y="4218185"/>
                <a:ext cx="6727" cy="6383"/>
              </a:xfrm>
              <a:custGeom>
                <a:avLst/>
                <a:gdLst>
                  <a:gd name="connsiteX0" fmla="*/ 3270 w 6727"/>
                  <a:gd name="connsiteY0" fmla="*/ 6339 h 6383"/>
                  <a:gd name="connsiteX1" fmla="*/ 6728 w 6727"/>
                  <a:gd name="connsiteY1" fmla="*/ 2305 h 6383"/>
                  <a:gd name="connsiteX2" fmla="*/ 4134 w 6727"/>
                  <a:gd name="connsiteY2" fmla="*/ 0 h 6383"/>
                  <a:gd name="connsiteX3" fmla="*/ 100 w 6727"/>
                  <a:gd name="connsiteY3" fmla="*/ 4034 h 6383"/>
                  <a:gd name="connsiteX4" fmla="*/ 3270 w 6727"/>
                  <a:gd name="connsiteY4" fmla="*/ 6339 h 6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 h="6383">
                    <a:moveTo>
                      <a:pt x="3270" y="6339"/>
                    </a:moveTo>
                    <a:cubicBezTo>
                      <a:pt x="5287" y="6051"/>
                      <a:pt x="6728" y="4610"/>
                      <a:pt x="6728" y="2305"/>
                    </a:cubicBezTo>
                    <a:cubicBezTo>
                      <a:pt x="6728" y="1729"/>
                      <a:pt x="5287" y="1153"/>
                      <a:pt x="4134" y="0"/>
                    </a:cubicBezTo>
                    <a:cubicBezTo>
                      <a:pt x="2694" y="1441"/>
                      <a:pt x="677" y="2305"/>
                      <a:pt x="100" y="4034"/>
                    </a:cubicBezTo>
                    <a:cubicBezTo>
                      <a:pt x="-476" y="5475"/>
                      <a:pt x="1541" y="6627"/>
                      <a:pt x="3270" y="6339"/>
                    </a:cubicBezTo>
                    <a:close/>
                  </a:path>
                </a:pathLst>
              </a:custGeom>
              <a:solidFill>
                <a:srgbClr val="CD7E7E"/>
              </a:solidFill>
              <a:ln w="287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D116B51-C4B0-45B5-8877-674AC05B30E1}"/>
                  </a:ext>
                </a:extLst>
              </p:cNvPr>
              <p:cNvSpPr/>
              <p:nvPr/>
            </p:nvSpPr>
            <p:spPr>
              <a:xfrm>
                <a:off x="3527377" y="4423388"/>
                <a:ext cx="9220" cy="4231"/>
              </a:xfrm>
              <a:custGeom>
                <a:avLst/>
                <a:gdLst>
                  <a:gd name="connsiteX0" fmla="*/ 9221 w 9220"/>
                  <a:gd name="connsiteY0" fmla="*/ 815 h 4231"/>
                  <a:gd name="connsiteX1" fmla="*/ 0 w 9220"/>
                  <a:gd name="connsiteY1" fmla="*/ 3696 h 4231"/>
                  <a:gd name="connsiteX2" fmla="*/ 9221 w 9220"/>
                  <a:gd name="connsiteY2" fmla="*/ 815 h 4231"/>
                </a:gdLst>
                <a:ahLst/>
                <a:cxnLst>
                  <a:cxn ang="0">
                    <a:pos x="connsiteX0" y="connsiteY0"/>
                  </a:cxn>
                  <a:cxn ang="0">
                    <a:pos x="connsiteX1" y="connsiteY1"/>
                  </a:cxn>
                  <a:cxn ang="0">
                    <a:pos x="connsiteX2" y="connsiteY2"/>
                  </a:cxn>
                </a:cxnLst>
                <a:rect l="l" t="t" r="r" b="b"/>
                <a:pathLst>
                  <a:path w="9220" h="4231">
                    <a:moveTo>
                      <a:pt x="9221" y="815"/>
                    </a:moveTo>
                    <a:cubicBezTo>
                      <a:pt x="5187" y="-1202"/>
                      <a:pt x="3170" y="815"/>
                      <a:pt x="0" y="3696"/>
                    </a:cubicBezTo>
                    <a:cubicBezTo>
                      <a:pt x="4610" y="4561"/>
                      <a:pt x="7492" y="4849"/>
                      <a:pt x="9221" y="815"/>
                    </a:cubicBezTo>
                    <a:close/>
                  </a:path>
                </a:pathLst>
              </a:custGeom>
              <a:solidFill>
                <a:srgbClr val="CD7E7E"/>
              </a:solidFill>
              <a:ln w="287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0CAD0A3-844C-43E3-9E6D-40F4ADC023C3}"/>
                  </a:ext>
                </a:extLst>
              </p:cNvPr>
              <p:cNvSpPr/>
              <p:nvPr/>
            </p:nvSpPr>
            <p:spPr>
              <a:xfrm>
                <a:off x="3756158" y="4372627"/>
                <a:ext cx="10661" cy="7779"/>
              </a:xfrm>
              <a:custGeom>
                <a:avLst/>
                <a:gdLst>
                  <a:gd name="connsiteX0" fmla="*/ 0 w 10661"/>
                  <a:gd name="connsiteY0" fmla="*/ 7780 h 7779"/>
                  <a:gd name="connsiteX1" fmla="*/ 10661 w 10661"/>
                  <a:gd name="connsiteY1" fmla="*/ 0 h 7779"/>
                  <a:gd name="connsiteX2" fmla="*/ 0 w 10661"/>
                  <a:gd name="connsiteY2" fmla="*/ 7780 h 7779"/>
                </a:gdLst>
                <a:ahLst/>
                <a:cxnLst>
                  <a:cxn ang="0">
                    <a:pos x="connsiteX0" y="connsiteY0"/>
                  </a:cxn>
                  <a:cxn ang="0">
                    <a:pos x="connsiteX1" y="connsiteY1"/>
                  </a:cxn>
                  <a:cxn ang="0">
                    <a:pos x="connsiteX2" y="connsiteY2"/>
                  </a:cxn>
                </a:cxnLst>
                <a:rect l="l" t="t" r="r" b="b"/>
                <a:pathLst>
                  <a:path w="10661" h="7779">
                    <a:moveTo>
                      <a:pt x="0" y="7780"/>
                    </a:moveTo>
                    <a:cubicBezTo>
                      <a:pt x="4899" y="5763"/>
                      <a:pt x="8356" y="4898"/>
                      <a:pt x="10661" y="0"/>
                    </a:cubicBezTo>
                    <a:cubicBezTo>
                      <a:pt x="5187" y="0"/>
                      <a:pt x="2017" y="1153"/>
                      <a:pt x="0" y="7780"/>
                    </a:cubicBezTo>
                    <a:close/>
                  </a:path>
                </a:pathLst>
              </a:custGeom>
              <a:solidFill>
                <a:srgbClr val="CD7E7E"/>
              </a:solidFill>
              <a:ln w="287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6CD4E82-E6AC-4F46-BFA0-1A909540E7EF}"/>
                  </a:ext>
                </a:extLst>
              </p:cNvPr>
              <p:cNvSpPr/>
              <p:nvPr/>
            </p:nvSpPr>
            <p:spPr>
              <a:xfrm>
                <a:off x="3395182" y="4482743"/>
                <a:ext cx="13941" cy="7278"/>
              </a:xfrm>
              <a:custGeom>
                <a:avLst/>
                <a:gdLst>
                  <a:gd name="connsiteX0" fmla="*/ 10025 w 13941"/>
                  <a:gd name="connsiteY0" fmla="*/ 4850 h 7278"/>
                  <a:gd name="connsiteX1" fmla="*/ 13771 w 13941"/>
                  <a:gd name="connsiteY1" fmla="*/ 1393 h 7278"/>
                  <a:gd name="connsiteX2" fmla="*/ 5126 w 13941"/>
                  <a:gd name="connsiteY2" fmla="*/ 2257 h 7278"/>
                  <a:gd name="connsiteX3" fmla="*/ 228 w 13941"/>
                  <a:gd name="connsiteY3" fmla="*/ 5138 h 7278"/>
                  <a:gd name="connsiteX4" fmla="*/ 10025 w 13941"/>
                  <a:gd name="connsiteY4" fmla="*/ 4850 h 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1" h="7278">
                    <a:moveTo>
                      <a:pt x="10025" y="4850"/>
                    </a:moveTo>
                    <a:cubicBezTo>
                      <a:pt x="12042" y="4274"/>
                      <a:pt x="14635" y="2545"/>
                      <a:pt x="13771" y="1393"/>
                    </a:cubicBezTo>
                    <a:cubicBezTo>
                      <a:pt x="10889" y="-2065"/>
                      <a:pt x="8008" y="1969"/>
                      <a:pt x="5126" y="2257"/>
                    </a:cubicBezTo>
                    <a:cubicBezTo>
                      <a:pt x="2533" y="1969"/>
                      <a:pt x="-924" y="3698"/>
                      <a:pt x="228" y="5138"/>
                    </a:cubicBezTo>
                    <a:cubicBezTo>
                      <a:pt x="2822" y="9172"/>
                      <a:pt x="6855" y="6579"/>
                      <a:pt x="10025" y="4850"/>
                    </a:cubicBezTo>
                    <a:close/>
                  </a:path>
                </a:pathLst>
              </a:custGeom>
              <a:solidFill>
                <a:srgbClr val="CD7E7E"/>
              </a:solidFill>
              <a:ln w="287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30F8555-0F9E-4A43-BB4B-8EB2DE0C409D}"/>
                  </a:ext>
                </a:extLst>
              </p:cNvPr>
              <p:cNvSpPr/>
              <p:nvPr/>
            </p:nvSpPr>
            <p:spPr>
              <a:xfrm>
                <a:off x="4311399" y="4159079"/>
                <a:ext cx="6915" cy="3836"/>
              </a:xfrm>
              <a:custGeom>
                <a:avLst/>
                <a:gdLst>
                  <a:gd name="connsiteX0" fmla="*/ 864 w 6915"/>
                  <a:gd name="connsiteY0" fmla="*/ 3783 h 3836"/>
                  <a:gd name="connsiteX1" fmla="*/ 6915 w 6915"/>
                  <a:gd name="connsiteY1" fmla="*/ 614 h 3836"/>
                  <a:gd name="connsiteX2" fmla="*/ 0 w 6915"/>
                  <a:gd name="connsiteY2" fmla="*/ 2054 h 3836"/>
                  <a:gd name="connsiteX3" fmla="*/ 864 w 6915"/>
                  <a:gd name="connsiteY3" fmla="*/ 3783 h 3836"/>
                </a:gdLst>
                <a:ahLst/>
                <a:cxnLst>
                  <a:cxn ang="0">
                    <a:pos x="connsiteX0" y="connsiteY0"/>
                  </a:cxn>
                  <a:cxn ang="0">
                    <a:pos x="connsiteX1" y="connsiteY1"/>
                  </a:cxn>
                  <a:cxn ang="0">
                    <a:pos x="connsiteX2" y="connsiteY2"/>
                  </a:cxn>
                  <a:cxn ang="0">
                    <a:pos x="connsiteX3" y="connsiteY3"/>
                  </a:cxn>
                </a:cxnLst>
                <a:rect l="l" t="t" r="r" b="b"/>
                <a:pathLst>
                  <a:path w="6915" h="3836">
                    <a:moveTo>
                      <a:pt x="864" y="3783"/>
                    </a:moveTo>
                    <a:cubicBezTo>
                      <a:pt x="3169" y="4071"/>
                      <a:pt x="5186" y="3207"/>
                      <a:pt x="6915" y="614"/>
                    </a:cubicBezTo>
                    <a:cubicBezTo>
                      <a:pt x="3746" y="-251"/>
                      <a:pt x="1441" y="-539"/>
                      <a:pt x="0" y="2054"/>
                    </a:cubicBezTo>
                    <a:cubicBezTo>
                      <a:pt x="0" y="2343"/>
                      <a:pt x="576" y="3783"/>
                      <a:pt x="864" y="3783"/>
                    </a:cubicBezTo>
                    <a:close/>
                  </a:path>
                </a:pathLst>
              </a:custGeom>
              <a:solidFill>
                <a:srgbClr val="CD7E7E"/>
              </a:solidFill>
              <a:ln w="287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1CDE978-41AF-446E-90C1-A8B110C58B1F}"/>
                  </a:ext>
                </a:extLst>
              </p:cNvPr>
              <p:cNvSpPr/>
              <p:nvPr/>
            </p:nvSpPr>
            <p:spPr>
              <a:xfrm>
                <a:off x="4414264" y="4154677"/>
                <a:ext cx="9220" cy="6457"/>
              </a:xfrm>
              <a:custGeom>
                <a:avLst/>
                <a:gdLst>
                  <a:gd name="connsiteX0" fmla="*/ 9220 w 9220"/>
                  <a:gd name="connsiteY0" fmla="*/ 118 h 6457"/>
                  <a:gd name="connsiteX1" fmla="*/ 0 w 9220"/>
                  <a:gd name="connsiteY1" fmla="*/ 6457 h 6457"/>
                  <a:gd name="connsiteX2" fmla="*/ 9220 w 9220"/>
                  <a:gd name="connsiteY2" fmla="*/ 118 h 6457"/>
                </a:gdLst>
                <a:ahLst/>
                <a:cxnLst>
                  <a:cxn ang="0">
                    <a:pos x="connsiteX0" y="connsiteY0"/>
                  </a:cxn>
                  <a:cxn ang="0">
                    <a:pos x="connsiteX1" y="connsiteY1"/>
                  </a:cxn>
                  <a:cxn ang="0">
                    <a:pos x="connsiteX2" y="connsiteY2"/>
                  </a:cxn>
                </a:cxnLst>
                <a:rect l="l" t="t" r="r" b="b"/>
                <a:pathLst>
                  <a:path w="9220" h="6457">
                    <a:moveTo>
                      <a:pt x="9220" y="118"/>
                    </a:moveTo>
                    <a:cubicBezTo>
                      <a:pt x="4898" y="-458"/>
                      <a:pt x="2593" y="983"/>
                      <a:pt x="0" y="6457"/>
                    </a:cubicBezTo>
                    <a:cubicBezTo>
                      <a:pt x="4898" y="4440"/>
                      <a:pt x="7203" y="3000"/>
                      <a:pt x="9220" y="118"/>
                    </a:cubicBezTo>
                    <a:close/>
                  </a:path>
                </a:pathLst>
              </a:custGeom>
              <a:solidFill>
                <a:srgbClr val="CD7E7E"/>
              </a:solidFill>
              <a:ln w="287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E9927E1-EE53-422C-AF8A-DC9290523650}"/>
                  </a:ext>
                </a:extLst>
              </p:cNvPr>
              <p:cNvSpPr/>
              <p:nvPr/>
            </p:nvSpPr>
            <p:spPr>
              <a:xfrm>
                <a:off x="452663" y="5797221"/>
                <a:ext cx="7779" cy="4110"/>
              </a:xfrm>
              <a:custGeom>
                <a:avLst/>
                <a:gdLst>
                  <a:gd name="connsiteX0" fmla="*/ 7780 w 7779"/>
                  <a:gd name="connsiteY0" fmla="*/ 822 h 4110"/>
                  <a:gd name="connsiteX1" fmla="*/ 0 w 7779"/>
                  <a:gd name="connsiteY1" fmla="*/ 3415 h 4110"/>
                  <a:gd name="connsiteX2" fmla="*/ 7780 w 7779"/>
                  <a:gd name="connsiteY2" fmla="*/ 822 h 4110"/>
                </a:gdLst>
                <a:ahLst/>
                <a:cxnLst>
                  <a:cxn ang="0">
                    <a:pos x="connsiteX0" y="connsiteY0"/>
                  </a:cxn>
                  <a:cxn ang="0">
                    <a:pos x="connsiteX1" y="connsiteY1"/>
                  </a:cxn>
                  <a:cxn ang="0">
                    <a:pos x="connsiteX2" y="connsiteY2"/>
                  </a:cxn>
                </a:cxnLst>
                <a:rect l="l" t="t" r="r" b="b"/>
                <a:pathLst>
                  <a:path w="7779" h="4110">
                    <a:moveTo>
                      <a:pt x="7780" y="822"/>
                    </a:moveTo>
                    <a:cubicBezTo>
                      <a:pt x="4610" y="-1195"/>
                      <a:pt x="2593" y="822"/>
                      <a:pt x="0" y="3415"/>
                    </a:cubicBezTo>
                    <a:cubicBezTo>
                      <a:pt x="4034" y="5144"/>
                      <a:pt x="6051" y="3415"/>
                      <a:pt x="7780" y="822"/>
                    </a:cubicBezTo>
                    <a:close/>
                  </a:path>
                </a:pathLst>
              </a:custGeom>
              <a:solidFill>
                <a:srgbClr val="CD7E7E"/>
              </a:solidFill>
              <a:ln w="287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C3EDDF2-453A-4ABF-BB32-50DF76D2DE67}"/>
                  </a:ext>
                </a:extLst>
              </p:cNvPr>
              <p:cNvSpPr/>
              <p:nvPr/>
            </p:nvSpPr>
            <p:spPr>
              <a:xfrm>
                <a:off x="3547258" y="4446390"/>
                <a:ext cx="576" cy="288"/>
              </a:xfrm>
              <a:custGeom>
                <a:avLst/>
                <a:gdLst>
                  <a:gd name="connsiteX0" fmla="*/ 576 w 576"/>
                  <a:gd name="connsiteY0" fmla="*/ 0 h 288"/>
                  <a:gd name="connsiteX1" fmla="*/ 576 w 576"/>
                  <a:gd name="connsiteY1" fmla="*/ 0 h 288"/>
                  <a:gd name="connsiteX2" fmla="*/ 576 w 576"/>
                  <a:gd name="connsiteY2" fmla="*/ 0 h 288"/>
                  <a:gd name="connsiteX3" fmla="*/ 0 w 576"/>
                  <a:gd name="connsiteY3" fmla="*/ 288 h 288"/>
                  <a:gd name="connsiteX4" fmla="*/ 576 w 576"/>
                  <a:gd name="connsiteY4" fmla="*/ 0 h 288"/>
                  <a:gd name="connsiteX5" fmla="*/ 576 w 576"/>
                  <a:gd name="connsiteY5" fmla="*/ 0 h 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 h="288">
                    <a:moveTo>
                      <a:pt x="576" y="0"/>
                    </a:moveTo>
                    <a:cubicBezTo>
                      <a:pt x="288" y="0"/>
                      <a:pt x="288" y="0"/>
                      <a:pt x="576" y="0"/>
                    </a:cubicBezTo>
                    <a:lnTo>
                      <a:pt x="576" y="0"/>
                    </a:lnTo>
                    <a:cubicBezTo>
                      <a:pt x="288" y="0"/>
                      <a:pt x="288" y="288"/>
                      <a:pt x="0" y="288"/>
                    </a:cubicBezTo>
                    <a:cubicBezTo>
                      <a:pt x="0" y="288"/>
                      <a:pt x="288" y="288"/>
                      <a:pt x="576" y="0"/>
                    </a:cubicBezTo>
                    <a:cubicBezTo>
                      <a:pt x="288" y="288"/>
                      <a:pt x="576" y="288"/>
                      <a:pt x="576" y="0"/>
                    </a:cubicBezTo>
                    <a:close/>
                  </a:path>
                </a:pathLst>
              </a:custGeom>
              <a:solidFill>
                <a:srgbClr val="CD7E7E"/>
              </a:solidFill>
              <a:ln w="287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FC669B0-AABF-4719-8B13-83406572BEBB}"/>
                  </a:ext>
                </a:extLst>
              </p:cNvPr>
              <p:cNvSpPr/>
              <p:nvPr/>
            </p:nvSpPr>
            <p:spPr>
              <a:xfrm>
                <a:off x="3547547" y="4441752"/>
                <a:ext cx="7363" cy="5468"/>
              </a:xfrm>
              <a:custGeom>
                <a:avLst/>
                <a:gdLst>
                  <a:gd name="connsiteX0" fmla="*/ 6915 w 7363"/>
                  <a:gd name="connsiteY0" fmla="*/ 3485 h 5468"/>
                  <a:gd name="connsiteX1" fmla="*/ 5187 w 7363"/>
                  <a:gd name="connsiteY1" fmla="*/ 27 h 5468"/>
                  <a:gd name="connsiteX2" fmla="*/ 0 w 7363"/>
                  <a:gd name="connsiteY2" fmla="*/ 4638 h 5468"/>
                  <a:gd name="connsiteX3" fmla="*/ 6915 w 7363"/>
                  <a:gd name="connsiteY3" fmla="*/ 3485 h 5468"/>
                </a:gdLst>
                <a:ahLst/>
                <a:cxnLst>
                  <a:cxn ang="0">
                    <a:pos x="connsiteX0" y="connsiteY0"/>
                  </a:cxn>
                  <a:cxn ang="0">
                    <a:pos x="connsiteX1" y="connsiteY1"/>
                  </a:cxn>
                  <a:cxn ang="0">
                    <a:pos x="connsiteX2" y="connsiteY2"/>
                  </a:cxn>
                  <a:cxn ang="0">
                    <a:pos x="connsiteX3" y="connsiteY3"/>
                  </a:cxn>
                </a:cxnLst>
                <a:rect l="l" t="t" r="r" b="b"/>
                <a:pathLst>
                  <a:path w="7363" h="5468">
                    <a:moveTo>
                      <a:pt x="6915" y="3485"/>
                    </a:moveTo>
                    <a:cubicBezTo>
                      <a:pt x="7780" y="2044"/>
                      <a:pt x="7492" y="316"/>
                      <a:pt x="5187" y="27"/>
                    </a:cubicBezTo>
                    <a:cubicBezTo>
                      <a:pt x="2017" y="-261"/>
                      <a:pt x="576" y="1756"/>
                      <a:pt x="0" y="4638"/>
                    </a:cubicBezTo>
                    <a:cubicBezTo>
                      <a:pt x="2593" y="5502"/>
                      <a:pt x="5187" y="6366"/>
                      <a:pt x="6915" y="3485"/>
                    </a:cubicBezTo>
                    <a:close/>
                  </a:path>
                </a:pathLst>
              </a:custGeom>
              <a:solidFill>
                <a:srgbClr val="CD7E7E"/>
              </a:solidFill>
              <a:ln w="287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CF36F8E-6866-4ECB-9572-4D71AE19D10A}"/>
                  </a:ext>
                </a:extLst>
              </p:cNvPr>
              <p:cNvSpPr/>
              <p:nvPr/>
            </p:nvSpPr>
            <p:spPr>
              <a:xfrm>
                <a:off x="3632376" y="4414695"/>
                <a:ext cx="4839" cy="5186"/>
              </a:xfrm>
              <a:custGeom>
                <a:avLst/>
                <a:gdLst>
                  <a:gd name="connsiteX0" fmla="*/ 460 w 4839"/>
                  <a:gd name="connsiteY0" fmla="*/ 2881 h 5186"/>
                  <a:gd name="connsiteX1" fmla="*/ 1900 w 4839"/>
                  <a:gd name="connsiteY1" fmla="*/ 5186 h 5186"/>
                  <a:gd name="connsiteX2" fmla="*/ 4782 w 4839"/>
                  <a:gd name="connsiteY2" fmla="*/ 2593 h 5186"/>
                  <a:gd name="connsiteX3" fmla="*/ 3917 w 4839"/>
                  <a:gd name="connsiteY3" fmla="*/ 0 h 5186"/>
                  <a:gd name="connsiteX4" fmla="*/ 460 w 4839"/>
                  <a:gd name="connsiteY4" fmla="*/ 2881 h 5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9" h="5186">
                    <a:moveTo>
                      <a:pt x="460" y="2881"/>
                    </a:moveTo>
                    <a:cubicBezTo>
                      <a:pt x="-405" y="3746"/>
                      <a:pt x="-117" y="4898"/>
                      <a:pt x="1900" y="5186"/>
                    </a:cubicBezTo>
                    <a:cubicBezTo>
                      <a:pt x="2764" y="4610"/>
                      <a:pt x="3917" y="3746"/>
                      <a:pt x="4782" y="2593"/>
                    </a:cubicBezTo>
                    <a:cubicBezTo>
                      <a:pt x="5070" y="2305"/>
                      <a:pt x="4205" y="864"/>
                      <a:pt x="3917" y="0"/>
                    </a:cubicBezTo>
                    <a:cubicBezTo>
                      <a:pt x="2764" y="1153"/>
                      <a:pt x="1324" y="2017"/>
                      <a:pt x="460" y="2881"/>
                    </a:cubicBezTo>
                    <a:close/>
                  </a:path>
                </a:pathLst>
              </a:custGeom>
              <a:solidFill>
                <a:srgbClr val="CD7E7E"/>
              </a:solidFill>
              <a:ln w="287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3B3FAE6-A28F-40D2-903D-7E94D5B70DD4}"/>
                  </a:ext>
                </a:extLst>
              </p:cNvPr>
              <p:cNvSpPr/>
              <p:nvPr/>
            </p:nvSpPr>
            <p:spPr>
              <a:xfrm>
                <a:off x="3621835" y="4397118"/>
                <a:ext cx="5006" cy="4033"/>
              </a:xfrm>
              <a:custGeom>
                <a:avLst/>
                <a:gdLst>
                  <a:gd name="connsiteX0" fmla="*/ 2068 w 5006"/>
                  <a:gd name="connsiteY0" fmla="*/ 4034 h 4033"/>
                  <a:gd name="connsiteX1" fmla="*/ 4661 w 5006"/>
                  <a:gd name="connsiteY1" fmla="*/ 2305 h 4033"/>
                  <a:gd name="connsiteX2" fmla="*/ 3220 w 5006"/>
                  <a:gd name="connsiteY2" fmla="*/ 0 h 4033"/>
                  <a:gd name="connsiteX3" fmla="*/ 339 w 5006"/>
                  <a:gd name="connsiteY3" fmla="*/ 1441 h 4033"/>
                  <a:gd name="connsiteX4" fmla="*/ 2068 w 5006"/>
                  <a:gd name="connsiteY4" fmla="*/ 4034 h 4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6" h="4033">
                    <a:moveTo>
                      <a:pt x="2068" y="4034"/>
                    </a:moveTo>
                    <a:cubicBezTo>
                      <a:pt x="2644" y="3458"/>
                      <a:pt x="4085" y="3170"/>
                      <a:pt x="4661" y="2305"/>
                    </a:cubicBezTo>
                    <a:cubicBezTo>
                      <a:pt x="5526" y="1153"/>
                      <a:pt x="4661" y="0"/>
                      <a:pt x="3220" y="0"/>
                    </a:cubicBezTo>
                    <a:cubicBezTo>
                      <a:pt x="2356" y="0"/>
                      <a:pt x="916" y="576"/>
                      <a:pt x="339" y="1441"/>
                    </a:cubicBezTo>
                    <a:cubicBezTo>
                      <a:pt x="-525" y="2593"/>
                      <a:pt x="339" y="3458"/>
                      <a:pt x="2068" y="4034"/>
                    </a:cubicBezTo>
                    <a:close/>
                  </a:path>
                </a:pathLst>
              </a:custGeom>
              <a:solidFill>
                <a:srgbClr val="CD7E7E"/>
              </a:solidFill>
              <a:ln w="287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207A68C-E5C4-482B-BDE3-2BE4E0EEDF9F}"/>
                  </a:ext>
                </a:extLst>
              </p:cNvPr>
              <p:cNvSpPr/>
              <p:nvPr/>
            </p:nvSpPr>
            <p:spPr>
              <a:xfrm>
                <a:off x="3677370" y="4375106"/>
                <a:ext cx="11267" cy="7385"/>
              </a:xfrm>
              <a:custGeom>
                <a:avLst/>
                <a:gdLst>
                  <a:gd name="connsiteX0" fmla="*/ 5601 w 11267"/>
                  <a:gd name="connsiteY0" fmla="*/ 4724 h 7385"/>
                  <a:gd name="connsiteX1" fmla="*/ 11076 w 11267"/>
                  <a:gd name="connsiteY1" fmla="*/ 978 h 7385"/>
                  <a:gd name="connsiteX2" fmla="*/ 5313 w 11267"/>
                  <a:gd name="connsiteY2" fmla="*/ 2419 h 7385"/>
                  <a:gd name="connsiteX3" fmla="*/ 5313 w 11267"/>
                  <a:gd name="connsiteY3" fmla="*/ 2419 h 7385"/>
                  <a:gd name="connsiteX4" fmla="*/ 127 w 11267"/>
                  <a:gd name="connsiteY4" fmla="*/ 5876 h 7385"/>
                  <a:gd name="connsiteX5" fmla="*/ 5601 w 11267"/>
                  <a:gd name="connsiteY5" fmla="*/ 4724 h 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7" h="7385">
                    <a:moveTo>
                      <a:pt x="5601" y="4724"/>
                    </a:moveTo>
                    <a:cubicBezTo>
                      <a:pt x="7907" y="4147"/>
                      <a:pt x="12229" y="4436"/>
                      <a:pt x="11076" y="978"/>
                    </a:cubicBezTo>
                    <a:cubicBezTo>
                      <a:pt x="10212" y="-1327"/>
                      <a:pt x="7042" y="978"/>
                      <a:pt x="5313" y="2419"/>
                    </a:cubicBezTo>
                    <a:lnTo>
                      <a:pt x="5313" y="2419"/>
                    </a:lnTo>
                    <a:cubicBezTo>
                      <a:pt x="3008" y="2707"/>
                      <a:pt x="-737" y="3283"/>
                      <a:pt x="127" y="5876"/>
                    </a:cubicBezTo>
                    <a:cubicBezTo>
                      <a:pt x="1568" y="8758"/>
                      <a:pt x="4161" y="7029"/>
                      <a:pt x="5601" y="4724"/>
                    </a:cubicBezTo>
                    <a:close/>
                  </a:path>
                </a:pathLst>
              </a:custGeom>
              <a:solidFill>
                <a:srgbClr val="CD7E7E"/>
              </a:solidFill>
              <a:ln w="287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BBDBFD1-D04C-4994-860F-63CA7F978530}"/>
                  </a:ext>
                </a:extLst>
              </p:cNvPr>
              <p:cNvSpPr/>
              <p:nvPr/>
            </p:nvSpPr>
            <p:spPr>
              <a:xfrm>
                <a:off x="3798514" y="4313559"/>
                <a:ext cx="7203" cy="4711"/>
              </a:xfrm>
              <a:custGeom>
                <a:avLst/>
                <a:gdLst>
                  <a:gd name="connsiteX0" fmla="*/ 3169 w 7203"/>
                  <a:gd name="connsiteY0" fmla="*/ 4322 h 4711"/>
                  <a:gd name="connsiteX1" fmla="*/ 7203 w 7203"/>
                  <a:gd name="connsiteY1" fmla="*/ 864 h 4711"/>
                  <a:gd name="connsiteX2" fmla="*/ 3458 w 7203"/>
                  <a:gd name="connsiteY2" fmla="*/ 0 h 4711"/>
                  <a:gd name="connsiteX3" fmla="*/ 0 w 7203"/>
                  <a:gd name="connsiteY3" fmla="*/ 2593 h 4711"/>
                  <a:gd name="connsiteX4" fmla="*/ 3169 w 7203"/>
                  <a:gd name="connsiteY4" fmla="*/ 4322 h 4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4711">
                    <a:moveTo>
                      <a:pt x="3169" y="4322"/>
                    </a:moveTo>
                    <a:cubicBezTo>
                      <a:pt x="4610" y="3458"/>
                      <a:pt x="5474" y="2305"/>
                      <a:pt x="7203" y="864"/>
                    </a:cubicBezTo>
                    <a:cubicBezTo>
                      <a:pt x="5474" y="576"/>
                      <a:pt x="4322" y="0"/>
                      <a:pt x="3458" y="0"/>
                    </a:cubicBezTo>
                    <a:cubicBezTo>
                      <a:pt x="1729" y="0"/>
                      <a:pt x="0" y="576"/>
                      <a:pt x="0" y="2593"/>
                    </a:cubicBezTo>
                    <a:cubicBezTo>
                      <a:pt x="0" y="4610"/>
                      <a:pt x="1441" y="5186"/>
                      <a:pt x="3169" y="4322"/>
                    </a:cubicBezTo>
                    <a:close/>
                  </a:path>
                </a:pathLst>
              </a:custGeom>
              <a:solidFill>
                <a:srgbClr val="CD7E7E"/>
              </a:solidFill>
              <a:ln w="2878"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0D7E8C-D472-4A96-B4A6-63A90CBCAF54}"/>
                  </a:ext>
                </a:extLst>
              </p:cNvPr>
              <p:cNvSpPr/>
              <p:nvPr/>
            </p:nvSpPr>
            <p:spPr>
              <a:xfrm>
                <a:off x="4110567" y="4268566"/>
                <a:ext cx="6050" cy="5229"/>
              </a:xfrm>
              <a:custGeom>
                <a:avLst/>
                <a:gdLst>
                  <a:gd name="connsiteX0" fmla="*/ 2881 w 6050"/>
                  <a:gd name="connsiteY0" fmla="*/ 332 h 5229"/>
                  <a:gd name="connsiteX1" fmla="*/ 0 w 6050"/>
                  <a:gd name="connsiteY1" fmla="*/ 3501 h 5229"/>
                  <a:gd name="connsiteX2" fmla="*/ 3169 w 6050"/>
                  <a:gd name="connsiteY2" fmla="*/ 5230 h 5229"/>
                  <a:gd name="connsiteX3" fmla="*/ 6051 w 6050"/>
                  <a:gd name="connsiteY3" fmla="*/ 1772 h 5229"/>
                  <a:gd name="connsiteX4" fmla="*/ 2881 w 6050"/>
                  <a:gd name="connsiteY4" fmla="*/ 332 h 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 h="5229">
                    <a:moveTo>
                      <a:pt x="2881" y="332"/>
                    </a:moveTo>
                    <a:cubicBezTo>
                      <a:pt x="1729" y="908"/>
                      <a:pt x="1153" y="2348"/>
                      <a:pt x="0" y="3501"/>
                    </a:cubicBezTo>
                    <a:cubicBezTo>
                      <a:pt x="865" y="4077"/>
                      <a:pt x="1729" y="4365"/>
                      <a:pt x="3169" y="5230"/>
                    </a:cubicBezTo>
                    <a:cubicBezTo>
                      <a:pt x="4322" y="3789"/>
                      <a:pt x="5763" y="2925"/>
                      <a:pt x="6051" y="1772"/>
                    </a:cubicBezTo>
                    <a:cubicBezTo>
                      <a:pt x="6051" y="-245"/>
                      <a:pt x="4034" y="-245"/>
                      <a:pt x="2881" y="332"/>
                    </a:cubicBezTo>
                    <a:close/>
                  </a:path>
                </a:pathLst>
              </a:custGeom>
              <a:solidFill>
                <a:srgbClr val="CD7E7E"/>
              </a:solidFill>
              <a:ln w="2878"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F493AB1-51A2-43D5-A912-0E2830A78525}"/>
                  </a:ext>
                </a:extLst>
              </p:cNvPr>
              <p:cNvSpPr/>
              <p:nvPr/>
            </p:nvSpPr>
            <p:spPr>
              <a:xfrm>
                <a:off x="327103" y="5829161"/>
                <a:ext cx="5983" cy="4359"/>
              </a:xfrm>
              <a:custGeom>
                <a:avLst/>
                <a:gdLst>
                  <a:gd name="connsiteX0" fmla="*/ 5984 w 5983"/>
                  <a:gd name="connsiteY0" fmla="*/ 2593 h 4359"/>
                  <a:gd name="connsiteX1" fmla="*/ 3678 w 5983"/>
                  <a:gd name="connsiteY1" fmla="*/ 0 h 4359"/>
                  <a:gd name="connsiteX2" fmla="*/ 221 w 5983"/>
                  <a:gd name="connsiteY2" fmla="*/ 2305 h 4359"/>
                  <a:gd name="connsiteX3" fmla="*/ 1662 w 5983"/>
                  <a:gd name="connsiteY3" fmla="*/ 4322 h 4359"/>
                  <a:gd name="connsiteX4" fmla="*/ 5984 w 5983"/>
                  <a:gd name="connsiteY4" fmla="*/ 2593 h 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 h="4359">
                    <a:moveTo>
                      <a:pt x="5984" y="2593"/>
                    </a:moveTo>
                    <a:cubicBezTo>
                      <a:pt x="4831" y="1441"/>
                      <a:pt x="3967" y="0"/>
                      <a:pt x="3678" y="0"/>
                    </a:cubicBezTo>
                    <a:cubicBezTo>
                      <a:pt x="2526" y="288"/>
                      <a:pt x="1085" y="1153"/>
                      <a:pt x="221" y="2305"/>
                    </a:cubicBezTo>
                    <a:cubicBezTo>
                      <a:pt x="-355" y="3169"/>
                      <a:pt x="221" y="4610"/>
                      <a:pt x="1662" y="4322"/>
                    </a:cubicBezTo>
                    <a:cubicBezTo>
                      <a:pt x="2814" y="4322"/>
                      <a:pt x="4255" y="3458"/>
                      <a:pt x="5984" y="2593"/>
                    </a:cubicBezTo>
                    <a:close/>
                  </a:path>
                </a:pathLst>
              </a:custGeom>
              <a:solidFill>
                <a:srgbClr val="CD7E7E"/>
              </a:solidFill>
              <a:ln w="2878"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335D50D-098C-432C-A540-F53030148804}"/>
                  </a:ext>
                </a:extLst>
              </p:cNvPr>
              <p:cNvSpPr/>
              <p:nvPr/>
            </p:nvSpPr>
            <p:spPr>
              <a:xfrm>
                <a:off x="3678808" y="4395895"/>
                <a:ext cx="6179" cy="4462"/>
              </a:xfrm>
              <a:custGeom>
                <a:avLst/>
                <a:gdLst>
                  <a:gd name="connsiteX0" fmla="*/ 2722 w 6179"/>
                  <a:gd name="connsiteY0" fmla="*/ 71 h 4462"/>
                  <a:gd name="connsiteX1" fmla="*/ 129 w 6179"/>
                  <a:gd name="connsiteY1" fmla="*/ 2088 h 4462"/>
                  <a:gd name="connsiteX2" fmla="*/ 2722 w 6179"/>
                  <a:gd name="connsiteY2" fmla="*/ 4393 h 4462"/>
                  <a:gd name="connsiteX3" fmla="*/ 6180 w 6179"/>
                  <a:gd name="connsiteY3" fmla="*/ 2088 h 4462"/>
                  <a:gd name="connsiteX4" fmla="*/ 2722 w 6179"/>
                  <a:gd name="connsiteY4" fmla="*/ 71 h 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9" h="4462">
                    <a:moveTo>
                      <a:pt x="2722" y="71"/>
                    </a:moveTo>
                    <a:cubicBezTo>
                      <a:pt x="1570" y="359"/>
                      <a:pt x="417" y="1223"/>
                      <a:pt x="129" y="2088"/>
                    </a:cubicBezTo>
                    <a:cubicBezTo>
                      <a:pt x="-447" y="4105"/>
                      <a:pt x="993" y="4681"/>
                      <a:pt x="2722" y="4393"/>
                    </a:cubicBezTo>
                    <a:cubicBezTo>
                      <a:pt x="4163" y="4393"/>
                      <a:pt x="5892" y="4105"/>
                      <a:pt x="6180" y="2088"/>
                    </a:cubicBezTo>
                    <a:cubicBezTo>
                      <a:pt x="5603" y="359"/>
                      <a:pt x="4451" y="-217"/>
                      <a:pt x="2722" y="71"/>
                    </a:cubicBezTo>
                    <a:close/>
                  </a:path>
                </a:pathLst>
              </a:custGeom>
              <a:solidFill>
                <a:srgbClr val="CD7E7E"/>
              </a:solidFill>
              <a:ln w="2878"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8CC1129-791F-4F30-B035-7F59D33D2277}"/>
                  </a:ext>
                </a:extLst>
              </p:cNvPr>
              <p:cNvSpPr/>
              <p:nvPr/>
            </p:nvSpPr>
            <p:spPr>
              <a:xfrm>
                <a:off x="4103364" y="5423945"/>
                <a:ext cx="21610" cy="9121"/>
              </a:xfrm>
              <a:custGeom>
                <a:avLst/>
                <a:gdLst>
                  <a:gd name="connsiteX0" fmla="*/ 288 w 21610"/>
                  <a:gd name="connsiteY0" fmla="*/ 7298 h 9121"/>
                  <a:gd name="connsiteX1" fmla="*/ 0 w 21610"/>
                  <a:gd name="connsiteY1" fmla="*/ 9027 h 9121"/>
                  <a:gd name="connsiteX2" fmla="*/ 21610 w 21610"/>
                  <a:gd name="connsiteY2" fmla="*/ 1823 h 9121"/>
                  <a:gd name="connsiteX3" fmla="*/ 288 w 21610"/>
                  <a:gd name="connsiteY3" fmla="*/ 7298 h 9121"/>
                </a:gdLst>
                <a:ahLst/>
                <a:cxnLst>
                  <a:cxn ang="0">
                    <a:pos x="connsiteX0" y="connsiteY0"/>
                  </a:cxn>
                  <a:cxn ang="0">
                    <a:pos x="connsiteX1" y="connsiteY1"/>
                  </a:cxn>
                  <a:cxn ang="0">
                    <a:pos x="connsiteX2" y="connsiteY2"/>
                  </a:cxn>
                  <a:cxn ang="0">
                    <a:pos x="connsiteX3" y="connsiteY3"/>
                  </a:cxn>
                </a:cxnLst>
                <a:rect l="l" t="t" r="r" b="b"/>
                <a:pathLst>
                  <a:path w="21610" h="9121">
                    <a:moveTo>
                      <a:pt x="288" y="7298"/>
                    </a:moveTo>
                    <a:cubicBezTo>
                      <a:pt x="288" y="7874"/>
                      <a:pt x="288" y="8451"/>
                      <a:pt x="0" y="9027"/>
                    </a:cubicBezTo>
                    <a:cubicBezTo>
                      <a:pt x="7780" y="9603"/>
                      <a:pt x="14695" y="7586"/>
                      <a:pt x="21610" y="1823"/>
                    </a:cubicBezTo>
                    <a:cubicBezTo>
                      <a:pt x="11814" y="-3075"/>
                      <a:pt x="6339" y="2976"/>
                      <a:pt x="288" y="7298"/>
                    </a:cubicBezTo>
                    <a:close/>
                  </a:path>
                </a:pathLst>
              </a:custGeom>
              <a:solidFill>
                <a:srgbClr val="CD7E7E"/>
              </a:solidFill>
              <a:ln w="287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87FFCDF-FED4-4A94-8B6A-58FF1EF6D2E2}"/>
                  </a:ext>
                </a:extLst>
              </p:cNvPr>
              <p:cNvSpPr/>
              <p:nvPr/>
            </p:nvSpPr>
            <p:spPr>
              <a:xfrm>
                <a:off x="2908746" y="5753381"/>
                <a:ext cx="91627" cy="38898"/>
              </a:xfrm>
              <a:custGeom>
                <a:avLst/>
                <a:gdLst>
                  <a:gd name="connsiteX0" fmla="*/ 91628 w 91627"/>
                  <a:gd name="connsiteY0" fmla="*/ 3169 h 38898"/>
                  <a:gd name="connsiteX1" fmla="*/ 90475 w 91627"/>
                  <a:gd name="connsiteY1" fmla="*/ 0 h 38898"/>
                  <a:gd name="connsiteX2" fmla="*/ 70882 w 91627"/>
                  <a:gd name="connsiteY2" fmla="*/ 6051 h 38898"/>
                  <a:gd name="connsiteX3" fmla="*/ 70882 w 91627"/>
                  <a:gd name="connsiteY3" fmla="*/ 6051 h 38898"/>
                  <a:gd name="connsiteX4" fmla="*/ 60509 w 91627"/>
                  <a:gd name="connsiteY4" fmla="*/ 9797 h 38898"/>
                  <a:gd name="connsiteX5" fmla="*/ 53305 w 91627"/>
                  <a:gd name="connsiteY5" fmla="*/ 14695 h 38898"/>
                  <a:gd name="connsiteX6" fmla="*/ 31407 w 91627"/>
                  <a:gd name="connsiteY6" fmla="*/ 24203 h 38898"/>
                  <a:gd name="connsiteX7" fmla="*/ 19593 w 91627"/>
                  <a:gd name="connsiteY7" fmla="*/ 31695 h 38898"/>
                  <a:gd name="connsiteX8" fmla="*/ 15848 w 91627"/>
                  <a:gd name="connsiteY8" fmla="*/ 31695 h 38898"/>
                  <a:gd name="connsiteX9" fmla="*/ 0 w 91627"/>
                  <a:gd name="connsiteY9" fmla="*/ 36305 h 38898"/>
                  <a:gd name="connsiteX10" fmla="*/ 12390 w 91627"/>
                  <a:gd name="connsiteY10" fmla="*/ 36305 h 38898"/>
                  <a:gd name="connsiteX11" fmla="*/ 22187 w 91627"/>
                  <a:gd name="connsiteY11" fmla="*/ 38610 h 38898"/>
                  <a:gd name="connsiteX12" fmla="*/ 30831 w 91627"/>
                  <a:gd name="connsiteY12" fmla="*/ 35729 h 38898"/>
                  <a:gd name="connsiteX13" fmla="*/ 34000 w 91627"/>
                  <a:gd name="connsiteY13" fmla="*/ 38899 h 38898"/>
                  <a:gd name="connsiteX14" fmla="*/ 41204 w 91627"/>
                  <a:gd name="connsiteY14" fmla="*/ 34288 h 38898"/>
                  <a:gd name="connsiteX15" fmla="*/ 58204 w 91627"/>
                  <a:gd name="connsiteY15" fmla="*/ 17865 h 38898"/>
                  <a:gd name="connsiteX16" fmla="*/ 63390 w 91627"/>
                  <a:gd name="connsiteY16" fmla="*/ 10373 h 38898"/>
                  <a:gd name="connsiteX17" fmla="*/ 70018 w 91627"/>
                  <a:gd name="connsiteY17" fmla="*/ 7780 h 38898"/>
                  <a:gd name="connsiteX18" fmla="*/ 70018 w 91627"/>
                  <a:gd name="connsiteY18" fmla="*/ 7780 h 38898"/>
                  <a:gd name="connsiteX19" fmla="*/ 91628 w 91627"/>
                  <a:gd name="connsiteY19" fmla="*/ 3169 h 3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627" h="38898">
                    <a:moveTo>
                      <a:pt x="91628" y="3169"/>
                    </a:moveTo>
                    <a:cubicBezTo>
                      <a:pt x="91339" y="2017"/>
                      <a:pt x="91051" y="864"/>
                      <a:pt x="90475" y="0"/>
                    </a:cubicBezTo>
                    <a:cubicBezTo>
                      <a:pt x="83848" y="2017"/>
                      <a:pt x="77221" y="4034"/>
                      <a:pt x="70882" y="6051"/>
                    </a:cubicBezTo>
                    <a:lnTo>
                      <a:pt x="70882" y="6051"/>
                    </a:lnTo>
                    <a:cubicBezTo>
                      <a:pt x="66848" y="6051"/>
                      <a:pt x="63678" y="7203"/>
                      <a:pt x="60509" y="9797"/>
                    </a:cubicBezTo>
                    <a:cubicBezTo>
                      <a:pt x="58204" y="11525"/>
                      <a:pt x="55611" y="13254"/>
                      <a:pt x="53305" y="14695"/>
                    </a:cubicBezTo>
                    <a:cubicBezTo>
                      <a:pt x="44085" y="13254"/>
                      <a:pt x="36305" y="14983"/>
                      <a:pt x="31407" y="24203"/>
                    </a:cubicBezTo>
                    <a:cubicBezTo>
                      <a:pt x="26509" y="25068"/>
                      <a:pt x="23627" y="29102"/>
                      <a:pt x="19593" y="31695"/>
                    </a:cubicBezTo>
                    <a:cubicBezTo>
                      <a:pt x="18441" y="31695"/>
                      <a:pt x="17000" y="31695"/>
                      <a:pt x="15848" y="31695"/>
                    </a:cubicBezTo>
                    <a:cubicBezTo>
                      <a:pt x="12390" y="27085"/>
                      <a:pt x="8644" y="27949"/>
                      <a:pt x="0" y="36305"/>
                    </a:cubicBezTo>
                    <a:cubicBezTo>
                      <a:pt x="4034" y="38034"/>
                      <a:pt x="8356" y="36593"/>
                      <a:pt x="12390" y="36305"/>
                    </a:cubicBezTo>
                    <a:cubicBezTo>
                      <a:pt x="15559" y="37170"/>
                      <a:pt x="19593" y="35441"/>
                      <a:pt x="22187" y="38610"/>
                    </a:cubicBezTo>
                    <a:cubicBezTo>
                      <a:pt x="25068" y="37746"/>
                      <a:pt x="27949" y="36882"/>
                      <a:pt x="30831" y="35729"/>
                    </a:cubicBezTo>
                    <a:cubicBezTo>
                      <a:pt x="34576" y="34288"/>
                      <a:pt x="34576" y="36305"/>
                      <a:pt x="34000" y="38899"/>
                    </a:cubicBezTo>
                    <a:cubicBezTo>
                      <a:pt x="36305" y="37458"/>
                      <a:pt x="38899" y="36017"/>
                      <a:pt x="41204" y="34288"/>
                    </a:cubicBezTo>
                    <a:cubicBezTo>
                      <a:pt x="51865" y="34000"/>
                      <a:pt x="55611" y="26797"/>
                      <a:pt x="58204" y="17865"/>
                    </a:cubicBezTo>
                    <a:cubicBezTo>
                      <a:pt x="61373" y="16424"/>
                      <a:pt x="62238" y="13254"/>
                      <a:pt x="63390" y="10373"/>
                    </a:cubicBezTo>
                    <a:cubicBezTo>
                      <a:pt x="65695" y="9508"/>
                      <a:pt x="67712" y="8644"/>
                      <a:pt x="70018" y="7780"/>
                    </a:cubicBezTo>
                    <a:cubicBezTo>
                      <a:pt x="70018" y="7780"/>
                      <a:pt x="70018" y="7780"/>
                      <a:pt x="70018" y="7780"/>
                    </a:cubicBezTo>
                    <a:cubicBezTo>
                      <a:pt x="79526" y="11814"/>
                      <a:pt x="86153" y="9220"/>
                      <a:pt x="91628" y="3169"/>
                    </a:cubicBezTo>
                    <a:close/>
                  </a:path>
                </a:pathLst>
              </a:custGeom>
              <a:solidFill>
                <a:srgbClr val="CD7E7E"/>
              </a:solidFill>
              <a:ln w="287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BCC2A53-38D8-4C70-A375-49F6289E29B7}"/>
                  </a:ext>
                </a:extLst>
              </p:cNvPr>
              <p:cNvSpPr/>
              <p:nvPr/>
            </p:nvSpPr>
            <p:spPr>
              <a:xfrm>
                <a:off x="2862068" y="5786229"/>
                <a:ext cx="22186" cy="9562"/>
              </a:xfrm>
              <a:custGeom>
                <a:avLst/>
                <a:gdLst>
                  <a:gd name="connsiteX0" fmla="*/ 22187 w 22186"/>
                  <a:gd name="connsiteY0" fmla="*/ 0 h 9562"/>
                  <a:gd name="connsiteX1" fmla="*/ 0 w 22186"/>
                  <a:gd name="connsiteY1" fmla="*/ 9220 h 9562"/>
                  <a:gd name="connsiteX2" fmla="*/ 22187 w 22186"/>
                  <a:gd name="connsiteY2" fmla="*/ 0 h 9562"/>
                </a:gdLst>
                <a:ahLst/>
                <a:cxnLst>
                  <a:cxn ang="0">
                    <a:pos x="connsiteX0" y="connsiteY0"/>
                  </a:cxn>
                  <a:cxn ang="0">
                    <a:pos x="connsiteX1" y="connsiteY1"/>
                  </a:cxn>
                  <a:cxn ang="0">
                    <a:pos x="connsiteX2" y="connsiteY2"/>
                  </a:cxn>
                </a:cxnLst>
                <a:rect l="l" t="t" r="r" b="b"/>
                <a:pathLst>
                  <a:path w="22186" h="9562">
                    <a:moveTo>
                      <a:pt x="22187" y="0"/>
                    </a:moveTo>
                    <a:cubicBezTo>
                      <a:pt x="13831" y="3458"/>
                      <a:pt x="6915" y="6339"/>
                      <a:pt x="0" y="9220"/>
                    </a:cubicBezTo>
                    <a:cubicBezTo>
                      <a:pt x="14119" y="10373"/>
                      <a:pt x="17000" y="8932"/>
                      <a:pt x="22187" y="0"/>
                    </a:cubicBezTo>
                    <a:close/>
                  </a:path>
                </a:pathLst>
              </a:custGeom>
              <a:solidFill>
                <a:srgbClr val="CD7E7E"/>
              </a:solidFill>
              <a:ln w="287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79B314E-808B-4064-85AE-0790050C96A1}"/>
                  </a:ext>
                </a:extLst>
              </p:cNvPr>
              <p:cNvSpPr/>
              <p:nvPr/>
            </p:nvSpPr>
            <p:spPr>
              <a:xfrm>
                <a:off x="3129289" y="5728889"/>
                <a:ext cx="39368" cy="30956"/>
              </a:xfrm>
              <a:custGeom>
                <a:avLst/>
                <a:gdLst>
                  <a:gd name="connsiteX0" fmla="*/ 23221 w 39368"/>
                  <a:gd name="connsiteY0" fmla="*/ 15559 h 30956"/>
                  <a:gd name="connsiteX1" fmla="*/ 23221 w 39368"/>
                  <a:gd name="connsiteY1" fmla="*/ 15559 h 30956"/>
                  <a:gd name="connsiteX2" fmla="*/ 4204 w 39368"/>
                  <a:gd name="connsiteY2" fmla="*/ 24203 h 30956"/>
                  <a:gd name="connsiteX3" fmla="*/ 170 w 39368"/>
                  <a:gd name="connsiteY3" fmla="*/ 28525 h 30956"/>
                  <a:gd name="connsiteX4" fmla="*/ 6221 w 39368"/>
                  <a:gd name="connsiteY4" fmla="*/ 30831 h 30956"/>
                  <a:gd name="connsiteX5" fmla="*/ 26967 w 39368"/>
                  <a:gd name="connsiteY5" fmla="*/ 16136 h 30956"/>
                  <a:gd name="connsiteX6" fmla="*/ 38493 w 39368"/>
                  <a:gd name="connsiteY6" fmla="*/ 0 h 30956"/>
                  <a:gd name="connsiteX7" fmla="*/ 23221 w 39368"/>
                  <a:gd name="connsiteY7" fmla="*/ 15559 h 3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8" h="30956">
                    <a:moveTo>
                      <a:pt x="23221" y="15559"/>
                    </a:moveTo>
                    <a:cubicBezTo>
                      <a:pt x="23221" y="15559"/>
                      <a:pt x="23221" y="15559"/>
                      <a:pt x="23221" y="15559"/>
                    </a:cubicBezTo>
                    <a:cubicBezTo>
                      <a:pt x="16306" y="17000"/>
                      <a:pt x="11696" y="23627"/>
                      <a:pt x="4204" y="24203"/>
                    </a:cubicBezTo>
                    <a:cubicBezTo>
                      <a:pt x="1899" y="24492"/>
                      <a:pt x="-694" y="25644"/>
                      <a:pt x="170" y="28525"/>
                    </a:cubicBezTo>
                    <a:cubicBezTo>
                      <a:pt x="1035" y="31119"/>
                      <a:pt x="3916" y="31119"/>
                      <a:pt x="6221" y="30831"/>
                    </a:cubicBezTo>
                    <a:cubicBezTo>
                      <a:pt x="15154" y="28814"/>
                      <a:pt x="24374" y="27085"/>
                      <a:pt x="26967" y="16136"/>
                    </a:cubicBezTo>
                    <a:cubicBezTo>
                      <a:pt x="31577" y="12390"/>
                      <a:pt x="42527" y="14407"/>
                      <a:pt x="38493" y="0"/>
                    </a:cubicBezTo>
                    <a:cubicBezTo>
                      <a:pt x="34747" y="8644"/>
                      <a:pt x="27255" y="10085"/>
                      <a:pt x="23221" y="15559"/>
                    </a:cubicBezTo>
                    <a:close/>
                  </a:path>
                </a:pathLst>
              </a:custGeom>
              <a:solidFill>
                <a:srgbClr val="CD7E7E"/>
              </a:solidFill>
              <a:ln w="287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9862A62-8A97-4C97-BCF8-019C3114B3CB}"/>
                  </a:ext>
                </a:extLst>
              </p:cNvPr>
              <p:cNvSpPr/>
              <p:nvPr/>
            </p:nvSpPr>
            <p:spPr>
              <a:xfrm>
                <a:off x="3087391" y="5738686"/>
                <a:ext cx="21898" cy="9220"/>
              </a:xfrm>
              <a:custGeom>
                <a:avLst/>
                <a:gdLst>
                  <a:gd name="connsiteX0" fmla="*/ 21898 w 21898"/>
                  <a:gd name="connsiteY0" fmla="*/ 0 h 9220"/>
                  <a:gd name="connsiteX1" fmla="*/ 0 w 21898"/>
                  <a:gd name="connsiteY1" fmla="*/ 9220 h 9220"/>
                  <a:gd name="connsiteX2" fmla="*/ 21898 w 21898"/>
                  <a:gd name="connsiteY2" fmla="*/ 0 h 9220"/>
                </a:gdLst>
                <a:ahLst/>
                <a:cxnLst>
                  <a:cxn ang="0">
                    <a:pos x="connsiteX0" y="connsiteY0"/>
                  </a:cxn>
                  <a:cxn ang="0">
                    <a:pos x="connsiteX1" y="connsiteY1"/>
                  </a:cxn>
                  <a:cxn ang="0">
                    <a:pos x="connsiteX2" y="connsiteY2"/>
                  </a:cxn>
                </a:cxnLst>
                <a:rect l="l" t="t" r="r" b="b"/>
                <a:pathLst>
                  <a:path w="21898" h="9220">
                    <a:moveTo>
                      <a:pt x="21898" y="0"/>
                    </a:moveTo>
                    <a:cubicBezTo>
                      <a:pt x="12390" y="2305"/>
                      <a:pt x="5763" y="4610"/>
                      <a:pt x="0" y="9220"/>
                    </a:cubicBezTo>
                    <a:cubicBezTo>
                      <a:pt x="7203" y="8356"/>
                      <a:pt x="14983" y="8644"/>
                      <a:pt x="21898" y="0"/>
                    </a:cubicBezTo>
                    <a:close/>
                  </a:path>
                </a:pathLst>
              </a:custGeom>
              <a:solidFill>
                <a:srgbClr val="CD7E7E"/>
              </a:solidFill>
              <a:ln w="287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340548A-969D-4F6F-9EDD-700BADBFAB71}"/>
                  </a:ext>
                </a:extLst>
              </p:cNvPr>
              <p:cNvSpPr/>
              <p:nvPr/>
            </p:nvSpPr>
            <p:spPr>
              <a:xfrm>
                <a:off x="2839762" y="5828985"/>
                <a:ext cx="10793" cy="8531"/>
              </a:xfrm>
              <a:custGeom>
                <a:avLst/>
                <a:gdLst>
                  <a:gd name="connsiteX0" fmla="*/ 9339 w 10793"/>
                  <a:gd name="connsiteY0" fmla="*/ 464 h 8531"/>
                  <a:gd name="connsiteX1" fmla="*/ 695 w 10793"/>
                  <a:gd name="connsiteY1" fmla="*/ 2193 h 8531"/>
                  <a:gd name="connsiteX2" fmla="*/ 3865 w 10793"/>
                  <a:gd name="connsiteY2" fmla="*/ 8532 h 8531"/>
                  <a:gd name="connsiteX3" fmla="*/ 9051 w 10793"/>
                  <a:gd name="connsiteY3" fmla="*/ 8532 h 8531"/>
                  <a:gd name="connsiteX4" fmla="*/ 9339 w 10793"/>
                  <a:gd name="connsiteY4" fmla="*/ 464 h 8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 h="8531">
                    <a:moveTo>
                      <a:pt x="9339" y="464"/>
                    </a:moveTo>
                    <a:cubicBezTo>
                      <a:pt x="7034" y="-689"/>
                      <a:pt x="2424" y="464"/>
                      <a:pt x="695" y="2193"/>
                    </a:cubicBezTo>
                    <a:cubicBezTo>
                      <a:pt x="-1898" y="5074"/>
                      <a:pt x="3577" y="5939"/>
                      <a:pt x="3865" y="8532"/>
                    </a:cubicBezTo>
                    <a:cubicBezTo>
                      <a:pt x="5594" y="8532"/>
                      <a:pt x="7322" y="8532"/>
                      <a:pt x="9051" y="8532"/>
                    </a:cubicBezTo>
                    <a:cubicBezTo>
                      <a:pt x="6746" y="5362"/>
                      <a:pt x="13661" y="2193"/>
                      <a:pt x="9339" y="464"/>
                    </a:cubicBezTo>
                    <a:close/>
                  </a:path>
                </a:pathLst>
              </a:custGeom>
              <a:solidFill>
                <a:srgbClr val="CD7E7E"/>
              </a:solidFill>
              <a:ln w="287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B5200F-B07D-4BCF-B7A5-353AA958A64D}"/>
                  </a:ext>
                </a:extLst>
              </p:cNvPr>
              <p:cNvSpPr/>
              <p:nvPr/>
            </p:nvSpPr>
            <p:spPr>
              <a:xfrm>
                <a:off x="3091425" y="5756380"/>
                <a:ext cx="26508" cy="5767"/>
              </a:xfrm>
              <a:custGeom>
                <a:avLst/>
                <a:gdLst>
                  <a:gd name="connsiteX0" fmla="*/ 11814 w 26508"/>
                  <a:gd name="connsiteY0" fmla="*/ 2476 h 5767"/>
                  <a:gd name="connsiteX1" fmla="*/ 0 w 26508"/>
                  <a:gd name="connsiteY1" fmla="*/ 3052 h 5767"/>
                  <a:gd name="connsiteX2" fmla="*/ 11237 w 26508"/>
                  <a:gd name="connsiteY2" fmla="*/ 4781 h 5767"/>
                  <a:gd name="connsiteX3" fmla="*/ 11237 w 26508"/>
                  <a:gd name="connsiteY3" fmla="*/ 4781 h 5767"/>
                  <a:gd name="connsiteX4" fmla="*/ 11237 w 26508"/>
                  <a:gd name="connsiteY4" fmla="*/ 4781 h 5767"/>
                  <a:gd name="connsiteX5" fmla="*/ 26508 w 26508"/>
                  <a:gd name="connsiteY5" fmla="*/ 1900 h 5767"/>
                  <a:gd name="connsiteX6" fmla="*/ 11814 w 26508"/>
                  <a:gd name="connsiteY6" fmla="*/ 2476 h 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8" h="5767">
                    <a:moveTo>
                      <a:pt x="11814" y="2476"/>
                    </a:moveTo>
                    <a:cubicBezTo>
                      <a:pt x="7203" y="-2999"/>
                      <a:pt x="4610" y="2188"/>
                      <a:pt x="0" y="3052"/>
                    </a:cubicBezTo>
                    <a:cubicBezTo>
                      <a:pt x="4610" y="7663"/>
                      <a:pt x="8068" y="5069"/>
                      <a:pt x="11237" y="4781"/>
                    </a:cubicBezTo>
                    <a:cubicBezTo>
                      <a:pt x="11237" y="4781"/>
                      <a:pt x="11237" y="4781"/>
                      <a:pt x="11237" y="4781"/>
                    </a:cubicBezTo>
                    <a:cubicBezTo>
                      <a:pt x="11237" y="4781"/>
                      <a:pt x="11237" y="4781"/>
                      <a:pt x="11237" y="4781"/>
                    </a:cubicBezTo>
                    <a:cubicBezTo>
                      <a:pt x="16424" y="3917"/>
                      <a:pt x="21322" y="3052"/>
                      <a:pt x="26508" y="1900"/>
                    </a:cubicBezTo>
                    <a:cubicBezTo>
                      <a:pt x="21034" y="-694"/>
                      <a:pt x="16136" y="-117"/>
                      <a:pt x="11814" y="2476"/>
                    </a:cubicBezTo>
                    <a:close/>
                  </a:path>
                </a:pathLst>
              </a:custGeom>
              <a:solidFill>
                <a:srgbClr val="CD7E7E"/>
              </a:solidFill>
              <a:ln w="287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AF8549C-399A-429B-A102-EF171D34228F}"/>
                  </a:ext>
                </a:extLst>
              </p:cNvPr>
              <p:cNvSpPr/>
              <p:nvPr/>
            </p:nvSpPr>
            <p:spPr>
              <a:xfrm>
                <a:off x="4132465" y="5427498"/>
                <a:ext cx="14406" cy="6050"/>
              </a:xfrm>
              <a:custGeom>
                <a:avLst/>
                <a:gdLst>
                  <a:gd name="connsiteX0" fmla="*/ 0 w 14406"/>
                  <a:gd name="connsiteY0" fmla="*/ 6051 h 6050"/>
                  <a:gd name="connsiteX1" fmla="*/ 14407 w 14406"/>
                  <a:gd name="connsiteY1" fmla="*/ 0 h 6050"/>
                  <a:gd name="connsiteX2" fmla="*/ 0 w 14406"/>
                  <a:gd name="connsiteY2" fmla="*/ 6051 h 6050"/>
                </a:gdLst>
                <a:ahLst/>
                <a:cxnLst>
                  <a:cxn ang="0">
                    <a:pos x="connsiteX0" y="connsiteY0"/>
                  </a:cxn>
                  <a:cxn ang="0">
                    <a:pos x="connsiteX1" y="connsiteY1"/>
                  </a:cxn>
                  <a:cxn ang="0">
                    <a:pos x="connsiteX2" y="connsiteY2"/>
                  </a:cxn>
                </a:cxnLst>
                <a:rect l="l" t="t" r="r" b="b"/>
                <a:pathLst>
                  <a:path w="14406" h="6050">
                    <a:moveTo>
                      <a:pt x="0" y="6051"/>
                    </a:moveTo>
                    <a:cubicBezTo>
                      <a:pt x="6339" y="5186"/>
                      <a:pt x="10949" y="4322"/>
                      <a:pt x="14407" y="0"/>
                    </a:cubicBezTo>
                    <a:cubicBezTo>
                      <a:pt x="10085" y="1729"/>
                      <a:pt x="4322" y="-576"/>
                      <a:pt x="0" y="6051"/>
                    </a:cubicBezTo>
                    <a:close/>
                  </a:path>
                </a:pathLst>
              </a:custGeom>
              <a:solidFill>
                <a:srgbClr val="CD7E7E"/>
              </a:solidFill>
              <a:ln w="287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B6C9AAB-20DB-41CE-8AA0-1C2FA5C94282}"/>
                  </a:ext>
                </a:extLst>
              </p:cNvPr>
              <p:cNvSpPr/>
              <p:nvPr/>
            </p:nvSpPr>
            <p:spPr>
              <a:xfrm>
                <a:off x="3225985" y="5706362"/>
                <a:ext cx="17724" cy="9849"/>
              </a:xfrm>
              <a:custGeom>
                <a:avLst/>
                <a:gdLst>
                  <a:gd name="connsiteX0" fmla="*/ 7492 w 17724"/>
                  <a:gd name="connsiteY0" fmla="*/ 4951 h 9849"/>
                  <a:gd name="connsiteX1" fmla="*/ 0 w 17724"/>
                  <a:gd name="connsiteY1" fmla="*/ 9849 h 9849"/>
                  <a:gd name="connsiteX2" fmla="*/ 10661 w 17724"/>
                  <a:gd name="connsiteY2" fmla="*/ 9273 h 9849"/>
                  <a:gd name="connsiteX3" fmla="*/ 10661 w 17724"/>
                  <a:gd name="connsiteY3" fmla="*/ 9273 h 9849"/>
                  <a:gd name="connsiteX4" fmla="*/ 16712 w 17724"/>
                  <a:gd name="connsiteY4" fmla="*/ 1205 h 9849"/>
                  <a:gd name="connsiteX5" fmla="*/ 7492 w 17724"/>
                  <a:gd name="connsiteY5" fmla="*/ 4951 h 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24" h="9849">
                    <a:moveTo>
                      <a:pt x="7492" y="4951"/>
                    </a:moveTo>
                    <a:cubicBezTo>
                      <a:pt x="4610" y="5815"/>
                      <a:pt x="1729" y="6104"/>
                      <a:pt x="0" y="9849"/>
                    </a:cubicBezTo>
                    <a:cubicBezTo>
                      <a:pt x="3746" y="9561"/>
                      <a:pt x="7203" y="9561"/>
                      <a:pt x="10661" y="9273"/>
                    </a:cubicBezTo>
                    <a:cubicBezTo>
                      <a:pt x="10661" y="9273"/>
                      <a:pt x="10661" y="9273"/>
                      <a:pt x="10661" y="9273"/>
                    </a:cubicBezTo>
                    <a:cubicBezTo>
                      <a:pt x="14983" y="8121"/>
                      <a:pt x="19882" y="5527"/>
                      <a:pt x="16712" y="1205"/>
                    </a:cubicBezTo>
                    <a:cubicBezTo>
                      <a:pt x="13543" y="-2541"/>
                      <a:pt x="10661" y="3510"/>
                      <a:pt x="7492" y="4951"/>
                    </a:cubicBezTo>
                    <a:close/>
                  </a:path>
                </a:pathLst>
              </a:custGeom>
              <a:solidFill>
                <a:srgbClr val="CD7E7E"/>
              </a:solidFill>
              <a:ln w="287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9864D63-B1B0-4EED-8C85-C0F137F65091}"/>
                  </a:ext>
                </a:extLst>
              </p:cNvPr>
              <p:cNvSpPr/>
              <p:nvPr/>
            </p:nvSpPr>
            <p:spPr>
              <a:xfrm>
                <a:off x="3943735" y="5523735"/>
                <a:ext cx="9220" cy="6629"/>
              </a:xfrm>
              <a:custGeom>
                <a:avLst/>
                <a:gdLst>
                  <a:gd name="connsiteX0" fmla="*/ 0 w 9220"/>
                  <a:gd name="connsiteY0" fmla="*/ 6339 h 6629"/>
                  <a:gd name="connsiteX1" fmla="*/ 9221 w 9220"/>
                  <a:gd name="connsiteY1" fmla="*/ 0 h 6629"/>
                  <a:gd name="connsiteX2" fmla="*/ 0 w 9220"/>
                  <a:gd name="connsiteY2" fmla="*/ 6339 h 6629"/>
                </a:gdLst>
                <a:ahLst/>
                <a:cxnLst>
                  <a:cxn ang="0">
                    <a:pos x="connsiteX0" y="connsiteY0"/>
                  </a:cxn>
                  <a:cxn ang="0">
                    <a:pos x="connsiteX1" y="connsiteY1"/>
                  </a:cxn>
                  <a:cxn ang="0">
                    <a:pos x="connsiteX2" y="connsiteY2"/>
                  </a:cxn>
                </a:cxnLst>
                <a:rect l="l" t="t" r="r" b="b"/>
                <a:pathLst>
                  <a:path w="9220" h="6629">
                    <a:moveTo>
                      <a:pt x="0" y="6339"/>
                    </a:moveTo>
                    <a:cubicBezTo>
                      <a:pt x="4899" y="7492"/>
                      <a:pt x="7203" y="5186"/>
                      <a:pt x="9221" y="0"/>
                    </a:cubicBezTo>
                    <a:cubicBezTo>
                      <a:pt x="3746" y="288"/>
                      <a:pt x="1153" y="2017"/>
                      <a:pt x="0" y="6339"/>
                    </a:cubicBezTo>
                    <a:close/>
                  </a:path>
                </a:pathLst>
              </a:custGeom>
              <a:solidFill>
                <a:srgbClr val="CD7E7E"/>
              </a:solidFill>
              <a:ln w="287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F3C34D-4904-402C-B50A-9EB23CEEF1CB}"/>
                  </a:ext>
                </a:extLst>
              </p:cNvPr>
              <p:cNvSpPr/>
              <p:nvPr/>
            </p:nvSpPr>
            <p:spPr>
              <a:xfrm>
                <a:off x="3519021" y="5595482"/>
                <a:ext cx="8644" cy="6338"/>
              </a:xfrm>
              <a:custGeom>
                <a:avLst/>
                <a:gdLst>
                  <a:gd name="connsiteX0" fmla="*/ 8644 w 8644"/>
                  <a:gd name="connsiteY0" fmla="*/ 0 h 6338"/>
                  <a:gd name="connsiteX1" fmla="*/ 0 w 8644"/>
                  <a:gd name="connsiteY1" fmla="*/ 6339 h 6338"/>
                  <a:gd name="connsiteX2" fmla="*/ 8644 w 8644"/>
                  <a:gd name="connsiteY2" fmla="*/ 0 h 6338"/>
                </a:gdLst>
                <a:ahLst/>
                <a:cxnLst>
                  <a:cxn ang="0">
                    <a:pos x="connsiteX0" y="connsiteY0"/>
                  </a:cxn>
                  <a:cxn ang="0">
                    <a:pos x="connsiteX1" y="connsiteY1"/>
                  </a:cxn>
                  <a:cxn ang="0">
                    <a:pos x="connsiteX2" y="connsiteY2"/>
                  </a:cxn>
                </a:cxnLst>
                <a:rect l="l" t="t" r="r" b="b"/>
                <a:pathLst>
                  <a:path w="8644" h="6338">
                    <a:moveTo>
                      <a:pt x="8644" y="0"/>
                    </a:moveTo>
                    <a:cubicBezTo>
                      <a:pt x="5186" y="576"/>
                      <a:pt x="2305" y="576"/>
                      <a:pt x="0" y="6339"/>
                    </a:cubicBezTo>
                    <a:cubicBezTo>
                      <a:pt x="4610" y="5186"/>
                      <a:pt x="7780" y="5475"/>
                      <a:pt x="8644" y="0"/>
                    </a:cubicBezTo>
                    <a:close/>
                  </a:path>
                </a:pathLst>
              </a:custGeom>
              <a:solidFill>
                <a:srgbClr val="CD7E7E"/>
              </a:solidFill>
              <a:ln w="287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1F69A55-ED8E-4429-BCD8-DBD730377F2D}"/>
                  </a:ext>
                </a:extLst>
              </p:cNvPr>
              <p:cNvSpPr/>
              <p:nvPr/>
            </p:nvSpPr>
            <p:spPr>
              <a:xfrm>
                <a:off x="2894411" y="5786719"/>
                <a:ext cx="10300" cy="6733"/>
              </a:xfrm>
              <a:custGeom>
                <a:avLst/>
                <a:gdLst>
                  <a:gd name="connsiteX0" fmla="*/ 216 w 10300"/>
                  <a:gd name="connsiteY0" fmla="*/ 2968 h 6733"/>
                  <a:gd name="connsiteX1" fmla="*/ 1945 w 10300"/>
                  <a:gd name="connsiteY1" fmla="*/ 6713 h 6733"/>
                  <a:gd name="connsiteX2" fmla="*/ 10301 w 10300"/>
                  <a:gd name="connsiteY2" fmla="*/ 86 h 6733"/>
                  <a:gd name="connsiteX3" fmla="*/ 216 w 10300"/>
                  <a:gd name="connsiteY3" fmla="*/ 2968 h 6733"/>
                </a:gdLst>
                <a:ahLst/>
                <a:cxnLst>
                  <a:cxn ang="0">
                    <a:pos x="connsiteX0" y="connsiteY0"/>
                  </a:cxn>
                  <a:cxn ang="0">
                    <a:pos x="connsiteX1" y="connsiteY1"/>
                  </a:cxn>
                  <a:cxn ang="0">
                    <a:pos x="connsiteX2" y="connsiteY2"/>
                  </a:cxn>
                  <a:cxn ang="0">
                    <a:pos x="connsiteX3" y="connsiteY3"/>
                  </a:cxn>
                </a:cxnLst>
                <a:rect l="l" t="t" r="r" b="b"/>
                <a:pathLst>
                  <a:path w="10300" h="6733">
                    <a:moveTo>
                      <a:pt x="216" y="2968"/>
                    </a:moveTo>
                    <a:cubicBezTo>
                      <a:pt x="-360" y="4696"/>
                      <a:pt x="216" y="6425"/>
                      <a:pt x="1945" y="6713"/>
                    </a:cubicBezTo>
                    <a:cubicBezTo>
                      <a:pt x="5403" y="7002"/>
                      <a:pt x="6843" y="4120"/>
                      <a:pt x="10301" y="86"/>
                    </a:cubicBezTo>
                    <a:cubicBezTo>
                      <a:pt x="5114" y="86"/>
                      <a:pt x="1945" y="-778"/>
                      <a:pt x="216" y="2968"/>
                    </a:cubicBezTo>
                    <a:close/>
                  </a:path>
                </a:pathLst>
              </a:custGeom>
              <a:solidFill>
                <a:srgbClr val="CD7E7E"/>
              </a:solidFill>
              <a:ln w="287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F34EC5-A4E4-4721-A5A6-3463B9B235DE}"/>
                  </a:ext>
                </a:extLst>
              </p:cNvPr>
              <p:cNvSpPr/>
              <p:nvPr/>
            </p:nvSpPr>
            <p:spPr>
              <a:xfrm>
                <a:off x="2643877" y="5914162"/>
                <a:ext cx="4969" cy="5832"/>
              </a:xfrm>
              <a:custGeom>
                <a:avLst/>
                <a:gdLst>
                  <a:gd name="connsiteX0" fmla="*/ 2088 w 4969"/>
                  <a:gd name="connsiteY0" fmla="*/ 0 h 5832"/>
                  <a:gd name="connsiteX1" fmla="*/ 71 w 4969"/>
                  <a:gd name="connsiteY1" fmla="*/ 3458 h 5832"/>
                  <a:gd name="connsiteX2" fmla="*/ 3240 w 4969"/>
                  <a:gd name="connsiteY2" fmla="*/ 5763 h 5832"/>
                  <a:gd name="connsiteX3" fmla="*/ 4969 w 4969"/>
                  <a:gd name="connsiteY3" fmla="*/ 3169 h 5832"/>
                  <a:gd name="connsiteX4" fmla="*/ 2088 w 4969"/>
                  <a:gd name="connsiteY4" fmla="*/ 0 h 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9" h="5832">
                    <a:moveTo>
                      <a:pt x="2088" y="0"/>
                    </a:moveTo>
                    <a:cubicBezTo>
                      <a:pt x="359" y="576"/>
                      <a:pt x="-217" y="1729"/>
                      <a:pt x="71" y="3458"/>
                    </a:cubicBezTo>
                    <a:cubicBezTo>
                      <a:pt x="359" y="5475"/>
                      <a:pt x="1800" y="6051"/>
                      <a:pt x="3240" y="5763"/>
                    </a:cubicBezTo>
                    <a:cubicBezTo>
                      <a:pt x="4105" y="5475"/>
                      <a:pt x="4969" y="4034"/>
                      <a:pt x="4969" y="3169"/>
                    </a:cubicBezTo>
                    <a:cubicBezTo>
                      <a:pt x="4969" y="1441"/>
                      <a:pt x="4105" y="0"/>
                      <a:pt x="2088" y="0"/>
                    </a:cubicBezTo>
                    <a:close/>
                  </a:path>
                </a:pathLst>
              </a:custGeom>
              <a:solidFill>
                <a:srgbClr val="CD7E7E"/>
              </a:solidFill>
              <a:ln w="287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38392C4-E502-4A1C-A249-B327A700DF64}"/>
                  </a:ext>
                </a:extLst>
              </p:cNvPr>
              <p:cNvSpPr/>
              <p:nvPr/>
            </p:nvSpPr>
            <p:spPr>
              <a:xfrm>
                <a:off x="3113511" y="5741567"/>
                <a:ext cx="5318" cy="5398"/>
              </a:xfrm>
              <a:custGeom>
                <a:avLst/>
                <a:gdLst>
                  <a:gd name="connsiteX0" fmla="*/ 3270 w 5318"/>
                  <a:gd name="connsiteY0" fmla="*/ 0 h 5398"/>
                  <a:gd name="connsiteX1" fmla="*/ 100 w 5318"/>
                  <a:gd name="connsiteY1" fmla="*/ 3170 h 5398"/>
                  <a:gd name="connsiteX2" fmla="*/ 2406 w 5318"/>
                  <a:gd name="connsiteY2" fmla="*/ 5187 h 5398"/>
                  <a:gd name="connsiteX3" fmla="*/ 5287 w 5318"/>
                  <a:gd name="connsiteY3" fmla="*/ 3170 h 5398"/>
                  <a:gd name="connsiteX4" fmla="*/ 3270 w 5318"/>
                  <a:gd name="connsiteY4" fmla="*/ 0 h 5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 h="5398">
                    <a:moveTo>
                      <a:pt x="3270" y="0"/>
                    </a:moveTo>
                    <a:cubicBezTo>
                      <a:pt x="1541" y="865"/>
                      <a:pt x="-476" y="1153"/>
                      <a:pt x="100" y="3170"/>
                    </a:cubicBezTo>
                    <a:cubicBezTo>
                      <a:pt x="388" y="4034"/>
                      <a:pt x="1253" y="4898"/>
                      <a:pt x="2406" y="5187"/>
                    </a:cubicBezTo>
                    <a:cubicBezTo>
                      <a:pt x="3846" y="5763"/>
                      <a:pt x="5575" y="5187"/>
                      <a:pt x="5287" y="3170"/>
                    </a:cubicBezTo>
                    <a:cubicBezTo>
                      <a:pt x="5287" y="2305"/>
                      <a:pt x="4134" y="1153"/>
                      <a:pt x="3270" y="0"/>
                    </a:cubicBezTo>
                    <a:close/>
                  </a:path>
                </a:pathLst>
              </a:custGeom>
              <a:solidFill>
                <a:srgbClr val="CD7E7E"/>
              </a:solidFill>
              <a:ln w="287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52F0F1-AC7E-47CD-BEAA-25DE55E19DF8}"/>
                  </a:ext>
                </a:extLst>
              </p:cNvPr>
              <p:cNvSpPr/>
              <p:nvPr/>
            </p:nvSpPr>
            <p:spPr>
              <a:xfrm>
                <a:off x="2724786" y="5889183"/>
                <a:ext cx="9060" cy="5385"/>
              </a:xfrm>
              <a:custGeom>
                <a:avLst/>
                <a:gdLst>
                  <a:gd name="connsiteX0" fmla="*/ 128 w 9060"/>
                  <a:gd name="connsiteY0" fmla="*/ 3369 h 5385"/>
                  <a:gd name="connsiteX1" fmla="*/ 128 w 9060"/>
                  <a:gd name="connsiteY1" fmla="*/ 5386 h 5385"/>
                  <a:gd name="connsiteX2" fmla="*/ 9060 w 9060"/>
                  <a:gd name="connsiteY2" fmla="*/ 487 h 5385"/>
                  <a:gd name="connsiteX3" fmla="*/ 128 w 9060"/>
                  <a:gd name="connsiteY3" fmla="*/ 3369 h 5385"/>
                </a:gdLst>
                <a:ahLst/>
                <a:cxnLst>
                  <a:cxn ang="0">
                    <a:pos x="connsiteX0" y="connsiteY0"/>
                  </a:cxn>
                  <a:cxn ang="0">
                    <a:pos x="connsiteX1" y="connsiteY1"/>
                  </a:cxn>
                  <a:cxn ang="0">
                    <a:pos x="connsiteX2" y="connsiteY2"/>
                  </a:cxn>
                  <a:cxn ang="0">
                    <a:pos x="connsiteX3" y="connsiteY3"/>
                  </a:cxn>
                </a:cxnLst>
                <a:rect l="l" t="t" r="r" b="b"/>
                <a:pathLst>
                  <a:path w="9060" h="5385">
                    <a:moveTo>
                      <a:pt x="128" y="3369"/>
                    </a:moveTo>
                    <a:cubicBezTo>
                      <a:pt x="-160" y="3945"/>
                      <a:pt x="128" y="4521"/>
                      <a:pt x="128" y="5386"/>
                    </a:cubicBezTo>
                    <a:cubicBezTo>
                      <a:pt x="2721" y="3369"/>
                      <a:pt x="7043" y="4233"/>
                      <a:pt x="9060" y="487"/>
                    </a:cubicBezTo>
                    <a:cubicBezTo>
                      <a:pt x="5315" y="-665"/>
                      <a:pt x="2433" y="199"/>
                      <a:pt x="128" y="3369"/>
                    </a:cubicBezTo>
                    <a:close/>
                  </a:path>
                </a:pathLst>
              </a:custGeom>
              <a:solidFill>
                <a:srgbClr val="CD7E7E"/>
              </a:solidFill>
              <a:ln w="287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2AC458E-C7F6-471F-BB36-1212F61E46F3}"/>
                  </a:ext>
                </a:extLst>
              </p:cNvPr>
              <p:cNvSpPr/>
              <p:nvPr/>
            </p:nvSpPr>
            <p:spPr>
              <a:xfrm>
                <a:off x="2683741" y="5900619"/>
                <a:ext cx="6309" cy="5832"/>
              </a:xfrm>
              <a:custGeom>
                <a:avLst/>
                <a:gdLst>
                  <a:gd name="connsiteX0" fmla="*/ 4292 w 6309"/>
                  <a:gd name="connsiteY0" fmla="*/ 0 h 5832"/>
                  <a:gd name="connsiteX1" fmla="*/ 258 w 6309"/>
                  <a:gd name="connsiteY1" fmla="*/ 3458 h 5832"/>
                  <a:gd name="connsiteX2" fmla="*/ 2563 w 6309"/>
                  <a:gd name="connsiteY2" fmla="*/ 5763 h 5832"/>
                  <a:gd name="connsiteX3" fmla="*/ 6309 w 6309"/>
                  <a:gd name="connsiteY3" fmla="*/ 1729 h 5832"/>
                  <a:gd name="connsiteX4" fmla="*/ 4292 w 6309"/>
                  <a:gd name="connsiteY4" fmla="*/ 0 h 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 h="5832">
                    <a:moveTo>
                      <a:pt x="4292" y="0"/>
                    </a:moveTo>
                    <a:cubicBezTo>
                      <a:pt x="1987" y="0"/>
                      <a:pt x="835" y="1441"/>
                      <a:pt x="258" y="3458"/>
                    </a:cubicBezTo>
                    <a:cubicBezTo>
                      <a:pt x="-606" y="5475"/>
                      <a:pt x="835" y="6051"/>
                      <a:pt x="2563" y="5763"/>
                    </a:cubicBezTo>
                    <a:cubicBezTo>
                      <a:pt x="4580" y="5475"/>
                      <a:pt x="6021" y="4610"/>
                      <a:pt x="6309" y="1729"/>
                    </a:cubicBezTo>
                    <a:cubicBezTo>
                      <a:pt x="5733" y="1153"/>
                      <a:pt x="4868" y="0"/>
                      <a:pt x="4292" y="0"/>
                    </a:cubicBezTo>
                    <a:close/>
                  </a:path>
                </a:pathLst>
              </a:custGeom>
              <a:solidFill>
                <a:srgbClr val="CD7E7E"/>
              </a:solidFill>
              <a:ln w="287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9512EFC-1D6C-49CD-BE54-C50DA99E73DD}"/>
                  </a:ext>
                </a:extLst>
              </p:cNvPr>
              <p:cNvSpPr/>
              <p:nvPr/>
            </p:nvSpPr>
            <p:spPr>
              <a:xfrm>
                <a:off x="2917923" y="5808703"/>
                <a:ext cx="5518" cy="4379"/>
              </a:xfrm>
              <a:custGeom>
                <a:avLst/>
                <a:gdLst>
                  <a:gd name="connsiteX0" fmla="*/ 44 w 5518"/>
                  <a:gd name="connsiteY0" fmla="*/ 3169 h 4379"/>
                  <a:gd name="connsiteX1" fmla="*/ 2637 w 5518"/>
                  <a:gd name="connsiteY1" fmla="*/ 4322 h 4379"/>
                  <a:gd name="connsiteX2" fmla="*/ 5518 w 5518"/>
                  <a:gd name="connsiteY2" fmla="*/ 1152 h 4379"/>
                  <a:gd name="connsiteX3" fmla="*/ 2925 w 5518"/>
                  <a:gd name="connsiteY3" fmla="*/ 0 h 4379"/>
                  <a:gd name="connsiteX4" fmla="*/ 44 w 5518"/>
                  <a:gd name="connsiteY4" fmla="*/ 3169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 h="4379">
                    <a:moveTo>
                      <a:pt x="44" y="3169"/>
                    </a:moveTo>
                    <a:cubicBezTo>
                      <a:pt x="44" y="3746"/>
                      <a:pt x="2061" y="4610"/>
                      <a:pt x="2637" y="4322"/>
                    </a:cubicBezTo>
                    <a:cubicBezTo>
                      <a:pt x="3790" y="3746"/>
                      <a:pt x="4654" y="2305"/>
                      <a:pt x="5518" y="1152"/>
                    </a:cubicBezTo>
                    <a:cubicBezTo>
                      <a:pt x="4654" y="576"/>
                      <a:pt x="3502" y="288"/>
                      <a:pt x="2925" y="0"/>
                    </a:cubicBezTo>
                    <a:cubicBezTo>
                      <a:pt x="908" y="576"/>
                      <a:pt x="-244" y="1441"/>
                      <a:pt x="44" y="3169"/>
                    </a:cubicBezTo>
                    <a:close/>
                  </a:path>
                </a:pathLst>
              </a:custGeom>
              <a:solidFill>
                <a:srgbClr val="CD7E7E"/>
              </a:solidFill>
              <a:ln w="2878"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EB91649-D128-4181-92C5-A0F49DFD764B}"/>
                  </a:ext>
                </a:extLst>
              </p:cNvPr>
              <p:cNvSpPr/>
              <p:nvPr/>
            </p:nvSpPr>
            <p:spPr>
              <a:xfrm>
                <a:off x="3357908" y="5670109"/>
                <a:ext cx="4844" cy="4134"/>
              </a:xfrm>
              <a:custGeom>
                <a:avLst/>
                <a:gdLst>
                  <a:gd name="connsiteX0" fmla="*/ 2062 w 4844"/>
                  <a:gd name="connsiteY0" fmla="*/ 0 h 4134"/>
                  <a:gd name="connsiteX1" fmla="*/ 45 w 4844"/>
                  <a:gd name="connsiteY1" fmla="*/ 2593 h 4134"/>
                  <a:gd name="connsiteX2" fmla="*/ 2062 w 4844"/>
                  <a:gd name="connsiteY2" fmla="*/ 4034 h 4134"/>
                  <a:gd name="connsiteX3" fmla="*/ 4655 w 4844"/>
                  <a:gd name="connsiteY3" fmla="*/ 1153 h 4134"/>
                  <a:gd name="connsiteX4" fmla="*/ 2062 w 4844"/>
                  <a:gd name="connsiteY4" fmla="*/ 0 h 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4" h="4134">
                    <a:moveTo>
                      <a:pt x="2062" y="0"/>
                    </a:moveTo>
                    <a:cubicBezTo>
                      <a:pt x="1197" y="288"/>
                      <a:pt x="333" y="1441"/>
                      <a:pt x="45" y="2593"/>
                    </a:cubicBezTo>
                    <a:cubicBezTo>
                      <a:pt x="-243" y="4034"/>
                      <a:pt x="909" y="4322"/>
                      <a:pt x="2062" y="4034"/>
                    </a:cubicBezTo>
                    <a:cubicBezTo>
                      <a:pt x="3214" y="3170"/>
                      <a:pt x="5519" y="3170"/>
                      <a:pt x="4655" y="1153"/>
                    </a:cubicBezTo>
                    <a:cubicBezTo>
                      <a:pt x="4655" y="576"/>
                      <a:pt x="2926" y="0"/>
                      <a:pt x="2062" y="0"/>
                    </a:cubicBezTo>
                    <a:close/>
                  </a:path>
                </a:pathLst>
              </a:custGeom>
              <a:solidFill>
                <a:srgbClr val="CD7E7E"/>
              </a:solidFill>
              <a:ln w="2878"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FB87446-E28B-4C43-866F-6CDE65A5AE9D}"/>
                  </a:ext>
                </a:extLst>
              </p:cNvPr>
              <p:cNvSpPr/>
              <p:nvPr/>
            </p:nvSpPr>
            <p:spPr>
              <a:xfrm>
                <a:off x="3253568" y="5706920"/>
                <a:ext cx="5502" cy="4447"/>
              </a:xfrm>
              <a:custGeom>
                <a:avLst/>
                <a:gdLst>
                  <a:gd name="connsiteX0" fmla="*/ 3824 w 5502"/>
                  <a:gd name="connsiteY0" fmla="*/ 71 h 4447"/>
                  <a:gd name="connsiteX1" fmla="*/ 78 w 5502"/>
                  <a:gd name="connsiteY1" fmla="*/ 1800 h 4447"/>
                  <a:gd name="connsiteX2" fmla="*/ 655 w 5502"/>
                  <a:gd name="connsiteY2" fmla="*/ 4393 h 4447"/>
                  <a:gd name="connsiteX3" fmla="*/ 5265 w 5502"/>
                  <a:gd name="connsiteY3" fmla="*/ 2088 h 4447"/>
                  <a:gd name="connsiteX4" fmla="*/ 3824 w 5502"/>
                  <a:gd name="connsiteY4" fmla="*/ 71 h 4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2" h="4447">
                    <a:moveTo>
                      <a:pt x="3824" y="71"/>
                    </a:moveTo>
                    <a:cubicBezTo>
                      <a:pt x="2384" y="359"/>
                      <a:pt x="943" y="935"/>
                      <a:pt x="78" y="1800"/>
                    </a:cubicBezTo>
                    <a:cubicBezTo>
                      <a:pt x="-210" y="2088"/>
                      <a:pt x="367" y="4393"/>
                      <a:pt x="655" y="4393"/>
                    </a:cubicBezTo>
                    <a:cubicBezTo>
                      <a:pt x="2672" y="4681"/>
                      <a:pt x="4401" y="3817"/>
                      <a:pt x="5265" y="2088"/>
                    </a:cubicBezTo>
                    <a:cubicBezTo>
                      <a:pt x="6130" y="359"/>
                      <a:pt x="4401" y="-217"/>
                      <a:pt x="3824" y="71"/>
                    </a:cubicBezTo>
                    <a:close/>
                  </a:path>
                </a:pathLst>
              </a:custGeom>
              <a:solidFill>
                <a:srgbClr val="CD7E7E"/>
              </a:solidFill>
              <a:ln w="2878"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08E7671-D168-46BA-83BF-9DEC77E767E2}"/>
                  </a:ext>
                </a:extLst>
              </p:cNvPr>
              <p:cNvSpPr/>
              <p:nvPr/>
            </p:nvSpPr>
            <p:spPr>
              <a:xfrm>
                <a:off x="873920" y="5272424"/>
                <a:ext cx="87305" cy="38665"/>
              </a:xfrm>
              <a:custGeom>
                <a:avLst/>
                <a:gdLst>
                  <a:gd name="connsiteX0" fmla="*/ 4322 w 87305"/>
                  <a:gd name="connsiteY0" fmla="*/ 29734 h 38665"/>
                  <a:gd name="connsiteX1" fmla="*/ 11525 w 87305"/>
                  <a:gd name="connsiteY1" fmla="*/ 27717 h 38665"/>
                  <a:gd name="connsiteX2" fmla="*/ 2305 w 87305"/>
                  <a:gd name="connsiteY2" fmla="*/ 38666 h 38665"/>
                  <a:gd name="connsiteX3" fmla="*/ 20458 w 87305"/>
                  <a:gd name="connsiteY3" fmla="*/ 31463 h 38665"/>
                  <a:gd name="connsiteX4" fmla="*/ 23339 w 87305"/>
                  <a:gd name="connsiteY4" fmla="*/ 24259 h 38665"/>
                  <a:gd name="connsiteX5" fmla="*/ 80102 w 87305"/>
                  <a:gd name="connsiteY5" fmla="*/ 7547 h 38665"/>
                  <a:gd name="connsiteX6" fmla="*/ 87306 w 87305"/>
                  <a:gd name="connsiteY6" fmla="*/ 1784 h 38665"/>
                  <a:gd name="connsiteX7" fmla="*/ 87306 w 87305"/>
                  <a:gd name="connsiteY7" fmla="*/ 1784 h 38665"/>
                  <a:gd name="connsiteX8" fmla="*/ 74916 w 87305"/>
                  <a:gd name="connsiteY8" fmla="*/ 632 h 38665"/>
                  <a:gd name="connsiteX9" fmla="*/ 24780 w 87305"/>
                  <a:gd name="connsiteY9" fmla="*/ 17632 h 38665"/>
                  <a:gd name="connsiteX10" fmla="*/ 0 w 87305"/>
                  <a:gd name="connsiteY10" fmla="*/ 29157 h 38665"/>
                  <a:gd name="connsiteX11" fmla="*/ 4322 w 87305"/>
                  <a:gd name="connsiteY11" fmla="*/ 29734 h 3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305" h="38665">
                    <a:moveTo>
                      <a:pt x="4322" y="29734"/>
                    </a:moveTo>
                    <a:cubicBezTo>
                      <a:pt x="6627" y="29157"/>
                      <a:pt x="8932" y="28293"/>
                      <a:pt x="11525" y="27717"/>
                    </a:cubicBezTo>
                    <a:cubicBezTo>
                      <a:pt x="8356" y="31174"/>
                      <a:pt x="4610" y="34056"/>
                      <a:pt x="2305" y="38666"/>
                    </a:cubicBezTo>
                    <a:cubicBezTo>
                      <a:pt x="8356" y="36361"/>
                      <a:pt x="14407" y="33768"/>
                      <a:pt x="20458" y="31463"/>
                    </a:cubicBezTo>
                    <a:cubicBezTo>
                      <a:pt x="23915" y="30022"/>
                      <a:pt x="25644" y="27429"/>
                      <a:pt x="23339" y="24259"/>
                    </a:cubicBezTo>
                    <a:cubicBezTo>
                      <a:pt x="42356" y="18784"/>
                      <a:pt x="61373" y="13022"/>
                      <a:pt x="80102" y="7547"/>
                    </a:cubicBezTo>
                    <a:cubicBezTo>
                      <a:pt x="83272" y="6683"/>
                      <a:pt x="85865" y="5242"/>
                      <a:pt x="87306" y="1784"/>
                    </a:cubicBezTo>
                    <a:lnTo>
                      <a:pt x="87306" y="1784"/>
                    </a:lnTo>
                    <a:cubicBezTo>
                      <a:pt x="82984" y="1208"/>
                      <a:pt x="77797" y="-1097"/>
                      <a:pt x="74916" y="632"/>
                    </a:cubicBezTo>
                    <a:cubicBezTo>
                      <a:pt x="59356" y="9564"/>
                      <a:pt x="41492" y="12157"/>
                      <a:pt x="24780" y="17632"/>
                    </a:cubicBezTo>
                    <a:cubicBezTo>
                      <a:pt x="16424" y="20225"/>
                      <a:pt x="7492" y="22242"/>
                      <a:pt x="0" y="29157"/>
                    </a:cubicBezTo>
                    <a:cubicBezTo>
                      <a:pt x="2305" y="29446"/>
                      <a:pt x="3458" y="30022"/>
                      <a:pt x="4322" y="29734"/>
                    </a:cubicBezTo>
                    <a:close/>
                  </a:path>
                </a:pathLst>
              </a:custGeom>
              <a:solidFill>
                <a:srgbClr val="CD7E7E"/>
              </a:solidFill>
              <a:ln w="2878"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EC21ACA-C085-4159-8E86-6EFD69F70CF4}"/>
                  </a:ext>
                </a:extLst>
              </p:cNvPr>
              <p:cNvSpPr/>
              <p:nvPr/>
            </p:nvSpPr>
            <p:spPr>
              <a:xfrm>
                <a:off x="961226" y="5249756"/>
                <a:ext cx="64702" cy="24164"/>
              </a:xfrm>
              <a:custGeom>
                <a:avLst/>
                <a:gdLst>
                  <a:gd name="connsiteX0" fmla="*/ 56475 w 64702"/>
                  <a:gd name="connsiteY0" fmla="*/ 10333 h 24164"/>
                  <a:gd name="connsiteX1" fmla="*/ 64255 w 64702"/>
                  <a:gd name="connsiteY1" fmla="*/ 2266 h 24164"/>
                  <a:gd name="connsiteX2" fmla="*/ 52729 w 64702"/>
                  <a:gd name="connsiteY2" fmla="*/ 2554 h 24164"/>
                  <a:gd name="connsiteX3" fmla="*/ 19593 w 64702"/>
                  <a:gd name="connsiteY3" fmla="*/ 12927 h 24164"/>
                  <a:gd name="connsiteX4" fmla="*/ 0 w 64702"/>
                  <a:gd name="connsiteY4" fmla="*/ 24164 h 24164"/>
                  <a:gd name="connsiteX5" fmla="*/ 0 w 64702"/>
                  <a:gd name="connsiteY5" fmla="*/ 24164 h 24164"/>
                  <a:gd name="connsiteX6" fmla="*/ 56475 w 64702"/>
                  <a:gd name="connsiteY6" fmla="*/ 10333 h 2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2" h="24164">
                    <a:moveTo>
                      <a:pt x="56475" y="10333"/>
                    </a:moveTo>
                    <a:cubicBezTo>
                      <a:pt x="61085" y="9181"/>
                      <a:pt x="66272" y="6876"/>
                      <a:pt x="64255" y="2266"/>
                    </a:cubicBezTo>
                    <a:cubicBezTo>
                      <a:pt x="62238" y="-2056"/>
                      <a:pt x="56763" y="825"/>
                      <a:pt x="52729" y="2554"/>
                    </a:cubicBezTo>
                    <a:cubicBezTo>
                      <a:pt x="42068" y="7740"/>
                      <a:pt x="31983" y="13215"/>
                      <a:pt x="19593" y="12927"/>
                    </a:cubicBezTo>
                    <a:cubicBezTo>
                      <a:pt x="12102" y="12927"/>
                      <a:pt x="4034" y="16096"/>
                      <a:pt x="0" y="24164"/>
                    </a:cubicBezTo>
                    <a:cubicBezTo>
                      <a:pt x="0" y="24164"/>
                      <a:pt x="0" y="24164"/>
                      <a:pt x="0" y="24164"/>
                    </a:cubicBezTo>
                    <a:cubicBezTo>
                      <a:pt x="19881" y="24164"/>
                      <a:pt x="37746" y="15232"/>
                      <a:pt x="56475" y="10333"/>
                    </a:cubicBezTo>
                    <a:close/>
                  </a:path>
                </a:pathLst>
              </a:custGeom>
              <a:solidFill>
                <a:srgbClr val="CD7E7E"/>
              </a:solidFill>
              <a:ln w="2878"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F895C7D-1186-419E-A30A-0734F08FA494}"/>
                  </a:ext>
                </a:extLst>
              </p:cNvPr>
              <p:cNvSpPr/>
              <p:nvPr/>
            </p:nvSpPr>
            <p:spPr>
              <a:xfrm>
                <a:off x="2372811" y="4769807"/>
                <a:ext cx="42086" cy="17161"/>
              </a:xfrm>
              <a:custGeom>
                <a:avLst/>
                <a:gdLst>
                  <a:gd name="connsiteX0" fmla="*/ 41780 w 42086"/>
                  <a:gd name="connsiteY0" fmla="*/ 2178 h 17161"/>
                  <a:gd name="connsiteX1" fmla="*/ 35729 w 42086"/>
                  <a:gd name="connsiteY1" fmla="*/ 738 h 17161"/>
                  <a:gd name="connsiteX2" fmla="*/ 0 w 42086"/>
                  <a:gd name="connsiteY2" fmla="*/ 17161 h 17161"/>
                  <a:gd name="connsiteX3" fmla="*/ 38322 w 42086"/>
                  <a:gd name="connsiteY3" fmla="*/ 7077 h 17161"/>
                  <a:gd name="connsiteX4" fmla="*/ 41780 w 42086"/>
                  <a:gd name="connsiteY4" fmla="*/ 2178 h 1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6" h="17161">
                    <a:moveTo>
                      <a:pt x="41780" y="2178"/>
                    </a:moveTo>
                    <a:cubicBezTo>
                      <a:pt x="40627" y="-415"/>
                      <a:pt x="37458" y="-415"/>
                      <a:pt x="35729" y="738"/>
                    </a:cubicBezTo>
                    <a:cubicBezTo>
                      <a:pt x="24780" y="8229"/>
                      <a:pt x="10949" y="9958"/>
                      <a:pt x="0" y="17161"/>
                    </a:cubicBezTo>
                    <a:cubicBezTo>
                      <a:pt x="13831" y="17161"/>
                      <a:pt x="25356" y="9958"/>
                      <a:pt x="38322" y="7077"/>
                    </a:cubicBezTo>
                    <a:cubicBezTo>
                      <a:pt x="40627" y="6500"/>
                      <a:pt x="42933" y="5060"/>
                      <a:pt x="41780" y="2178"/>
                    </a:cubicBezTo>
                    <a:close/>
                  </a:path>
                </a:pathLst>
              </a:custGeom>
              <a:solidFill>
                <a:srgbClr val="CD7E7E"/>
              </a:solidFill>
              <a:ln w="2878"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234E4F4-1EE6-49BA-A2FB-A13DE95E4B1B}"/>
                  </a:ext>
                </a:extLst>
              </p:cNvPr>
              <p:cNvSpPr/>
              <p:nvPr/>
            </p:nvSpPr>
            <p:spPr>
              <a:xfrm>
                <a:off x="2426672" y="4763110"/>
                <a:ext cx="14426" cy="8586"/>
              </a:xfrm>
              <a:custGeom>
                <a:avLst/>
                <a:gdLst>
                  <a:gd name="connsiteX0" fmla="*/ 6071 w 14426"/>
                  <a:gd name="connsiteY0" fmla="*/ 8586 h 8586"/>
                  <a:gd name="connsiteX1" fmla="*/ 14427 w 14426"/>
                  <a:gd name="connsiteY1" fmla="*/ 3112 h 8586"/>
                  <a:gd name="connsiteX2" fmla="*/ 6647 w 14426"/>
                  <a:gd name="connsiteY2" fmla="*/ 231 h 8586"/>
                  <a:gd name="connsiteX3" fmla="*/ 20 w 14426"/>
                  <a:gd name="connsiteY3" fmla="*/ 2824 h 8586"/>
                  <a:gd name="connsiteX4" fmla="*/ 6071 w 14426"/>
                  <a:gd name="connsiteY4" fmla="*/ 8586 h 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26" h="8586">
                    <a:moveTo>
                      <a:pt x="6071" y="8586"/>
                    </a:moveTo>
                    <a:cubicBezTo>
                      <a:pt x="9528" y="8298"/>
                      <a:pt x="12986" y="6858"/>
                      <a:pt x="14427" y="3112"/>
                    </a:cubicBezTo>
                    <a:cubicBezTo>
                      <a:pt x="12986" y="-1210"/>
                      <a:pt x="9240" y="231"/>
                      <a:pt x="6647" y="231"/>
                    </a:cubicBezTo>
                    <a:cubicBezTo>
                      <a:pt x="4054" y="231"/>
                      <a:pt x="20" y="-922"/>
                      <a:pt x="20" y="2824"/>
                    </a:cubicBezTo>
                    <a:cubicBezTo>
                      <a:pt x="-268" y="5705"/>
                      <a:pt x="2613" y="8586"/>
                      <a:pt x="6071" y="8586"/>
                    </a:cubicBezTo>
                    <a:close/>
                  </a:path>
                </a:pathLst>
              </a:custGeom>
              <a:solidFill>
                <a:srgbClr val="CD7E7E"/>
              </a:solidFill>
              <a:ln w="2878"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2452D9-DB98-44EE-9F2B-FBEC5D2A2F5A}"/>
                  </a:ext>
                </a:extLst>
              </p:cNvPr>
              <p:cNvSpPr/>
              <p:nvPr/>
            </p:nvSpPr>
            <p:spPr>
              <a:xfrm>
                <a:off x="2454002" y="4755152"/>
                <a:ext cx="21674" cy="5689"/>
              </a:xfrm>
              <a:custGeom>
                <a:avLst/>
                <a:gdLst>
                  <a:gd name="connsiteX0" fmla="*/ 4962 w 21674"/>
                  <a:gd name="connsiteY0" fmla="*/ 5596 h 5689"/>
                  <a:gd name="connsiteX1" fmla="*/ 21674 w 21674"/>
                  <a:gd name="connsiteY1" fmla="*/ 986 h 5689"/>
                  <a:gd name="connsiteX2" fmla="*/ 64 w 21674"/>
                  <a:gd name="connsiteY2" fmla="*/ 4155 h 5689"/>
                  <a:gd name="connsiteX3" fmla="*/ 4962 w 21674"/>
                  <a:gd name="connsiteY3" fmla="*/ 5596 h 5689"/>
                </a:gdLst>
                <a:ahLst/>
                <a:cxnLst>
                  <a:cxn ang="0">
                    <a:pos x="connsiteX0" y="connsiteY0"/>
                  </a:cxn>
                  <a:cxn ang="0">
                    <a:pos x="connsiteX1" y="connsiteY1"/>
                  </a:cxn>
                  <a:cxn ang="0">
                    <a:pos x="connsiteX2" y="connsiteY2"/>
                  </a:cxn>
                  <a:cxn ang="0">
                    <a:pos x="connsiteX3" y="connsiteY3"/>
                  </a:cxn>
                </a:cxnLst>
                <a:rect l="l" t="t" r="r" b="b"/>
                <a:pathLst>
                  <a:path w="21674" h="5689">
                    <a:moveTo>
                      <a:pt x="4962" y="5596"/>
                    </a:moveTo>
                    <a:cubicBezTo>
                      <a:pt x="10725" y="4731"/>
                      <a:pt x="17640" y="8189"/>
                      <a:pt x="21674" y="986"/>
                    </a:cubicBezTo>
                    <a:cubicBezTo>
                      <a:pt x="18217" y="-1319"/>
                      <a:pt x="1216" y="697"/>
                      <a:pt x="64" y="4155"/>
                    </a:cubicBezTo>
                    <a:cubicBezTo>
                      <a:pt x="-512" y="5596"/>
                      <a:pt x="2945" y="5020"/>
                      <a:pt x="4962" y="5596"/>
                    </a:cubicBezTo>
                    <a:close/>
                  </a:path>
                </a:pathLst>
              </a:custGeom>
              <a:solidFill>
                <a:srgbClr val="CD7E7E"/>
              </a:solidFill>
              <a:ln w="2878"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85D69C1-D03C-4CB9-838B-1BD78E8FB572}"/>
                  </a:ext>
                </a:extLst>
              </p:cNvPr>
              <p:cNvSpPr/>
              <p:nvPr/>
            </p:nvSpPr>
            <p:spPr>
              <a:xfrm>
                <a:off x="863259" y="5300717"/>
                <a:ext cx="8067" cy="6670"/>
              </a:xfrm>
              <a:custGeom>
                <a:avLst/>
                <a:gdLst>
                  <a:gd name="connsiteX0" fmla="*/ 3746 w 8067"/>
                  <a:gd name="connsiteY0" fmla="*/ 6627 h 6670"/>
                  <a:gd name="connsiteX1" fmla="*/ 8068 w 8067"/>
                  <a:gd name="connsiteY1" fmla="*/ 3170 h 6670"/>
                  <a:gd name="connsiteX2" fmla="*/ 4034 w 8067"/>
                  <a:gd name="connsiteY2" fmla="*/ 0 h 6670"/>
                  <a:gd name="connsiteX3" fmla="*/ 0 w 8067"/>
                  <a:gd name="connsiteY3" fmla="*/ 3170 h 6670"/>
                  <a:gd name="connsiteX4" fmla="*/ 3746 w 8067"/>
                  <a:gd name="connsiteY4" fmla="*/ 6627 h 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 h="6670">
                    <a:moveTo>
                      <a:pt x="3746" y="6627"/>
                    </a:moveTo>
                    <a:cubicBezTo>
                      <a:pt x="6051" y="6339"/>
                      <a:pt x="7203" y="5186"/>
                      <a:pt x="8068" y="3170"/>
                    </a:cubicBezTo>
                    <a:cubicBezTo>
                      <a:pt x="7780" y="576"/>
                      <a:pt x="6051" y="0"/>
                      <a:pt x="4034" y="0"/>
                    </a:cubicBezTo>
                    <a:cubicBezTo>
                      <a:pt x="1729" y="0"/>
                      <a:pt x="0" y="864"/>
                      <a:pt x="0" y="3170"/>
                    </a:cubicBezTo>
                    <a:cubicBezTo>
                      <a:pt x="0" y="5763"/>
                      <a:pt x="1441" y="6915"/>
                      <a:pt x="3746" y="6627"/>
                    </a:cubicBezTo>
                    <a:close/>
                  </a:path>
                </a:pathLst>
              </a:custGeom>
              <a:solidFill>
                <a:srgbClr val="CD7E7E"/>
              </a:solidFill>
              <a:ln w="2878"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01F515D-A697-4CC9-BE84-2BDE6A3D477F}"/>
                  </a:ext>
                </a:extLst>
              </p:cNvPr>
              <p:cNvSpPr/>
              <p:nvPr/>
            </p:nvSpPr>
            <p:spPr>
              <a:xfrm>
                <a:off x="2205979" y="4818534"/>
                <a:ext cx="43157" cy="31467"/>
              </a:xfrm>
              <a:custGeom>
                <a:avLst/>
                <a:gdLst>
                  <a:gd name="connsiteX0" fmla="*/ 7203 w 43157"/>
                  <a:gd name="connsiteY0" fmla="*/ 28655 h 31467"/>
                  <a:gd name="connsiteX1" fmla="*/ 29390 w 43157"/>
                  <a:gd name="connsiteY1" fmla="*/ 20587 h 31467"/>
                  <a:gd name="connsiteX2" fmla="*/ 27373 w 43157"/>
                  <a:gd name="connsiteY2" fmla="*/ 24621 h 31467"/>
                  <a:gd name="connsiteX3" fmla="*/ 34288 w 43157"/>
                  <a:gd name="connsiteY3" fmla="*/ 20587 h 31467"/>
                  <a:gd name="connsiteX4" fmla="*/ 34288 w 43157"/>
                  <a:gd name="connsiteY4" fmla="*/ 20587 h 31467"/>
                  <a:gd name="connsiteX5" fmla="*/ 34288 w 43157"/>
                  <a:gd name="connsiteY5" fmla="*/ 20587 h 31467"/>
                  <a:gd name="connsiteX6" fmla="*/ 40916 w 43157"/>
                  <a:gd name="connsiteY6" fmla="*/ 12807 h 31467"/>
                  <a:gd name="connsiteX7" fmla="*/ 40916 w 43157"/>
                  <a:gd name="connsiteY7" fmla="*/ 2146 h 31467"/>
                  <a:gd name="connsiteX8" fmla="*/ 33424 w 43157"/>
                  <a:gd name="connsiteY8" fmla="*/ 3011 h 31467"/>
                  <a:gd name="connsiteX9" fmla="*/ 0 w 43157"/>
                  <a:gd name="connsiteY9" fmla="*/ 30960 h 31467"/>
                  <a:gd name="connsiteX10" fmla="*/ 7203 w 43157"/>
                  <a:gd name="connsiteY10" fmla="*/ 28655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57" h="31467">
                    <a:moveTo>
                      <a:pt x="7203" y="28655"/>
                    </a:moveTo>
                    <a:cubicBezTo>
                      <a:pt x="14695" y="25774"/>
                      <a:pt x="20746" y="19146"/>
                      <a:pt x="29390" y="20587"/>
                    </a:cubicBezTo>
                    <a:cubicBezTo>
                      <a:pt x="29102" y="22316"/>
                      <a:pt x="25068" y="23469"/>
                      <a:pt x="27373" y="24621"/>
                    </a:cubicBezTo>
                    <a:cubicBezTo>
                      <a:pt x="30543" y="26350"/>
                      <a:pt x="32848" y="23469"/>
                      <a:pt x="34288" y="20587"/>
                    </a:cubicBezTo>
                    <a:cubicBezTo>
                      <a:pt x="34288" y="20587"/>
                      <a:pt x="34288" y="20587"/>
                      <a:pt x="34288" y="20587"/>
                    </a:cubicBezTo>
                    <a:cubicBezTo>
                      <a:pt x="34288" y="20587"/>
                      <a:pt x="34288" y="20587"/>
                      <a:pt x="34288" y="20587"/>
                    </a:cubicBezTo>
                    <a:cubicBezTo>
                      <a:pt x="34288" y="15977"/>
                      <a:pt x="38322" y="15113"/>
                      <a:pt x="40916" y="12807"/>
                    </a:cubicBezTo>
                    <a:cubicBezTo>
                      <a:pt x="44950" y="9062"/>
                      <a:pt x="42644" y="5316"/>
                      <a:pt x="40916" y="2146"/>
                    </a:cubicBezTo>
                    <a:cubicBezTo>
                      <a:pt x="38322" y="-2752"/>
                      <a:pt x="35729" y="2146"/>
                      <a:pt x="33424" y="3011"/>
                    </a:cubicBezTo>
                    <a:cubicBezTo>
                      <a:pt x="19593" y="9062"/>
                      <a:pt x="11525" y="22028"/>
                      <a:pt x="0" y="30960"/>
                    </a:cubicBezTo>
                    <a:cubicBezTo>
                      <a:pt x="3170" y="32689"/>
                      <a:pt x="4610" y="29519"/>
                      <a:pt x="7203" y="28655"/>
                    </a:cubicBezTo>
                    <a:close/>
                  </a:path>
                </a:pathLst>
              </a:custGeom>
              <a:solidFill>
                <a:srgbClr val="CD7E7E"/>
              </a:solidFill>
              <a:ln w="2878"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F24C344-73C6-49A2-9313-2860E0EEC793}"/>
                  </a:ext>
                </a:extLst>
              </p:cNvPr>
              <p:cNvSpPr/>
              <p:nvPr/>
            </p:nvSpPr>
            <p:spPr>
              <a:xfrm>
                <a:off x="2297031" y="4794748"/>
                <a:ext cx="40915" cy="15559"/>
              </a:xfrm>
              <a:custGeom>
                <a:avLst/>
                <a:gdLst>
                  <a:gd name="connsiteX0" fmla="*/ 0 w 40915"/>
                  <a:gd name="connsiteY0" fmla="*/ 15559 h 15559"/>
                  <a:gd name="connsiteX1" fmla="*/ 40916 w 40915"/>
                  <a:gd name="connsiteY1" fmla="*/ 0 h 15559"/>
                  <a:gd name="connsiteX2" fmla="*/ 0 w 40915"/>
                  <a:gd name="connsiteY2" fmla="*/ 15559 h 15559"/>
                </a:gdLst>
                <a:ahLst/>
                <a:cxnLst>
                  <a:cxn ang="0">
                    <a:pos x="connsiteX0" y="connsiteY0"/>
                  </a:cxn>
                  <a:cxn ang="0">
                    <a:pos x="connsiteX1" y="connsiteY1"/>
                  </a:cxn>
                  <a:cxn ang="0">
                    <a:pos x="connsiteX2" y="connsiteY2"/>
                  </a:cxn>
                </a:cxnLst>
                <a:rect l="l" t="t" r="r" b="b"/>
                <a:pathLst>
                  <a:path w="40915" h="15559">
                    <a:moveTo>
                      <a:pt x="0" y="15559"/>
                    </a:moveTo>
                    <a:cubicBezTo>
                      <a:pt x="15559" y="15271"/>
                      <a:pt x="29102" y="10085"/>
                      <a:pt x="40916" y="0"/>
                    </a:cubicBezTo>
                    <a:cubicBezTo>
                      <a:pt x="25932" y="1153"/>
                      <a:pt x="12966" y="8068"/>
                      <a:pt x="0" y="15559"/>
                    </a:cubicBezTo>
                    <a:close/>
                  </a:path>
                </a:pathLst>
              </a:custGeom>
              <a:solidFill>
                <a:srgbClr val="CD7E7E"/>
              </a:solidFill>
              <a:ln w="2878"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2416FA6-CB1C-4607-8161-95963563A40A}"/>
                  </a:ext>
                </a:extLst>
              </p:cNvPr>
              <p:cNvSpPr/>
              <p:nvPr/>
            </p:nvSpPr>
            <p:spPr>
              <a:xfrm>
                <a:off x="2273691" y="4846386"/>
                <a:ext cx="24889" cy="16362"/>
              </a:xfrm>
              <a:custGeom>
                <a:avLst/>
                <a:gdLst>
                  <a:gd name="connsiteX0" fmla="*/ 24204 w 24889"/>
                  <a:gd name="connsiteY0" fmla="*/ 1379 h 16362"/>
                  <a:gd name="connsiteX1" fmla="*/ 16712 w 24889"/>
                  <a:gd name="connsiteY1" fmla="*/ 2243 h 16362"/>
                  <a:gd name="connsiteX2" fmla="*/ 0 w 24889"/>
                  <a:gd name="connsiteY2" fmla="*/ 12328 h 16362"/>
                  <a:gd name="connsiteX3" fmla="*/ 8932 w 24889"/>
                  <a:gd name="connsiteY3" fmla="*/ 16362 h 16362"/>
                  <a:gd name="connsiteX4" fmla="*/ 19882 w 24889"/>
                  <a:gd name="connsiteY4" fmla="*/ 8294 h 16362"/>
                  <a:gd name="connsiteX5" fmla="*/ 24204 w 24889"/>
                  <a:gd name="connsiteY5" fmla="*/ 1379 h 1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89" h="16362">
                    <a:moveTo>
                      <a:pt x="24204" y="1379"/>
                    </a:moveTo>
                    <a:cubicBezTo>
                      <a:pt x="22187" y="-1503"/>
                      <a:pt x="19017" y="803"/>
                      <a:pt x="16712" y="2243"/>
                    </a:cubicBezTo>
                    <a:cubicBezTo>
                      <a:pt x="10949" y="5413"/>
                      <a:pt x="5763" y="8870"/>
                      <a:pt x="0" y="12328"/>
                    </a:cubicBezTo>
                    <a:cubicBezTo>
                      <a:pt x="2593" y="16074"/>
                      <a:pt x="5763" y="16362"/>
                      <a:pt x="8932" y="16362"/>
                    </a:cubicBezTo>
                    <a:cubicBezTo>
                      <a:pt x="11814" y="12904"/>
                      <a:pt x="16136" y="10887"/>
                      <a:pt x="19882" y="8294"/>
                    </a:cubicBezTo>
                    <a:cubicBezTo>
                      <a:pt x="22475" y="6853"/>
                      <a:pt x="26509" y="5125"/>
                      <a:pt x="24204" y="1379"/>
                    </a:cubicBezTo>
                    <a:close/>
                  </a:path>
                </a:pathLst>
              </a:custGeom>
              <a:solidFill>
                <a:srgbClr val="CD7E7E"/>
              </a:solidFill>
              <a:ln w="2878"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B6702F-98FF-40F7-ABAE-F28795BB76FC}"/>
                  </a:ext>
                </a:extLst>
              </p:cNvPr>
              <p:cNvSpPr/>
              <p:nvPr/>
            </p:nvSpPr>
            <p:spPr>
              <a:xfrm>
                <a:off x="1104375" y="5201373"/>
                <a:ext cx="27139" cy="9939"/>
              </a:xfrm>
              <a:custGeom>
                <a:avLst/>
                <a:gdLst>
                  <a:gd name="connsiteX0" fmla="*/ 2360 w 27139"/>
                  <a:gd name="connsiteY0" fmla="*/ 9734 h 9939"/>
                  <a:gd name="connsiteX1" fmla="*/ 27140 w 27139"/>
                  <a:gd name="connsiteY1" fmla="*/ 1666 h 9939"/>
                  <a:gd name="connsiteX2" fmla="*/ 4089 w 27139"/>
                  <a:gd name="connsiteY2" fmla="*/ 1378 h 9939"/>
                  <a:gd name="connsiteX3" fmla="*/ 55 w 27139"/>
                  <a:gd name="connsiteY3" fmla="*/ 6564 h 9939"/>
                  <a:gd name="connsiteX4" fmla="*/ 2360 w 27139"/>
                  <a:gd name="connsiteY4" fmla="*/ 9734 h 9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 h="9939">
                    <a:moveTo>
                      <a:pt x="2360" y="9734"/>
                    </a:moveTo>
                    <a:cubicBezTo>
                      <a:pt x="9563" y="6564"/>
                      <a:pt x="18784" y="11174"/>
                      <a:pt x="27140" y="1666"/>
                    </a:cubicBezTo>
                    <a:cubicBezTo>
                      <a:pt x="17631" y="4547"/>
                      <a:pt x="11580" y="-2944"/>
                      <a:pt x="4089" y="1378"/>
                    </a:cubicBezTo>
                    <a:cubicBezTo>
                      <a:pt x="2072" y="2530"/>
                      <a:pt x="343" y="3971"/>
                      <a:pt x="55" y="6564"/>
                    </a:cubicBezTo>
                    <a:cubicBezTo>
                      <a:pt x="-233" y="8581"/>
                      <a:pt x="631" y="10598"/>
                      <a:pt x="2360" y="9734"/>
                    </a:cubicBezTo>
                    <a:close/>
                  </a:path>
                </a:pathLst>
              </a:custGeom>
              <a:solidFill>
                <a:srgbClr val="CD7E7E"/>
              </a:solidFill>
              <a:ln w="2878"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4ACBF9D-EC04-408B-A6B1-BCB84696028E}"/>
                  </a:ext>
                </a:extLst>
              </p:cNvPr>
              <p:cNvSpPr/>
              <p:nvPr/>
            </p:nvSpPr>
            <p:spPr>
              <a:xfrm>
                <a:off x="2154475" y="4872257"/>
                <a:ext cx="216" cy="2881"/>
              </a:xfrm>
              <a:custGeom>
                <a:avLst/>
                <a:gdLst>
                  <a:gd name="connsiteX0" fmla="*/ 216 w 216"/>
                  <a:gd name="connsiteY0" fmla="*/ 0 h 2881"/>
                  <a:gd name="connsiteX1" fmla="*/ 216 w 216"/>
                  <a:gd name="connsiteY1" fmla="*/ 0 h 2881"/>
                  <a:gd name="connsiteX2" fmla="*/ 216 w 216"/>
                  <a:gd name="connsiteY2" fmla="*/ 0 h 2881"/>
                  <a:gd name="connsiteX3" fmla="*/ 216 w 216"/>
                  <a:gd name="connsiteY3" fmla="*/ 0 h 2881"/>
                  <a:gd name="connsiteX4" fmla="*/ 216 w 216"/>
                  <a:gd name="connsiteY4" fmla="*/ 0 h 2881"/>
                  <a:gd name="connsiteX5" fmla="*/ 216 w 216"/>
                  <a:gd name="connsiteY5" fmla="*/ 0 h 2881"/>
                  <a:gd name="connsiteX6" fmla="*/ 216 w 216"/>
                  <a:gd name="connsiteY6" fmla="*/ 0 h 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 h="2881">
                    <a:moveTo>
                      <a:pt x="216" y="0"/>
                    </a:moveTo>
                    <a:cubicBezTo>
                      <a:pt x="216" y="0"/>
                      <a:pt x="216" y="0"/>
                      <a:pt x="216" y="0"/>
                    </a:cubicBezTo>
                    <a:cubicBezTo>
                      <a:pt x="216" y="0"/>
                      <a:pt x="216" y="0"/>
                      <a:pt x="216" y="0"/>
                    </a:cubicBezTo>
                    <a:lnTo>
                      <a:pt x="216" y="0"/>
                    </a:lnTo>
                    <a:cubicBezTo>
                      <a:pt x="-72" y="0"/>
                      <a:pt x="-72" y="0"/>
                      <a:pt x="216" y="0"/>
                    </a:cubicBezTo>
                    <a:cubicBezTo>
                      <a:pt x="-72" y="0"/>
                      <a:pt x="-72" y="0"/>
                      <a:pt x="216" y="0"/>
                    </a:cubicBezTo>
                    <a:lnTo>
                      <a:pt x="216" y="0"/>
                    </a:lnTo>
                    <a:close/>
                  </a:path>
                </a:pathLst>
              </a:custGeom>
              <a:solidFill>
                <a:srgbClr val="CD7E7E"/>
              </a:solidFill>
              <a:ln w="2878"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C4D9F2F-474A-4E43-B148-EF0E8109C1D5}"/>
                  </a:ext>
                </a:extLst>
              </p:cNvPr>
              <p:cNvSpPr/>
              <p:nvPr/>
            </p:nvSpPr>
            <p:spPr>
              <a:xfrm>
                <a:off x="2116945" y="4872257"/>
                <a:ext cx="37457" cy="15271"/>
              </a:xfrm>
              <a:custGeom>
                <a:avLst/>
                <a:gdLst>
                  <a:gd name="connsiteX0" fmla="*/ 37458 w 37457"/>
                  <a:gd name="connsiteY0" fmla="*/ 0 h 15271"/>
                  <a:gd name="connsiteX1" fmla="*/ 23339 w 37457"/>
                  <a:gd name="connsiteY1" fmla="*/ 2305 h 15271"/>
                  <a:gd name="connsiteX2" fmla="*/ 11525 w 37457"/>
                  <a:gd name="connsiteY2" fmla="*/ 6915 h 15271"/>
                  <a:gd name="connsiteX3" fmla="*/ 0 w 37457"/>
                  <a:gd name="connsiteY3" fmla="*/ 15271 h 15271"/>
                  <a:gd name="connsiteX4" fmla="*/ 37458 w 37457"/>
                  <a:gd name="connsiteY4" fmla="*/ 0 h 15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7" h="15271">
                    <a:moveTo>
                      <a:pt x="37458" y="0"/>
                    </a:moveTo>
                    <a:cubicBezTo>
                      <a:pt x="32848" y="864"/>
                      <a:pt x="27949" y="1729"/>
                      <a:pt x="23339" y="2305"/>
                    </a:cubicBezTo>
                    <a:cubicBezTo>
                      <a:pt x="19881" y="5475"/>
                      <a:pt x="15559" y="6051"/>
                      <a:pt x="11525" y="6915"/>
                    </a:cubicBezTo>
                    <a:cubicBezTo>
                      <a:pt x="8644" y="9509"/>
                      <a:pt x="3169" y="8068"/>
                      <a:pt x="0" y="15271"/>
                    </a:cubicBezTo>
                    <a:cubicBezTo>
                      <a:pt x="12966" y="7203"/>
                      <a:pt x="28237" y="11525"/>
                      <a:pt x="37458" y="0"/>
                    </a:cubicBezTo>
                    <a:close/>
                  </a:path>
                </a:pathLst>
              </a:custGeom>
              <a:solidFill>
                <a:srgbClr val="CD7E7E"/>
              </a:solidFill>
              <a:ln w="2878"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F7D7909-B4F2-477D-B66F-91BDC9554E57}"/>
                  </a:ext>
                </a:extLst>
              </p:cNvPr>
              <p:cNvSpPr/>
              <p:nvPr/>
            </p:nvSpPr>
            <p:spPr>
              <a:xfrm>
                <a:off x="2154979" y="4847199"/>
                <a:ext cx="90938" cy="33699"/>
              </a:xfrm>
              <a:custGeom>
                <a:avLst/>
                <a:gdLst>
                  <a:gd name="connsiteX0" fmla="*/ 23051 w 90938"/>
                  <a:gd name="connsiteY0" fmla="*/ 24769 h 33699"/>
                  <a:gd name="connsiteX1" fmla="*/ 23051 w 90938"/>
                  <a:gd name="connsiteY1" fmla="*/ 24769 h 33699"/>
                  <a:gd name="connsiteX2" fmla="*/ 18441 w 90938"/>
                  <a:gd name="connsiteY2" fmla="*/ 31396 h 33699"/>
                  <a:gd name="connsiteX3" fmla="*/ 26797 w 90938"/>
                  <a:gd name="connsiteY3" fmla="*/ 32837 h 33699"/>
                  <a:gd name="connsiteX4" fmla="*/ 59068 w 90938"/>
                  <a:gd name="connsiteY4" fmla="*/ 20159 h 33699"/>
                  <a:gd name="connsiteX5" fmla="*/ 59068 w 90938"/>
                  <a:gd name="connsiteY5" fmla="*/ 20159 h 33699"/>
                  <a:gd name="connsiteX6" fmla="*/ 73763 w 90938"/>
                  <a:gd name="connsiteY6" fmla="*/ 15837 h 33699"/>
                  <a:gd name="connsiteX7" fmla="*/ 73763 w 90938"/>
                  <a:gd name="connsiteY7" fmla="*/ 15837 h 33699"/>
                  <a:gd name="connsiteX8" fmla="*/ 73763 w 90938"/>
                  <a:gd name="connsiteY8" fmla="*/ 15837 h 33699"/>
                  <a:gd name="connsiteX9" fmla="*/ 90187 w 90938"/>
                  <a:gd name="connsiteY9" fmla="*/ 10651 h 33699"/>
                  <a:gd name="connsiteX10" fmla="*/ 90187 w 90938"/>
                  <a:gd name="connsiteY10" fmla="*/ 10651 h 33699"/>
                  <a:gd name="connsiteX11" fmla="*/ 82984 w 90938"/>
                  <a:gd name="connsiteY11" fmla="*/ 1430 h 33699"/>
                  <a:gd name="connsiteX12" fmla="*/ 46966 w 90938"/>
                  <a:gd name="connsiteY12" fmla="*/ 9498 h 33699"/>
                  <a:gd name="connsiteX13" fmla="*/ 49559 w 90938"/>
                  <a:gd name="connsiteY13" fmla="*/ 17566 h 33699"/>
                  <a:gd name="connsiteX14" fmla="*/ 28525 w 90938"/>
                  <a:gd name="connsiteY14" fmla="*/ 22752 h 33699"/>
                  <a:gd name="connsiteX15" fmla="*/ 19881 w 90938"/>
                  <a:gd name="connsiteY15" fmla="*/ 16701 h 33699"/>
                  <a:gd name="connsiteX16" fmla="*/ 0 w 90938"/>
                  <a:gd name="connsiteY16" fmla="*/ 24769 h 33699"/>
                  <a:gd name="connsiteX17" fmla="*/ 23051 w 90938"/>
                  <a:gd name="connsiteY17" fmla="*/ 24769 h 3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938" h="33699">
                    <a:moveTo>
                      <a:pt x="23051" y="24769"/>
                    </a:moveTo>
                    <a:cubicBezTo>
                      <a:pt x="23051" y="24769"/>
                      <a:pt x="23051" y="24769"/>
                      <a:pt x="23051" y="24769"/>
                    </a:cubicBezTo>
                    <a:cubicBezTo>
                      <a:pt x="20746" y="26498"/>
                      <a:pt x="16424" y="27939"/>
                      <a:pt x="18441" y="31396"/>
                    </a:cubicBezTo>
                    <a:cubicBezTo>
                      <a:pt x="19881" y="33990"/>
                      <a:pt x="23627" y="34278"/>
                      <a:pt x="26797" y="32837"/>
                    </a:cubicBezTo>
                    <a:cubicBezTo>
                      <a:pt x="37458" y="28515"/>
                      <a:pt x="48119" y="24481"/>
                      <a:pt x="59068" y="20159"/>
                    </a:cubicBezTo>
                    <a:lnTo>
                      <a:pt x="59068" y="20159"/>
                    </a:lnTo>
                    <a:cubicBezTo>
                      <a:pt x="64255" y="20159"/>
                      <a:pt x="69153" y="18430"/>
                      <a:pt x="73763" y="15837"/>
                    </a:cubicBezTo>
                    <a:cubicBezTo>
                      <a:pt x="73763" y="15837"/>
                      <a:pt x="73763" y="15837"/>
                      <a:pt x="73763" y="15837"/>
                    </a:cubicBezTo>
                    <a:lnTo>
                      <a:pt x="73763" y="15837"/>
                    </a:lnTo>
                    <a:cubicBezTo>
                      <a:pt x="79238" y="14108"/>
                      <a:pt x="84712" y="12379"/>
                      <a:pt x="90187" y="10651"/>
                    </a:cubicBezTo>
                    <a:lnTo>
                      <a:pt x="90187" y="10651"/>
                    </a:lnTo>
                    <a:cubicBezTo>
                      <a:pt x="93068" y="3447"/>
                      <a:pt x="87017" y="2871"/>
                      <a:pt x="82984" y="1430"/>
                    </a:cubicBezTo>
                    <a:cubicBezTo>
                      <a:pt x="68577" y="-3468"/>
                      <a:pt x="57916" y="5464"/>
                      <a:pt x="46966" y="9498"/>
                    </a:cubicBezTo>
                    <a:cubicBezTo>
                      <a:pt x="45237" y="14396"/>
                      <a:pt x="57051" y="10939"/>
                      <a:pt x="49559" y="17566"/>
                    </a:cubicBezTo>
                    <a:cubicBezTo>
                      <a:pt x="42644" y="19295"/>
                      <a:pt x="35441" y="21023"/>
                      <a:pt x="28525" y="22752"/>
                    </a:cubicBezTo>
                    <a:cubicBezTo>
                      <a:pt x="25356" y="21312"/>
                      <a:pt x="26220" y="12379"/>
                      <a:pt x="19881" y="16701"/>
                    </a:cubicBezTo>
                    <a:cubicBezTo>
                      <a:pt x="13542" y="21023"/>
                      <a:pt x="5763" y="20447"/>
                      <a:pt x="0" y="24769"/>
                    </a:cubicBezTo>
                    <a:cubicBezTo>
                      <a:pt x="7492" y="27939"/>
                      <a:pt x="14983" y="18718"/>
                      <a:pt x="23051" y="24769"/>
                    </a:cubicBezTo>
                    <a:close/>
                  </a:path>
                </a:pathLst>
              </a:custGeom>
              <a:solidFill>
                <a:srgbClr val="CD7E7E"/>
              </a:solidFill>
              <a:ln w="2878"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76A4064-D5F7-4B59-94B4-239B1C7F4609}"/>
                  </a:ext>
                </a:extLst>
              </p:cNvPr>
              <p:cNvSpPr/>
              <p:nvPr/>
            </p:nvSpPr>
            <p:spPr>
              <a:xfrm>
                <a:off x="1213346" y="5148533"/>
                <a:ext cx="17576" cy="8980"/>
              </a:xfrm>
              <a:custGeom>
                <a:avLst/>
                <a:gdLst>
                  <a:gd name="connsiteX0" fmla="*/ 6915 w 17576"/>
                  <a:gd name="connsiteY0" fmla="*/ 8980 h 8980"/>
                  <a:gd name="connsiteX1" fmla="*/ 17576 w 17576"/>
                  <a:gd name="connsiteY1" fmla="*/ 48 h 8980"/>
                  <a:gd name="connsiteX2" fmla="*/ 0 w 17576"/>
                  <a:gd name="connsiteY2" fmla="*/ 6675 h 8980"/>
                  <a:gd name="connsiteX3" fmla="*/ 6915 w 17576"/>
                  <a:gd name="connsiteY3" fmla="*/ 8980 h 8980"/>
                </a:gdLst>
                <a:ahLst/>
                <a:cxnLst>
                  <a:cxn ang="0">
                    <a:pos x="connsiteX0" y="connsiteY0"/>
                  </a:cxn>
                  <a:cxn ang="0">
                    <a:pos x="connsiteX1" y="connsiteY1"/>
                  </a:cxn>
                  <a:cxn ang="0">
                    <a:pos x="connsiteX2" y="connsiteY2"/>
                  </a:cxn>
                  <a:cxn ang="0">
                    <a:pos x="connsiteX3" y="connsiteY3"/>
                  </a:cxn>
                </a:cxnLst>
                <a:rect l="l" t="t" r="r" b="b"/>
                <a:pathLst>
                  <a:path w="17576" h="8980">
                    <a:moveTo>
                      <a:pt x="6915" y="8980"/>
                    </a:moveTo>
                    <a:cubicBezTo>
                      <a:pt x="12102" y="8404"/>
                      <a:pt x="15271" y="5234"/>
                      <a:pt x="17576" y="48"/>
                    </a:cubicBezTo>
                    <a:cubicBezTo>
                      <a:pt x="10373" y="-240"/>
                      <a:pt x="4034" y="624"/>
                      <a:pt x="0" y="6675"/>
                    </a:cubicBezTo>
                    <a:cubicBezTo>
                      <a:pt x="2593" y="6675"/>
                      <a:pt x="5186" y="6099"/>
                      <a:pt x="6915" y="8980"/>
                    </a:cubicBezTo>
                    <a:close/>
                  </a:path>
                </a:pathLst>
              </a:custGeom>
              <a:solidFill>
                <a:srgbClr val="CD7E7E"/>
              </a:solidFill>
              <a:ln w="2878"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2E1F806-311E-4355-AFD9-C703C0A17E46}"/>
                  </a:ext>
                </a:extLst>
              </p:cNvPr>
              <p:cNvSpPr/>
              <p:nvPr/>
            </p:nvSpPr>
            <p:spPr>
              <a:xfrm>
                <a:off x="1077633" y="5195725"/>
                <a:ext cx="23915" cy="6408"/>
              </a:xfrm>
              <a:custGeom>
                <a:avLst/>
                <a:gdLst>
                  <a:gd name="connsiteX0" fmla="*/ 23915 w 23915"/>
                  <a:gd name="connsiteY0" fmla="*/ 1263 h 6408"/>
                  <a:gd name="connsiteX1" fmla="*/ 0 w 23915"/>
                  <a:gd name="connsiteY1" fmla="*/ 5585 h 6408"/>
                  <a:gd name="connsiteX2" fmla="*/ 23915 w 23915"/>
                  <a:gd name="connsiteY2" fmla="*/ 1263 h 6408"/>
                </a:gdLst>
                <a:ahLst/>
                <a:cxnLst>
                  <a:cxn ang="0">
                    <a:pos x="connsiteX0" y="connsiteY0"/>
                  </a:cxn>
                  <a:cxn ang="0">
                    <a:pos x="connsiteX1" y="connsiteY1"/>
                  </a:cxn>
                  <a:cxn ang="0">
                    <a:pos x="connsiteX2" y="connsiteY2"/>
                  </a:cxn>
                </a:cxnLst>
                <a:rect l="l" t="t" r="r" b="b"/>
                <a:pathLst>
                  <a:path w="23915" h="6408">
                    <a:moveTo>
                      <a:pt x="23915" y="1263"/>
                    </a:moveTo>
                    <a:cubicBezTo>
                      <a:pt x="14983" y="-1618"/>
                      <a:pt x="8932" y="687"/>
                      <a:pt x="0" y="5585"/>
                    </a:cubicBezTo>
                    <a:cubicBezTo>
                      <a:pt x="10373" y="7890"/>
                      <a:pt x="16424" y="5009"/>
                      <a:pt x="23915" y="1263"/>
                    </a:cubicBezTo>
                    <a:close/>
                  </a:path>
                </a:pathLst>
              </a:custGeom>
              <a:solidFill>
                <a:srgbClr val="CD7E7E"/>
              </a:solidFill>
              <a:ln w="2878"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B85FF75-6DD3-44AB-B3D5-086BCF0AC16D}"/>
                  </a:ext>
                </a:extLst>
              </p:cNvPr>
              <p:cNvSpPr/>
              <p:nvPr/>
            </p:nvSpPr>
            <p:spPr>
              <a:xfrm>
                <a:off x="1267516" y="5128699"/>
                <a:ext cx="22474" cy="8355"/>
              </a:xfrm>
              <a:custGeom>
                <a:avLst/>
                <a:gdLst>
                  <a:gd name="connsiteX0" fmla="*/ 0 w 22474"/>
                  <a:gd name="connsiteY0" fmla="*/ 8356 h 8355"/>
                  <a:gd name="connsiteX1" fmla="*/ 22475 w 22474"/>
                  <a:gd name="connsiteY1" fmla="*/ 0 h 8355"/>
                  <a:gd name="connsiteX2" fmla="*/ 0 w 22474"/>
                  <a:gd name="connsiteY2" fmla="*/ 8356 h 8355"/>
                </a:gdLst>
                <a:ahLst/>
                <a:cxnLst>
                  <a:cxn ang="0">
                    <a:pos x="connsiteX0" y="connsiteY0"/>
                  </a:cxn>
                  <a:cxn ang="0">
                    <a:pos x="connsiteX1" y="connsiteY1"/>
                  </a:cxn>
                  <a:cxn ang="0">
                    <a:pos x="connsiteX2" y="connsiteY2"/>
                  </a:cxn>
                </a:cxnLst>
                <a:rect l="l" t="t" r="r" b="b"/>
                <a:pathLst>
                  <a:path w="22474" h="8355">
                    <a:moveTo>
                      <a:pt x="0" y="8356"/>
                    </a:moveTo>
                    <a:cubicBezTo>
                      <a:pt x="7780" y="6627"/>
                      <a:pt x="16136" y="5475"/>
                      <a:pt x="22475" y="0"/>
                    </a:cubicBezTo>
                    <a:cubicBezTo>
                      <a:pt x="14983" y="2305"/>
                      <a:pt x="6339" y="1729"/>
                      <a:pt x="0" y="8356"/>
                    </a:cubicBezTo>
                    <a:close/>
                  </a:path>
                </a:pathLst>
              </a:custGeom>
              <a:solidFill>
                <a:srgbClr val="CD7E7E"/>
              </a:solidFill>
              <a:ln w="287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F834D8B-0E99-45C4-9CA7-12907DB6CAE9}"/>
                  </a:ext>
                </a:extLst>
              </p:cNvPr>
              <p:cNvSpPr/>
              <p:nvPr/>
            </p:nvSpPr>
            <p:spPr>
              <a:xfrm>
                <a:off x="2226437" y="4863037"/>
                <a:ext cx="25067" cy="7228"/>
              </a:xfrm>
              <a:custGeom>
                <a:avLst/>
                <a:gdLst>
                  <a:gd name="connsiteX0" fmla="*/ 25068 w 25067"/>
                  <a:gd name="connsiteY0" fmla="*/ 0 h 7228"/>
                  <a:gd name="connsiteX1" fmla="*/ 0 w 25067"/>
                  <a:gd name="connsiteY1" fmla="*/ 6915 h 7228"/>
                  <a:gd name="connsiteX2" fmla="*/ 25068 w 25067"/>
                  <a:gd name="connsiteY2" fmla="*/ 0 h 7228"/>
                </a:gdLst>
                <a:ahLst/>
                <a:cxnLst>
                  <a:cxn ang="0">
                    <a:pos x="connsiteX0" y="connsiteY0"/>
                  </a:cxn>
                  <a:cxn ang="0">
                    <a:pos x="connsiteX1" y="connsiteY1"/>
                  </a:cxn>
                  <a:cxn ang="0">
                    <a:pos x="connsiteX2" y="connsiteY2"/>
                  </a:cxn>
                </a:cxnLst>
                <a:rect l="l" t="t" r="r" b="b"/>
                <a:pathLst>
                  <a:path w="25067" h="7228">
                    <a:moveTo>
                      <a:pt x="25068" y="0"/>
                    </a:moveTo>
                    <a:cubicBezTo>
                      <a:pt x="16712" y="288"/>
                      <a:pt x="8644" y="1153"/>
                      <a:pt x="0" y="6915"/>
                    </a:cubicBezTo>
                    <a:cubicBezTo>
                      <a:pt x="10661" y="8356"/>
                      <a:pt x="18153" y="4610"/>
                      <a:pt x="25068" y="0"/>
                    </a:cubicBezTo>
                    <a:close/>
                  </a:path>
                </a:pathLst>
              </a:custGeom>
              <a:solidFill>
                <a:srgbClr val="CD7E7E"/>
              </a:solidFill>
              <a:ln w="287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B8C7B79-2AD8-4F97-A80D-3A07E2C42A82}"/>
                  </a:ext>
                </a:extLst>
              </p:cNvPr>
              <p:cNvSpPr/>
              <p:nvPr/>
            </p:nvSpPr>
            <p:spPr>
              <a:xfrm>
                <a:off x="2271098" y="4811460"/>
                <a:ext cx="17576" cy="7314"/>
              </a:xfrm>
              <a:custGeom>
                <a:avLst/>
                <a:gdLst>
                  <a:gd name="connsiteX0" fmla="*/ 17576 w 17576"/>
                  <a:gd name="connsiteY0" fmla="*/ 0 h 7314"/>
                  <a:gd name="connsiteX1" fmla="*/ 0 w 17576"/>
                  <a:gd name="connsiteY1" fmla="*/ 4322 h 7314"/>
                  <a:gd name="connsiteX2" fmla="*/ 17576 w 17576"/>
                  <a:gd name="connsiteY2" fmla="*/ 0 h 7314"/>
                </a:gdLst>
                <a:ahLst/>
                <a:cxnLst>
                  <a:cxn ang="0">
                    <a:pos x="connsiteX0" y="connsiteY0"/>
                  </a:cxn>
                  <a:cxn ang="0">
                    <a:pos x="connsiteX1" y="connsiteY1"/>
                  </a:cxn>
                  <a:cxn ang="0">
                    <a:pos x="connsiteX2" y="connsiteY2"/>
                  </a:cxn>
                </a:cxnLst>
                <a:rect l="l" t="t" r="r" b="b"/>
                <a:pathLst>
                  <a:path w="17576" h="7314">
                    <a:moveTo>
                      <a:pt x="17576" y="0"/>
                    </a:moveTo>
                    <a:cubicBezTo>
                      <a:pt x="10949" y="1729"/>
                      <a:pt x="6339" y="2881"/>
                      <a:pt x="0" y="4322"/>
                    </a:cubicBezTo>
                    <a:cubicBezTo>
                      <a:pt x="8356" y="10085"/>
                      <a:pt x="12390" y="6915"/>
                      <a:pt x="17576" y="0"/>
                    </a:cubicBezTo>
                    <a:close/>
                  </a:path>
                </a:pathLst>
              </a:custGeom>
              <a:solidFill>
                <a:srgbClr val="CD7E7E"/>
              </a:solidFill>
              <a:ln w="287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4006D80-8502-4B4A-8DDF-FC5F67C7BBFE}"/>
                  </a:ext>
                </a:extLst>
              </p:cNvPr>
              <p:cNvSpPr/>
              <p:nvPr/>
            </p:nvSpPr>
            <p:spPr>
              <a:xfrm>
                <a:off x="2349760" y="4788985"/>
                <a:ext cx="12966" cy="6627"/>
              </a:xfrm>
              <a:custGeom>
                <a:avLst/>
                <a:gdLst>
                  <a:gd name="connsiteX0" fmla="*/ 12966 w 12966"/>
                  <a:gd name="connsiteY0" fmla="*/ 0 h 6627"/>
                  <a:gd name="connsiteX1" fmla="*/ 0 w 12966"/>
                  <a:gd name="connsiteY1" fmla="*/ 6627 h 6627"/>
                  <a:gd name="connsiteX2" fmla="*/ 12966 w 12966"/>
                  <a:gd name="connsiteY2" fmla="*/ 0 h 6627"/>
                </a:gdLst>
                <a:ahLst/>
                <a:cxnLst>
                  <a:cxn ang="0">
                    <a:pos x="connsiteX0" y="connsiteY0"/>
                  </a:cxn>
                  <a:cxn ang="0">
                    <a:pos x="connsiteX1" y="connsiteY1"/>
                  </a:cxn>
                  <a:cxn ang="0">
                    <a:pos x="connsiteX2" y="connsiteY2"/>
                  </a:cxn>
                </a:cxnLst>
                <a:rect l="l" t="t" r="r" b="b"/>
                <a:pathLst>
                  <a:path w="12966" h="6627">
                    <a:moveTo>
                      <a:pt x="12966" y="0"/>
                    </a:moveTo>
                    <a:cubicBezTo>
                      <a:pt x="8644" y="1441"/>
                      <a:pt x="2305" y="-1729"/>
                      <a:pt x="0" y="6627"/>
                    </a:cubicBezTo>
                    <a:cubicBezTo>
                      <a:pt x="5763" y="5475"/>
                      <a:pt x="10373" y="5475"/>
                      <a:pt x="12966" y="0"/>
                    </a:cubicBezTo>
                    <a:close/>
                  </a:path>
                </a:pathLst>
              </a:custGeom>
              <a:solidFill>
                <a:srgbClr val="CD7E7E"/>
              </a:solidFill>
              <a:ln w="287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F4C4900-EEC6-4DFF-98B2-032832327F31}"/>
                  </a:ext>
                </a:extLst>
              </p:cNvPr>
              <p:cNvSpPr/>
              <p:nvPr/>
            </p:nvSpPr>
            <p:spPr>
              <a:xfrm>
                <a:off x="2135385" y="4889833"/>
                <a:ext cx="17576" cy="8932"/>
              </a:xfrm>
              <a:custGeom>
                <a:avLst/>
                <a:gdLst>
                  <a:gd name="connsiteX0" fmla="*/ 0 w 17576"/>
                  <a:gd name="connsiteY0" fmla="*/ 8932 h 8932"/>
                  <a:gd name="connsiteX1" fmla="*/ 17576 w 17576"/>
                  <a:gd name="connsiteY1" fmla="*/ 0 h 8932"/>
                  <a:gd name="connsiteX2" fmla="*/ 0 w 17576"/>
                  <a:gd name="connsiteY2" fmla="*/ 8932 h 8932"/>
                </a:gdLst>
                <a:ahLst/>
                <a:cxnLst>
                  <a:cxn ang="0">
                    <a:pos x="connsiteX0" y="connsiteY0"/>
                  </a:cxn>
                  <a:cxn ang="0">
                    <a:pos x="connsiteX1" y="connsiteY1"/>
                  </a:cxn>
                  <a:cxn ang="0">
                    <a:pos x="connsiteX2" y="connsiteY2"/>
                  </a:cxn>
                </a:cxnLst>
                <a:rect l="l" t="t" r="r" b="b"/>
                <a:pathLst>
                  <a:path w="17576" h="8932">
                    <a:moveTo>
                      <a:pt x="0" y="8932"/>
                    </a:moveTo>
                    <a:cubicBezTo>
                      <a:pt x="6915" y="6915"/>
                      <a:pt x="12966" y="7492"/>
                      <a:pt x="17576" y="0"/>
                    </a:cubicBezTo>
                    <a:cubicBezTo>
                      <a:pt x="10373" y="1729"/>
                      <a:pt x="4898" y="1729"/>
                      <a:pt x="0" y="8932"/>
                    </a:cubicBezTo>
                    <a:close/>
                  </a:path>
                </a:pathLst>
              </a:custGeom>
              <a:solidFill>
                <a:srgbClr val="CD7E7E"/>
              </a:solidFill>
              <a:ln w="2878"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05092AE-57E0-4FC8-A638-928D90E2B528}"/>
                  </a:ext>
                </a:extLst>
              </p:cNvPr>
              <p:cNvSpPr/>
              <p:nvPr/>
            </p:nvSpPr>
            <p:spPr>
              <a:xfrm>
                <a:off x="1032972" y="5222726"/>
                <a:ext cx="12966" cy="5956"/>
              </a:xfrm>
              <a:custGeom>
                <a:avLst/>
                <a:gdLst>
                  <a:gd name="connsiteX0" fmla="*/ 0 w 12966"/>
                  <a:gd name="connsiteY0" fmla="*/ 5956 h 5956"/>
                  <a:gd name="connsiteX1" fmla="*/ 12966 w 12966"/>
                  <a:gd name="connsiteY1" fmla="*/ 2211 h 5956"/>
                  <a:gd name="connsiteX2" fmla="*/ 0 w 12966"/>
                  <a:gd name="connsiteY2" fmla="*/ 5956 h 5956"/>
                </a:gdLst>
                <a:ahLst/>
                <a:cxnLst>
                  <a:cxn ang="0">
                    <a:pos x="connsiteX0" y="connsiteY0"/>
                  </a:cxn>
                  <a:cxn ang="0">
                    <a:pos x="connsiteX1" y="connsiteY1"/>
                  </a:cxn>
                  <a:cxn ang="0">
                    <a:pos x="connsiteX2" y="connsiteY2"/>
                  </a:cxn>
                </a:cxnLst>
                <a:rect l="l" t="t" r="r" b="b"/>
                <a:pathLst>
                  <a:path w="12966" h="5956">
                    <a:moveTo>
                      <a:pt x="0" y="5956"/>
                    </a:moveTo>
                    <a:cubicBezTo>
                      <a:pt x="5475" y="4516"/>
                      <a:pt x="9220" y="3363"/>
                      <a:pt x="12966" y="2211"/>
                    </a:cubicBezTo>
                    <a:cubicBezTo>
                      <a:pt x="7780" y="-1535"/>
                      <a:pt x="3746" y="-671"/>
                      <a:pt x="0" y="5956"/>
                    </a:cubicBezTo>
                    <a:close/>
                  </a:path>
                </a:pathLst>
              </a:custGeom>
              <a:solidFill>
                <a:srgbClr val="CD7E7E"/>
              </a:solidFill>
              <a:ln w="2878"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58F6669-1753-4E89-A1A7-905055C6A303}"/>
                  </a:ext>
                </a:extLst>
              </p:cNvPr>
              <p:cNvSpPr/>
              <p:nvPr/>
            </p:nvSpPr>
            <p:spPr>
              <a:xfrm>
                <a:off x="1181363" y="5190611"/>
                <a:ext cx="12678" cy="4817"/>
              </a:xfrm>
              <a:custGeom>
                <a:avLst/>
                <a:gdLst>
                  <a:gd name="connsiteX0" fmla="*/ 12678 w 12678"/>
                  <a:gd name="connsiteY0" fmla="*/ 2343 h 4817"/>
                  <a:gd name="connsiteX1" fmla="*/ 12678 w 12678"/>
                  <a:gd name="connsiteY1" fmla="*/ 37 h 4817"/>
                  <a:gd name="connsiteX2" fmla="*/ 0 w 12678"/>
                  <a:gd name="connsiteY2" fmla="*/ 4071 h 4817"/>
                  <a:gd name="connsiteX3" fmla="*/ 12678 w 12678"/>
                  <a:gd name="connsiteY3" fmla="*/ 2343 h 4817"/>
                </a:gdLst>
                <a:ahLst/>
                <a:cxnLst>
                  <a:cxn ang="0">
                    <a:pos x="connsiteX0" y="connsiteY0"/>
                  </a:cxn>
                  <a:cxn ang="0">
                    <a:pos x="connsiteX1" y="connsiteY1"/>
                  </a:cxn>
                  <a:cxn ang="0">
                    <a:pos x="connsiteX2" y="connsiteY2"/>
                  </a:cxn>
                  <a:cxn ang="0">
                    <a:pos x="connsiteX3" y="connsiteY3"/>
                  </a:cxn>
                </a:cxnLst>
                <a:rect l="l" t="t" r="r" b="b"/>
                <a:pathLst>
                  <a:path w="12678" h="4817">
                    <a:moveTo>
                      <a:pt x="12678" y="2343"/>
                    </a:moveTo>
                    <a:cubicBezTo>
                      <a:pt x="12678" y="1478"/>
                      <a:pt x="12678" y="614"/>
                      <a:pt x="12678" y="37"/>
                    </a:cubicBezTo>
                    <a:cubicBezTo>
                      <a:pt x="8644" y="1478"/>
                      <a:pt x="2593" y="-2844"/>
                      <a:pt x="0" y="4071"/>
                    </a:cubicBezTo>
                    <a:cubicBezTo>
                      <a:pt x="4898" y="6376"/>
                      <a:pt x="8644" y="2631"/>
                      <a:pt x="12678" y="2343"/>
                    </a:cubicBezTo>
                    <a:close/>
                  </a:path>
                </a:pathLst>
              </a:custGeom>
              <a:solidFill>
                <a:srgbClr val="CD7E7E"/>
              </a:solidFill>
              <a:ln w="2878"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29F1409-4AD9-4F66-B8B9-AFEFC3B0AC15}"/>
                  </a:ext>
                </a:extLst>
              </p:cNvPr>
              <p:cNvSpPr/>
              <p:nvPr/>
            </p:nvSpPr>
            <p:spPr>
              <a:xfrm>
                <a:off x="2251505" y="4862748"/>
                <a:ext cx="576" cy="288"/>
              </a:xfrm>
              <a:custGeom>
                <a:avLst/>
                <a:gdLst>
                  <a:gd name="connsiteX0" fmla="*/ 576 w 576"/>
                  <a:gd name="connsiteY0" fmla="*/ 0 h 288"/>
                  <a:gd name="connsiteX1" fmla="*/ 576 w 576"/>
                  <a:gd name="connsiteY1" fmla="*/ 0 h 288"/>
                  <a:gd name="connsiteX2" fmla="*/ 576 w 576"/>
                  <a:gd name="connsiteY2" fmla="*/ 0 h 288"/>
                  <a:gd name="connsiteX3" fmla="*/ 0 w 576"/>
                  <a:gd name="connsiteY3" fmla="*/ 288 h 288"/>
                  <a:gd name="connsiteX4" fmla="*/ 576 w 576"/>
                  <a:gd name="connsiteY4" fmla="*/ 0 h 288"/>
                  <a:gd name="connsiteX5" fmla="*/ 576 w 576"/>
                  <a:gd name="connsiteY5" fmla="*/ 0 h 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 h="288">
                    <a:moveTo>
                      <a:pt x="576" y="0"/>
                    </a:moveTo>
                    <a:cubicBezTo>
                      <a:pt x="576" y="0"/>
                      <a:pt x="576" y="0"/>
                      <a:pt x="576" y="0"/>
                    </a:cubicBezTo>
                    <a:lnTo>
                      <a:pt x="576" y="0"/>
                    </a:lnTo>
                    <a:cubicBezTo>
                      <a:pt x="288" y="0"/>
                      <a:pt x="288" y="0"/>
                      <a:pt x="0" y="288"/>
                    </a:cubicBezTo>
                    <a:cubicBezTo>
                      <a:pt x="288" y="288"/>
                      <a:pt x="288" y="0"/>
                      <a:pt x="576" y="0"/>
                    </a:cubicBezTo>
                    <a:cubicBezTo>
                      <a:pt x="576" y="0"/>
                      <a:pt x="576" y="0"/>
                      <a:pt x="576" y="0"/>
                    </a:cubicBezTo>
                    <a:close/>
                  </a:path>
                </a:pathLst>
              </a:custGeom>
              <a:solidFill>
                <a:srgbClr val="CD7E7E"/>
              </a:solidFill>
              <a:ln w="2878"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BD5B8FD-4AA1-453A-B3DE-64C4A22C88A9}"/>
                  </a:ext>
                </a:extLst>
              </p:cNvPr>
              <p:cNvSpPr/>
              <p:nvPr/>
            </p:nvSpPr>
            <p:spPr>
              <a:xfrm>
                <a:off x="2252081" y="4856121"/>
                <a:ext cx="9220" cy="6807"/>
              </a:xfrm>
              <a:custGeom>
                <a:avLst/>
                <a:gdLst>
                  <a:gd name="connsiteX0" fmla="*/ 9220 w 9220"/>
                  <a:gd name="connsiteY0" fmla="*/ 0 h 6807"/>
                  <a:gd name="connsiteX1" fmla="*/ 0 w 9220"/>
                  <a:gd name="connsiteY1" fmla="*/ 6627 h 6807"/>
                  <a:gd name="connsiteX2" fmla="*/ 9220 w 9220"/>
                  <a:gd name="connsiteY2" fmla="*/ 0 h 6807"/>
                </a:gdLst>
                <a:ahLst/>
                <a:cxnLst>
                  <a:cxn ang="0">
                    <a:pos x="connsiteX0" y="connsiteY0"/>
                  </a:cxn>
                  <a:cxn ang="0">
                    <a:pos x="connsiteX1" y="connsiteY1"/>
                  </a:cxn>
                  <a:cxn ang="0">
                    <a:pos x="connsiteX2" y="connsiteY2"/>
                  </a:cxn>
                </a:cxnLst>
                <a:rect l="l" t="t" r="r" b="b"/>
                <a:pathLst>
                  <a:path w="9220" h="6807">
                    <a:moveTo>
                      <a:pt x="9220" y="0"/>
                    </a:moveTo>
                    <a:cubicBezTo>
                      <a:pt x="4898" y="1441"/>
                      <a:pt x="1441" y="2593"/>
                      <a:pt x="0" y="6627"/>
                    </a:cubicBezTo>
                    <a:cubicBezTo>
                      <a:pt x="4322" y="6915"/>
                      <a:pt x="9220" y="7780"/>
                      <a:pt x="9220" y="0"/>
                    </a:cubicBezTo>
                    <a:close/>
                  </a:path>
                </a:pathLst>
              </a:custGeom>
              <a:solidFill>
                <a:srgbClr val="CD7E7E"/>
              </a:solidFill>
              <a:ln w="2878"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632BAFB-7EF4-44F6-AE6D-8FE22C275121}"/>
                  </a:ext>
                </a:extLst>
              </p:cNvPr>
              <p:cNvSpPr/>
              <p:nvPr/>
            </p:nvSpPr>
            <p:spPr>
              <a:xfrm>
                <a:off x="2183581" y="4858138"/>
                <a:ext cx="5443" cy="6163"/>
              </a:xfrm>
              <a:custGeom>
                <a:avLst/>
                <a:gdLst>
                  <a:gd name="connsiteX0" fmla="*/ 2229 w 5443"/>
                  <a:gd name="connsiteY0" fmla="*/ 6051 h 6163"/>
                  <a:gd name="connsiteX1" fmla="*/ 5398 w 5443"/>
                  <a:gd name="connsiteY1" fmla="*/ 3170 h 6163"/>
                  <a:gd name="connsiteX2" fmla="*/ 3958 w 5443"/>
                  <a:gd name="connsiteY2" fmla="*/ 0 h 6163"/>
                  <a:gd name="connsiteX3" fmla="*/ 212 w 5443"/>
                  <a:gd name="connsiteY3" fmla="*/ 3170 h 6163"/>
                  <a:gd name="connsiteX4" fmla="*/ 2229 w 5443"/>
                  <a:gd name="connsiteY4" fmla="*/ 6051 h 6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3" h="6163">
                    <a:moveTo>
                      <a:pt x="2229" y="6051"/>
                    </a:moveTo>
                    <a:cubicBezTo>
                      <a:pt x="3381" y="5763"/>
                      <a:pt x="4822" y="4322"/>
                      <a:pt x="5398" y="3170"/>
                    </a:cubicBezTo>
                    <a:cubicBezTo>
                      <a:pt x="5686" y="2881"/>
                      <a:pt x="4534" y="1441"/>
                      <a:pt x="3958" y="0"/>
                    </a:cubicBezTo>
                    <a:cubicBezTo>
                      <a:pt x="2229" y="1441"/>
                      <a:pt x="788" y="2017"/>
                      <a:pt x="212" y="3170"/>
                    </a:cubicBezTo>
                    <a:cubicBezTo>
                      <a:pt x="-364" y="4898"/>
                      <a:pt x="212" y="6627"/>
                      <a:pt x="2229" y="6051"/>
                    </a:cubicBezTo>
                    <a:close/>
                  </a:path>
                </a:pathLst>
              </a:custGeom>
              <a:solidFill>
                <a:srgbClr val="CD7E7E"/>
              </a:solidFill>
              <a:ln w="2878"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CBD0662-5479-46A7-97FB-2CCA13686FFA}"/>
                  </a:ext>
                </a:extLst>
              </p:cNvPr>
              <p:cNvSpPr/>
              <p:nvPr/>
            </p:nvSpPr>
            <p:spPr>
              <a:xfrm>
                <a:off x="1123159" y="5187360"/>
                <a:ext cx="12389" cy="3871"/>
              </a:xfrm>
              <a:custGeom>
                <a:avLst/>
                <a:gdLst>
                  <a:gd name="connsiteX0" fmla="*/ 12390 w 12389"/>
                  <a:gd name="connsiteY0" fmla="*/ 696 h 3871"/>
                  <a:gd name="connsiteX1" fmla="*/ 0 w 12389"/>
                  <a:gd name="connsiteY1" fmla="*/ 3289 h 3871"/>
                  <a:gd name="connsiteX2" fmla="*/ 12390 w 12389"/>
                  <a:gd name="connsiteY2" fmla="*/ 696 h 3871"/>
                </a:gdLst>
                <a:ahLst/>
                <a:cxnLst>
                  <a:cxn ang="0">
                    <a:pos x="connsiteX0" y="connsiteY0"/>
                  </a:cxn>
                  <a:cxn ang="0">
                    <a:pos x="connsiteX1" y="connsiteY1"/>
                  </a:cxn>
                  <a:cxn ang="0">
                    <a:pos x="connsiteX2" y="connsiteY2"/>
                  </a:cxn>
                </a:cxnLst>
                <a:rect l="l" t="t" r="r" b="b"/>
                <a:pathLst>
                  <a:path w="12389" h="3871">
                    <a:moveTo>
                      <a:pt x="12390" y="696"/>
                    </a:moveTo>
                    <a:cubicBezTo>
                      <a:pt x="7203" y="-1033"/>
                      <a:pt x="4322" y="696"/>
                      <a:pt x="0" y="3289"/>
                    </a:cubicBezTo>
                    <a:cubicBezTo>
                      <a:pt x="4610" y="3865"/>
                      <a:pt x="8068" y="5018"/>
                      <a:pt x="12390" y="696"/>
                    </a:cubicBezTo>
                    <a:close/>
                  </a:path>
                </a:pathLst>
              </a:custGeom>
              <a:solidFill>
                <a:srgbClr val="CD7E7E"/>
              </a:solidFill>
              <a:ln w="2878"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5DB140-A586-457E-9F6E-47C2CF80BB72}"/>
                  </a:ext>
                </a:extLst>
              </p:cNvPr>
              <p:cNvSpPr/>
              <p:nvPr/>
            </p:nvSpPr>
            <p:spPr>
              <a:xfrm>
                <a:off x="1139981" y="5196356"/>
                <a:ext cx="5799" cy="4929"/>
              </a:xfrm>
              <a:custGeom>
                <a:avLst/>
                <a:gdLst>
                  <a:gd name="connsiteX0" fmla="*/ 2195 w 5799"/>
                  <a:gd name="connsiteY0" fmla="*/ 4666 h 4929"/>
                  <a:gd name="connsiteX1" fmla="*/ 5652 w 5799"/>
                  <a:gd name="connsiteY1" fmla="*/ 1785 h 4929"/>
                  <a:gd name="connsiteX2" fmla="*/ 2771 w 5799"/>
                  <a:gd name="connsiteY2" fmla="*/ 56 h 4929"/>
                  <a:gd name="connsiteX3" fmla="*/ 178 w 5799"/>
                  <a:gd name="connsiteY3" fmla="*/ 2937 h 4929"/>
                  <a:gd name="connsiteX4" fmla="*/ 2195 w 5799"/>
                  <a:gd name="connsiteY4" fmla="*/ 4666 h 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9" h="4929">
                    <a:moveTo>
                      <a:pt x="2195" y="4666"/>
                    </a:moveTo>
                    <a:cubicBezTo>
                      <a:pt x="3635" y="4090"/>
                      <a:pt x="5076" y="2937"/>
                      <a:pt x="5652" y="1785"/>
                    </a:cubicBezTo>
                    <a:cubicBezTo>
                      <a:pt x="6229" y="632"/>
                      <a:pt x="5076" y="-232"/>
                      <a:pt x="2771" y="56"/>
                    </a:cubicBezTo>
                    <a:cubicBezTo>
                      <a:pt x="2195" y="632"/>
                      <a:pt x="754" y="1785"/>
                      <a:pt x="178" y="2937"/>
                    </a:cubicBezTo>
                    <a:cubicBezTo>
                      <a:pt x="-398" y="4090"/>
                      <a:pt x="466" y="5530"/>
                      <a:pt x="2195" y="4666"/>
                    </a:cubicBezTo>
                    <a:close/>
                  </a:path>
                </a:pathLst>
              </a:custGeom>
              <a:solidFill>
                <a:srgbClr val="CD7E7E"/>
              </a:solidFill>
              <a:ln w="2878"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FD5F036-CD9F-4F11-ADBD-DCD5C927B961}"/>
                  </a:ext>
                </a:extLst>
              </p:cNvPr>
              <p:cNvSpPr/>
              <p:nvPr/>
            </p:nvSpPr>
            <p:spPr>
              <a:xfrm>
                <a:off x="1034413" y="5210291"/>
                <a:ext cx="7266" cy="4560"/>
              </a:xfrm>
              <a:custGeom>
                <a:avLst/>
                <a:gdLst>
                  <a:gd name="connsiteX0" fmla="*/ 6339 w 7266"/>
                  <a:gd name="connsiteY0" fmla="*/ 815 h 4560"/>
                  <a:gd name="connsiteX1" fmla="*/ 0 w 7266"/>
                  <a:gd name="connsiteY1" fmla="*/ 3696 h 4560"/>
                  <a:gd name="connsiteX2" fmla="*/ 3458 w 7266"/>
                  <a:gd name="connsiteY2" fmla="*/ 4561 h 4560"/>
                  <a:gd name="connsiteX3" fmla="*/ 6339 w 7266"/>
                  <a:gd name="connsiteY3" fmla="*/ 815 h 4560"/>
                </a:gdLst>
                <a:ahLst/>
                <a:cxnLst>
                  <a:cxn ang="0">
                    <a:pos x="connsiteX0" y="connsiteY0"/>
                  </a:cxn>
                  <a:cxn ang="0">
                    <a:pos x="connsiteX1" y="connsiteY1"/>
                  </a:cxn>
                  <a:cxn ang="0">
                    <a:pos x="connsiteX2" y="connsiteY2"/>
                  </a:cxn>
                  <a:cxn ang="0">
                    <a:pos x="connsiteX3" y="connsiteY3"/>
                  </a:cxn>
                </a:cxnLst>
                <a:rect l="l" t="t" r="r" b="b"/>
                <a:pathLst>
                  <a:path w="7266" h="4560">
                    <a:moveTo>
                      <a:pt x="6339" y="815"/>
                    </a:moveTo>
                    <a:cubicBezTo>
                      <a:pt x="4322" y="-1202"/>
                      <a:pt x="1441" y="815"/>
                      <a:pt x="0" y="3696"/>
                    </a:cubicBezTo>
                    <a:cubicBezTo>
                      <a:pt x="1153" y="3985"/>
                      <a:pt x="2305" y="4561"/>
                      <a:pt x="3458" y="4561"/>
                    </a:cubicBezTo>
                    <a:cubicBezTo>
                      <a:pt x="5475" y="4273"/>
                      <a:pt x="8932" y="3408"/>
                      <a:pt x="6339" y="815"/>
                    </a:cubicBezTo>
                    <a:close/>
                  </a:path>
                </a:pathLst>
              </a:custGeom>
              <a:solidFill>
                <a:srgbClr val="CD7E7E"/>
              </a:solidFill>
              <a:ln w="2878"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14F7DFD-705B-4563-A50C-624F853D5764}"/>
                  </a:ext>
                </a:extLst>
              </p:cNvPr>
              <p:cNvSpPr/>
              <p:nvPr/>
            </p:nvSpPr>
            <p:spPr>
              <a:xfrm>
                <a:off x="1669179" y="5012003"/>
                <a:ext cx="9508" cy="9508"/>
              </a:xfrm>
              <a:custGeom>
                <a:avLst/>
                <a:gdLst>
                  <a:gd name="connsiteX0" fmla="*/ 1729 w 9508"/>
                  <a:gd name="connsiteY0" fmla="*/ 9509 h 9508"/>
                  <a:gd name="connsiteX1" fmla="*/ 9508 w 9508"/>
                  <a:gd name="connsiteY1" fmla="*/ 0 h 9508"/>
                  <a:gd name="connsiteX2" fmla="*/ 0 w 9508"/>
                  <a:gd name="connsiteY2" fmla="*/ 7203 h 9508"/>
                  <a:gd name="connsiteX3" fmla="*/ 1729 w 9508"/>
                  <a:gd name="connsiteY3" fmla="*/ 9509 h 9508"/>
                </a:gdLst>
                <a:ahLst/>
                <a:cxnLst>
                  <a:cxn ang="0">
                    <a:pos x="connsiteX0" y="connsiteY0"/>
                  </a:cxn>
                  <a:cxn ang="0">
                    <a:pos x="connsiteX1" y="connsiteY1"/>
                  </a:cxn>
                  <a:cxn ang="0">
                    <a:pos x="connsiteX2" y="connsiteY2"/>
                  </a:cxn>
                  <a:cxn ang="0">
                    <a:pos x="connsiteX3" y="connsiteY3"/>
                  </a:cxn>
                </a:cxnLst>
                <a:rect l="l" t="t" r="r" b="b"/>
                <a:pathLst>
                  <a:path w="9508" h="9508">
                    <a:moveTo>
                      <a:pt x="1729" y="9509"/>
                    </a:moveTo>
                    <a:cubicBezTo>
                      <a:pt x="6627" y="8644"/>
                      <a:pt x="8068" y="4898"/>
                      <a:pt x="9508" y="0"/>
                    </a:cubicBezTo>
                    <a:cubicBezTo>
                      <a:pt x="3746" y="288"/>
                      <a:pt x="288" y="1729"/>
                      <a:pt x="0" y="7203"/>
                    </a:cubicBezTo>
                    <a:cubicBezTo>
                      <a:pt x="0" y="7780"/>
                      <a:pt x="1153" y="9509"/>
                      <a:pt x="1729" y="9509"/>
                    </a:cubicBezTo>
                    <a:close/>
                  </a:path>
                </a:pathLst>
              </a:custGeom>
              <a:solidFill>
                <a:srgbClr val="CD7E7E"/>
              </a:solidFill>
              <a:ln w="2878"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E815A53-960B-41CE-88FC-D5069DD3F0DD}"/>
                  </a:ext>
                </a:extLst>
              </p:cNvPr>
              <p:cNvSpPr/>
              <p:nvPr/>
            </p:nvSpPr>
            <p:spPr>
              <a:xfrm>
                <a:off x="1758214" y="4959525"/>
                <a:ext cx="6915" cy="3836"/>
              </a:xfrm>
              <a:custGeom>
                <a:avLst/>
                <a:gdLst>
                  <a:gd name="connsiteX0" fmla="*/ 864 w 6915"/>
                  <a:gd name="connsiteY0" fmla="*/ 3783 h 3836"/>
                  <a:gd name="connsiteX1" fmla="*/ 6915 w 6915"/>
                  <a:gd name="connsiteY1" fmla="*/ 614 h 3836"/>
                  <a:gd name="connsiteX2" fmla="*/ 0 w 6915"/>
                  <a:gd name="connsiteY2" fmla="*/ 2054 h 3836"/>
                  <a:gd name="connsiteX3" fmla="*/ 864 w 6915"/>
                  <a:gd name="connsiteY3" fmla="*/ 3783 h 3836"/>
                </a:gdLst>
                <a:ahLst/>
                <a:cxnLst>
                  <a:cxn ang="0">
                    <a:pos x="connsiteX0" y="connsiteY0"/>
                  </a:cxn>
                  <a:cxn ang="0">
                    <a:pos x="connsiteX1" y="connsiteY1"/>
                  </a:cxn>
                  <a:cxn ang="0">
                    <a:pos x="connsiteX2" y="connsiteY2"/>
                  </a:cxn>
                  <a:cxn ang="0">
                    <a:pos x="connsiteX3" y="connsiteY3"/>
                  </a:cxn>
                </a:cxnLst>
                <a:rect l="l" t="t" r="r" b="b"/>
                <a:pathLst>
                  <a:path w="6915" h="3836">
                    <a:moveTo>
                      <a:pt x="864" y="3783"/>
                    </a:moveTo>
                    <a:cubicBezTo>
                      <a:pt x="3169" y="4071"/>
                      <a:pt x="5186" y="3207"/>
                      <a:pt x="6915" y="614"/>
                    </a:cubicBezTo>
                    <a:cubicBezTo>
                      <a:pt x="3746" y="-251"/>
                      <a:pt x="1441" y="-539"/>
                      <a:pt x="0" y="2054"/>
                    </a:cubicBezTo>
                    <a:cubicBezTo>
                      <a:pt x="0" y="2343"/>
                      <a:pt x="576" y="3783"/>
                      <a:pt x="864" y="3783"/>
                    </a:cubicBezTo>
                    <a:close/>
                  </a:path>
                </a:pathLst>
              </a:custGeom>
              <a:solidFill>
                <a:srgbClr val="CD7E7E"/>
              </a:solidFill>
              <a:ln w="2878" cap="flat">
                <a:noFill/>
                <a:prstDash val="solid"/>
                <a:miter/>
              </a:ln>
            </p:spPr>
            <p:txBody>
              <a:bodyPr rtlCol="0" anchor="ctr"/>
              <a:lstStyle/>
              <a:p>
                <a:endParaRPr lang="en-US"/>
              </a:p>
            </p:txBody>
          </p:sp>
        </p:grpSp>
        <p:sp>
          <p:nvSpPr>
            <p:cNvPr id="50" name="Freeform: Shape 49">
              <a:extLst>
                <a:ext uri="{FF2B5EF4-FFF2-40B4-BE49-F238E27FC236}">
                  <a16:creationId xmlns:a16="http://schemas.microsoft.com/office/drawing/2014/main" id="{9797932A-F65D-4757-BA67-E67AE24D9B41}"/>
                </a:ext>
              </a:extLst>
            </p:cNvPr>
            <p:cNvSpPr/>
            <p:nvPr/>
          </p:nvSpPr>
          <p:spPr>
            <a:xfrm>
              <a:off x="1807909" y="4522280"/>
              <a:ext cx="3550584" cy="1477406"/>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6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6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9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3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3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0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0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6" y="914055"/>
                  </a:moveTo>
                  <a:cubicBezTo>
                    <a:pt x="166339"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1" y="913046"/>
                    <a:pt x="161873" y="912758"/>
                    <a:pt x="164106"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6"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9" y="1240514"/>
                  </a:cubicBezTo>
                  <a:cubicBezTo>
                    <a:pt x="930552" y="1245413"/>
                    <a:pt x="927957" y="1250599"/>
                    <a:pt x="921906" y="1252040"/>
                  </a:cubicBezTo>
                  <a:cubicBezTo>
                    <a:pt x="895687"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3"/>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3"/>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2"/>
                    <a:pt x="3315319"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0"/>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0"/>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wrap="square" rtlCol="0" anchor="ctr">
              <a:noAutofit/>
            </a:bodyPr>
            <a:lstStyle/>
            <a:p>
              <a:endParaRPr lang="en-US"/>
            </a:p>
          </p:txBody>
        </p:sp>
      </p:grpSp>
      <p:sp>
        <p:nvSpPr>
          <p:cNvPr id="296" name="Oval 295">
            <a:extLst>
              <a:ext uri="{FF2B5EF4-FFF2-40B4-BE49-F238E27FC236}">
                <a16:creationId xmlns:a16="http://schemas.microsoft.com/office/drawing/2014/main" id="{6F6740A8-E1D8-4582-95B5-AC6E2ED936A3}"/>
              </a:ext>
            </a:extLst>
          </p:cNvPr>
          <p:cNvSpPr/>
          <p:nvPr/>
        </p:nvSpPr>
        <p:spPr>
          <a:xfrm rot="8852236">
            <a:off x="8432482" y="3931227"/>
            <a:ext cx="143235" cy="143235"/>
          </a:xfrm>
          <a:prstGeom prst="ellipse">
            <a:avLst/>
          </a:prstGeom>
          <a:solidFill>
            <a:schemeClr val="bg1">
              <a:alpha val="1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7" name="Straight Connector 296">
            <a:extLst>
              <a:ext uri="{FF2B5EF4-FFF2-40B4-BE49-F238E27FC236}">
                <a16:creationId xmlns:a16="http://schemas.microsoft.com/office/drawing/2014/main" id="{AEAF0BD4-4391-4272-83C3-86E4F0C26D51}"/>
              </a:ext>
            </a:extLst>
          </p:cNvPr>
          <p:cNvCxnSpPr>
            <a:cxnSpLocks/>
            <a:stCxn id="217" idx="7"/>
            <a:endCxn id="296" idx="1"/>
          </p:cNvCxnSpPr>
          <p:nvPr/>
        </p:nvCxnSpPr>
        <p:spPr>
          <a:xfrm flipH="1">
            <a:off x="8574010" y="2770233"/>
            <a:ext cx="27025" cy="1248158"/>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900F2A8-BA19-4469-93FC-8D9A41103317}"/>
              </a:ext>
            </a:extLst>
          </p:cNvPr>
          <p:cNvCxnSpPr>
            <a:cxnSpLocks/>
            <a:stCxn id="296" idx="3"/>
            <a:endCxn id="260" idx="0"/>
          </p:cNvCxnSpPr>
          <p:nvPr/>
        </p:nvCxnSpPr>
        <p:spPr>
          <a:xfrm flipH="1" flipV="1">
            <a:off x="7719975" y="2714100"/>
            <a:ext cx="799671" cy="121883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F5A4AF3-1881-4C03-8E0A-A53EB49BB139}"/>
              </a:ext>
            </a:extLst>
          </p:cNvPr>
          <p:cNvCxnSpPr>
            <a:cxnSpLocks/>
            <a:stCxn id="296" idx="5"/>
            <a:endCxn id="196" idx="0"/>
          </p:cNvCxnSpPr>
          <p:nvPr/>
        </p:nvCxnSpPr>
        <p:spPr>
          <a:xfrm flipH="1" flipV="1">
            <a:off x="6505803" y="3309974"/>
            <a:ext cx="1928386" cy="67732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5F74FDE-8F8C-43EC-BDF3-7F92B98C3844}"/>
              </a:ext>
            </a:extLst>
          </p:cNvPr>
          <p:cNvSpPr/>
          <p:nvPr/>
        </p:nvSpPr>
        <p:spPr>
          <a:xfrm>
            <a:off x="5476875" y="1981068"/>
            <a:ext cx="6138871" cy="4476882"/>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F151E25-6A91-4F74-B715-858EAEDD7FEF}"/>
              </a:ext>
            </a:extLst>
          </p:cNvPr>
          <p:cNvSpPr txBox="1"/>
          <p:nvPr/>
        </p:nvSpPr>
        <p:spPr>
          <a:xfrm>
            <a:off x="563554" y="491296"/>
            <a:ext cx="3460726"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effectLst/>
                <a:latin typeface="+mj-lt"/>
              </a:rPr>
              <a:t>Agenda</a:t>
            </a:r>
            <a:endParaRPr lang="ko-KR" altLang="en-US" sz="5400" dirty="0">
              <a:effectLst/>
              <a:latin typeface="+mj-lt"/>
            </a:endParaRPr>
          </a:p>
        </p:txBody>
      </p:sp>
      <p:grpSp>
        <p:nvGrpSpPr>
          <p:cNvPr id="6" name="Group 5">
            <a:extLst>
              <a:ext uri="{FF2B5EF4-FFF2-40B4-BE49-F238E27FC236}">
                <a16:creationId xmlns:a16="http://schemas.microsoft.com/office/drawing/2014/main" id="{C59879D6-DC97-4FE6-BDC7-219AE99F6080}"/>
              </a:ext>
            </a:extLst>
          </p:cNvPr>
          <p:cNvGrpSpPr/>
          <p:nvPr/>
        </p:nvGrpSpPr>
        <p:grpSpPr>
          <a:xfrm rot="21009905">
            <a:off x="7012359" y="26293"/>
            <a:ext cx="4487019" cy="2363054"/>
            <a:chOff x="5374518" y="243378"/>
            <a:chExt cx="4487019" cy="2363054"/>
          </a:xfrm>
        </p:grpSpPr>
        <p:sp>
          <p:nvSpPr>
            <p:cNvPr id="4" name="Freeform: Shape 3">
              <a:extLst>
                <a:ext uri="{FF2B5EF4-FFF2-40B4-BE49-F238E27FC236}">
                  <a16:creationId xmlns:a16="http://schemas.microsoft.com/office/drawing/2014/main" id="{389A36DA-C602-4205-B0DA-C832C5DFB64B}"/>
                </a:ext>
              </a:extLst>
            </p:cNvPr>
            <p:cNvSpPr/>
            <p:nvPr/>
          </p:nvSpPr>
          <p:spPr>
            <a:xfrm rot="1015521">
              <a:off x="5374518" y="243378"/>
              <a:ext cx="4487019" cy="2363054"/>
            </a:xfrm>
            <a:custGeom>
              <a:avLst/>
              <a:gdLst>
                <a:gd name="connsiteX0" fmla="*/ 654663 w 4958557"/>
                <a:gd name="connsiteY0" fmla="*/ 2401711 h 2611386"/>
                <a:gd name="connsiteX1" fmla="*/ 648901 w 4958557"/>
                <a:gd name="connsiteY1" fmla="*/ 2405168 h 2611386"/>
                <a:gd name="connsiteX2" fmla="*/ 652646 w 4958557"/>
                <a:gd name="connsiteY2" fmla="*/ 2404880 h 2611386"/>
                <a:gd name="connsiteX3" fmla="*/ 656968 w 4958557"/>
                <a:gd name="connsiteY3" fmla="*/ 2404592 h 2611386"/>
                <a:gd name="connsiteX4" fmla="*/ 654663 w 4958557"/>
                <a:gd name="connsiteY4" fmla="*/ 2401711 h 2611386"/>
                <a:gd name="connsiteX5" fmla="*/ 1578144 w 4958557"/>
                <a:gd name="connsiteY5" fmla="*/ 2184167 h 2611386"/>
                <a:gd name="connsiteX6" fmla="*/ 1568059 w 4958557"/>
                <a:gd name="connsiteY6" fmla="*/ 2190794 h 2611386"/>
                <a:gd name="connsiteX7" fmla="*/ 1572381 w 4958557"/>
                <a:gd name="connsiteY7" fmla="*/ 2191082 h 2611386"/>
                <a:gd name="connsiteX8" fmla="*/ 1572093 w 4958557"/>
                <a:gd name="connsiteY8" fmla="*/ 2189641 h 2611386"/>
                <a:gd name="connsiteX9" fmla="*/ 1572669 w 4958557"/>
                <a:gd name="connsiteY9" fmla="*/ 2189065 h 2611386"/>
                <a:gd name="connsiteX10" fmla="*/ 1578144 w 4958557"/>
                <a:gd name="connsiteY10" fmla="*/ 2184167 h 2611386"/>
                <a:gd name="connsiteX11" fmla="*/ 2645404 w 4958557"/>
                <a:gd name="connsiteY11" fmla="*/ 1885369 h 2611386"/>
                <a:gd name="connsiteX12" fmla="*/ 2648285 w 4958557"/>
                <a:gd name="connsiteY12" fmla="*/ 1888538 h 2611386"/>
                <a:gd name="connsiteX13" fmla="*/ 2646556 w 4958557"/>
                <a:gd name="connsiteY13" fmla="*/ 1891132 h 2611386"/>
                <a:gd name="connsiteX14" fmla="*/ 2643387 w 4958557"/>
                <a:gd name="connsiteY14" fmla="*/ 1888827 h 2611386"/>
                <a:gd name="connsiteX15" fmla="*/ 2645404 w 4958557"/>
                <a:gd name="connsiteY15" fmla="*/ 1885369 h 2611386"/>
                <a:gd name="connsiteX16" fmla="*/ 2687472 w 4958557"/>
                <a:gd name="connsiteY16" fmla="*/ 1871826 h 2611386"/>
                <a:gd name="connsiteX17" fmla="*/ 2689489 w 4958557"/>
                <a:gd name="connsiteY17" fmla="*/ 1873555 h 2611386"/>
                <a:gd name="connsiteX18" fmla="*/ 2685743 w 4958557"/>
                <a:gd name="connsiteY18" fmla="*/ 1877589 h 2611386"/>
                <a:gd name="connsiteX19" fmla="*/ 2683438 w 4958557"/>
                <a:gd name="connsiteY19" fmla="*/ 1875284 h 2611386"/>
                <a:gd name="connsiteX20" fmla="*/ 2687472 w 4958557"/>
                <a:gd name="connsiteY20" fmla="*/ 1871826 h 2611386"/>
                <a:gd name="connsiteX21" fmla="*/ 2733285 w 4958557"/>
                <a:gd name="connsiteY21" fmla="*/ 1860877 h 2611386"/>
                <a:gd name="connsiteX22" fmla="*/ 2724353 w 4958557"/>
                <a:gd name="connsiteY22" fmla="*/ 1865776 h 2611386"/>
                <a:gd name="connsiteX23" fmla="*/ 2724353 w 4958557"/>
                <a:gd name="connsiteY23" fmla="*/ 1863759 h 2611386"/>
                <a:gd name="connsiteX24" fmla="*/ 2733285 w 4958557"/>
                <a:gd name="connsiteY24" fmla="*/ 1860877 h 2611386"/>
                <a:gd name="connsiteX25" fmla="*/ 296220 w 4958557"/>
                <a:gd name="connsiteY25" fmla="*/ 1811605 h 2611386"/>
                <a:gd name="connsiteX26" fmla="*/ 280084 w 4958557"/>
                <a:gd name="connsiteY26" fmla="*/ 1819673 h 2611386"/>
                <a:gd name="connsiteX27" fmla="*/ 296220 w 4958557"/>
                <a:gd name="connsiteY27" fmla="*/ 1811605 h 2611386"/>
                <a:gd name="connsiteX28" fmla="*/ 2848540 w 4958557"/>
                <a:gd name="connsiteY28" fmla="*/ 1800656 h 2611386"/>
                <a:gd name="connsiteX29" fmla="*/ 2848252 w 4958557"/>
                <a:gd name="connsiteY29" fmla="*/ 1808724 h 2611386"/>
                <a:gd name="connsiteX30" fmla="*/ 2843066 w 4958557"/>
                <a:gd name="connsiteY30" fmla="*/ 1808724 h 2611386"/>
                <a:gd name="connsiteX31" fmla="*/ 2839896 w 4958557"/>
                <a:gd name="connsiteY31" fmla="*/ 1802385 h 2611386"/>
                <a:gd name="connsiteX32" fmla="*/ 2848540 w 4958557"/>
                <a:gd name="connsiteY32" fmla="*/ 1800656 h 2611386"/>
                <a:gd name="connsiteX33" fmla="*/ 330220 w 4958557"/>
                <a:gd name="connsiteY33" fmla="*/ 1800368 h 2611386"/>
                <a:gd name="connsiteX34" fmla="*/ 332526 w 4958557"/>
                <a:gd name="connsiteY34" fmla="*/ 1802961 h 2611386"/>
                <a:gd name="connsiteX35" fmla="*/ 328204 w 4958557"/>
                <a:gd name="connsiteY35" fmla="*/ 1804690 h 2611386"/>
                <a:gd name="connsiteX36" fmla="*/ 326763 w 4958557"/>
                <a:gd name="connsiteY36" fmla="*/ 1802673 h 2611386"/>
                <a:gd name="connsiteX37" fmla="*/ 330220 w 4958557"/>
                <a:gd name="connsiteY37" fmla="*/ 1800368 h 2611386"/>
                <a:gd name="connsiteX38" fmla="*/ 394223 w 4958557"/>
                <a:gd name="connsiteY38" fmla="*/ 1784305 h 2611386"/>
                <a:gd name="connsiteX39" fmla="*/ 399662 w 4958557"/>
                <a:gd name="connsiteY39" fmla="*/ 1785385 h 2611386"/>
                <a:gd name="connsiteX40" fmla="*/ 389865 w 4958557"/>
                <a:gd name="connsiteY40" fmla="*/ 1789131 h 2611386"/>
                <a:gd name="connsiteX41" fmla="*/ 389865 w 4958557"/>
                <a:gd name="connsiteY41" fmla="*/ 1786250 h 2611386"/>
                <a:gd name="connsiteX42" fmla="*/ 394223 w 4958557"/>
                <a:gd name="connsiteY42" fmla="*/ 1784305 h 2611386"/>
                <a:gd name="connsiteX43" fmla="*/ 2920287 w 4958557"/>
                <a:gd name="connsiteY43" fmla="*/ 1779910 h 2611386"/>
                <a:gd name="connsiteX44" fmla="*/ 2922880 w 4958557"/>
                <a:gd name="connsiteY44" fmla="*/ 1781062 h 2611386"/>
                <a:gd name="connsiteX45" fmla="*/ 2919999 w 4958557"/>
                <a:gd name="connsiteY45" fmla="*/ 1784232 h 2611386"/>
                <a:gd name="connsiteX46" fmla="*/ 2917406 w 4958557"/>
                <a:gd name="connsiteY46" fmla="*/ 1783079 h 2611386"/>
                <a:gd name="connsiteX47" fmla="*/ 2920287 w 4958557"/>
                <a:gd name="connsiteY47" fmla="*/ 1779910 h 2611386"/>
                <a:gd name="connsiteX48" fmla="*/ 492441 w 4958557"/>
                <a:gd name="connsiteY48" fmla="*/ 1760893 h 2611386"/>
                <a:gd name="connsiteX49" fmla="*/ 480916 w 4958557"/>
                <a:gd name="connsiteY49" fmla="*/ 1763198 h 2611386"/>
                <a:gd name="connsiteX50" fmla="*/ 492441 w 4958557"/>
                <a:gd name="connsiteY50" fmla="*/ 1760893 h 2611386"/>
                <a:gd name="connsiteX51" fmla="*/ 2904151 w 4958557"/>
                <a:gd name="connsiteY51" fmla="*/ 1758012 h 2611386"/>
                <a:gd name="connsiteX52" fmla="*/ 2895795 w 4958557"/>
                <a:gd name="connsiteY52" fmla="*/ 1764639 h 2611386"/>
                <a:gd name="connsiteX53" fmla="*/ 2894066 w 4958557"/>
                <a:gd name="connsiteY53" fmla="*/ 1760894 h 2611386"/>
                <a:gd name="connsiteX54" fmla="*/ 2904151 w 4958557"/>
                <a:gd name="connsiteY54" fmla="*/ 1758012 h 2611386"/>
                <a:gd name="connsiteX55" fmla="*/ 2883694 w 4958557"/>
                <a:gd name="connsiteY55" fmla="*/ 1757436 h 2611386"/>
                <a:gd name="connsiteX56" fmla="*/ 2861507 w 4958557"/>
                <a:gd name="connsiteY56" fmla="*/ 1766656 h 2611386"/>
                <a:gd name="connsiteX57" fmla="*/ 2883694 w 4958557"/>
                <a:gd name="connsiteY57" fmla="*/ 1757436 h 2611386"/>
                <a:gd name="connsiteX58" fmla="*/ 3096771 w 4958557"/>
                <a:gd name="connsiteY58" fmla="*/ 1727974 h 2611386"/>
                <a:gd name="connsiteX59" fmla="*/ 3102678 w 4958557"/>
                <a:gd name="connsiteY59" fmla="*/ 1730063 h 2611386"/>
                <a:gd name="connsiteX60" fmla="*/ 3117372 w 4958557"/>
                <a:gd name="connsiteY60" fmla="*/ 1729487 h 2611386"/>
                <a:gd name="connsiteX61" fmla="*/ 3102101 w 4958557"/>
                <a:gd name="connsiteY61" fmla="*/ 1732368 h 2611386"/>
                <a:gd name="connsiteX62" fmla="*/ 3090864 w 4958557"/>
                <a:gd name="connsiteY62" fmla="*/ 1730639 h 2611386"/>
                <a:gd name="connsiteX63" fmla="*/ 3096771 w 4958557"/>
                <a:gd name="connsiteY63" fmla="*/ 1727974 h 2611386"/>
                <a:gd name="connsiteX64" fmla="*/ 2998660 w 4958557"/>
                <a:gd name="connsiteY64" fmla="*/ 1724588 h 2611386"/>
                <a:gd name="connsiteX65" fmla="*/ 2999813 w 4958557"/>
                <a:gd name="connsiteY65" fmla="*/ 1727757 h 2611386"/>
                <a:gd name="connsiteX66" fmla="*/ 2978203 w 4958557"/>
                <a:gd name="connsiteY66" fmla="*/ 1732368 h 2611386"/>
                <a:gd name="connsiteX67" fmla="*/ 2971575 w 4958557"/>
                <a:gd name="connsiteY67" fmla="*/ 1734961 h 2611386"/>
                <a:gd name="connsiteX68" fmla="*/ 2966389 w 4958557"/>
                <a:gd name="connsiteY68" fmla="*/ 1742453 h 2611386"/>
                <a:gd name="connsiteX69" fmla="*/ 2949389 w 4958557"/>
                <a:gd name="connsiteY69" fmla="*/ 1758876 h 2611386"/>
                <a:gd name="connsiteX70" fmla="*/ 2942185 w 4958557"/>
                <a:gd name="connsiteY70" fmla="*/ 1763487 h 2611386"/>
                <a:gd name="connsiteX71" fmla="*/ 2939016 w 4958557"/>
                <a:gd name="connsiteY71" fmla="*/ 1760317 h 2611386"/>
                <a:gd name="connsiteX72" fmla="*/ 2930372 w 4958557"/>
                <a:gd name="connsiteY72" fmla="*/ 1763198 h 2611386"/>
                <a:gd name="connsiteX73" fmla="*/ 2920575 w 4958557"/>
                <a:gd name="connsiteY73" fmla="*/ 1760893 h 2611386"/>
                <a:gd name="connsiteX74" fmla="*/ 2908185 w 4958557"/>
                <a:gd name="connsiteY74" fmla="*/ 1760893 h 2611386"/>
                <a:gd name="connsiteX75" fmla="*/ 2924033 w 4958557"/>
                <a:gd name="connsiteY75" fmla="*/ 1756283 h 2611386"/>
                <a:gd name="connsiteX76" fmla="*/ 2927778 w 4958557"/>
                <a:gd name="connsiteY76" fmla="*/ 1756283 h 2611386"/>
                <a:gd name="connsiteX77" fmla="*/ 2939592 w 4958557"/>
                <a:gd name="connsiteY77" fmla="*/ 1748791 h 2611386"/>
                <a:gd name="connsiteX78" fmla="*/ 2961490 w 4958557"/>
                <a:gd name="connsiteY78" fmla="*/ 1739283 h 2611386"/>
                <a:gd name="connsiteX79" fmla="*/ 2968694 w 4958557"/>
                <a:gd name="connsiteY79" fmla="*/ 1734385 h 2611386"/>
                <a:gd name="connsiteX80" fmla="*/ 2979067 w 4958557"/>
                <a:gd name="connsiteY80" fmla="*/ 1730639 h 2611386"/>
                <a:gd name="connsiteX81" fmla="*/ 2998660 w 4958557"/>
                <a:gd name="connsiteY81" fmla="*/ 1724588 h 2611386"/>
                <a:gd name="connsiteX82" fmla="*/ 3116220 w 4958557"/>
                <a:gd name="connsiteY82" fmla="*/ 1712774 h 2611386"/>
                <a:gd name="connsiteX83" fmla="*/ 3118237 w 4958557"/>
                <a:gd name="connsiteY83" fmla="*/ 1715944 h 2611386"/>
                <a:gd name="connsiteX84" fmla="*/ 3115356 w 4958557"/>
                <a:gd name="connsiteY84" fmla="*/ 1717961 h 2611386"/>
                <a:gd name="connsiteX85" fmla="*/ 3113050 w 4958557"/>
                <a:gd name="connsiteY85" fmla="*/ 1715944 h 2611386"/>
                <a:gd name="connsiteX86" fmla="*/ 3116220 w 4958557"/>
                <a:gd name="connsiteY86" fmla="*/ 1712774 h 2611386"/>
                <a:gd name="connsiteX87" fmla="*/ 3108728 w 4958557"/>
                <a:gd name="connsiteY87" fmla="*/ 1709893 h 2611386"/>
                <a:gd name="connsiteX88" fmla="*/ 3086830 w 4958557"/>
                <a:gd name="connsiteY88" fmla="*/ 1719113 h 2611386"/>
                <a:gd name="connsiteX89" fmla="*/ 3108728 w 4958557"/>
                <a:gd name="connsiteY89" fmla="*/ 1709893 h 2611386"/>
                <a:gd name="connsiteX90" fmla="*/ 3167221 w 4958557"/>
                <a:gd name="connsiteY90" fmla="*/ 1700096 h 2611386"/>
                <a:gd name="connsiteX91" fmla="*/ 3155695 w 4958557"/>
                <a:gd name="connsiteY91" fmla="*/ 1716232 h 2611386"/>
                <a:gd name="connsiteX92" fmla="*/ 3134949 w 4958557"/>
                <a:gd name="connsiteY92" fmla="*/ 1730927 h 2611386"/>
                <a:gd name="connsiteX93" fmla="*/ 3128898 w 4958557"/>
                <a:gd name="connsiteY93" fmla="*/ 1728621 h 2611386"/>
                <a:gd name="connsiteX94" fmla="*/ 3132932 w 4958557"/>
                <a:gd name="connsiteY94" fmla="*/ 1724299 h 2611386"/>
                <a:gd name="connsiteX95" fmla="*/ 3151949 w 4958557"/>
                <a:gd name="connsiteY95" fmla="*/ 1715655 h 2611386"/>
                <a:gd name="connsiteX96" fmla="*/ 3167221 w 4958557"/>
                <a:gd name="connsiteY96" fmla="*/ 1700096 h 2611386"/>
                <a:gd name="connsiteX97" fmla="*/ 3237526 w 4958557"/>
                <a:gd name="connsiteY97" fmla="*/ 1678702 h 2611386"/>
                <a:gd name="connsiteX98" fmla="*/ 3242136 w 4958557"/>
                <a:gd name="connsiteY98" fmla="*/ 1678774 h 2611386"/>
                <a:gd name="connsiteX99" fmla="*/ 3236085 w 4958557"/>
                <a:gd name="connsiteY99" fmla="*/ 1686842 h 2611386"/>
                <a:gd name="connsiteX100" fmla="*/ 3225424 w 4958557"/>
                <a:gd name="connsiteY100" fmla="*/ 1687418 h 2611386"/>
                <a:gd name="connsiteX101" fmla="*/ 3232916 w 4958557"/>
                <a:gd name="connsiteY101" fmla="*/ 1682520 h 2611386"/>
                <a:gd name="connsiteX102" fmla="*/ 3237526 w 4958557"/>
                <a:gd name="connsiteY102" fmla="*/ 1678702 h 2611386"/>
                <a:gd name="connsiteX103" fmla="*/ 3256831 w 4958557"/>
                <a:gd name="connsiteY103" fmla="*/ 1678198 h 2611386"/>
                <a:gd name="connsiteX104" fmla="*/ 3258272 w 4958557"/>
                <a:gd name="connsiteY104" fmla="*/ 1680215 h 2611386"/>
                <a:gd name="connsiteX105" fmla="*/ 3253662 w 4958557"/>
                <a:gd name="connsiteY105" fmla="*/ 1682520 h 2611386"/>
                <a:gd name="connsiteX106" fmla="*/ 3253085 w 4958557"/>
                <a:gd name="connsiteY106" fmla="*/ 1679927 h 2611386"/>
                <a:gd name="connsiteX107" fmla="*/ 3256831 w 4958557"/>
                <a:gd name="connsiteY107" fmla="*/ 1678198 h 2611386"/>
                <a:gd name="connsiteX108" fmla="*/ 3359409 w 4958557"/>
                <a:gd name="connsiteY108" fmla="*/ 1641316 h 2611386"/>
                <a:gd name="connsiteX109" fmla="*/ 3362002 w 4958557"/>
                <a:gd name="connsiteY109" fmla="*/ 1642469 h 2611386"/>
                <a:gd name="connsiteX110" fmla="*/ 3359409 w 4958557"/>
                <a:gd name="connsiteY110" fmla="*/ 1645350 h 2611386"/>
                <a:gd name="connsiteX111" fmla="*/ 3357392 w 4958557"/>
                <a:gd name="connsiteY111" fmla="*/ 1643909 h 2611386"/>
                <a:gd name="connsiteX112" fmla="*/ 3359409 w 4958557"/>
                <a:gd name="connsiteY112" fmla="*/ 1641316 h 2611386"/>
                <a:gd name="connsiteX113" fmla="*/ 3527104 w 4958557"/>
                <a:gd name="connsiteY113" fmla="*/ 1566689 h 2611386"/>
                <a:gd name="connsiteX114" fmla="*/ 3518460 w 4958557"/>
                <a:gd name="connsiteY114" fmla="*/ 1573028 h 2611386"/>
                <a:gd name="connsiteX115" fmla="*/ 3527104 w 4958557"/>
                <a:gd name="connsiteY115" fmla="*/ 1566689 h 2611386"/>
                <a:gd name="connsiteX116" fmla="*/ 421560 w 4958557"/>
                <a:gd name="connsiteY116" fmla="*/ 1415417 h 2611386"/>
                <a:gd name="connsiteX117" fmla="*/ 399085 w 4958557"/>
                <a:gd name="connsiteY117" fmla="*/ 1424926 h 2611386"/>
                <a:gd name="connsiteX118" fmla="*/ 421560 w 4958557"/>
                <a:gd name="connsiteY118" fmla="*/ 1415417 h 2611386"/>
                <a:gd name="connsiteX119" fmla="*/ 4146311 w 4958557"/>
                <a:gd name="connsiteY119" fmla="*/ 1398705 h 2611386"/>
                <a:gd name="connsiteX120" fmla="*/ 4131904 w 4958557"/>
                <a:gd name="connsiteY120" fmla="*/ 1404756 h 2611386"/>
                <a:gd name="connsiteX121" fmla="*/ 4146311 w 4958557"/>
                <a:gd name="connsiteY121" fmla="*/ 1398705 h 2611386"/>
                <a:gd name="connsiteX122" fmla="*/ 4112348 w 4958557"/>
                <a:gd name="connsiteY122" fmla="*/ 1396255 h 2611386"/>
                <a:gd name="connsiteX123" fmla="*/ 4124413 w 4958557"/>
                <a:gd name="connsiteY123" fmla="*/ 1396975 h 2611386"/>
                <a:gd name="connsiteX124" fmla="*/ 4102803 w 4958557"/>
                <a:gd name="connsiteY124" fmla="*/ 1404179 h 2611386"/>
                <a:gd name="connsiteX125" fmla="*/ 4103091 w 4958557"/>
                <a:gd name="connsiteY125" fmla="*/ 1402450 h 2611386"/>
                <a:gd name="connsiteX126" fmla="*/ 4112348 w 4958557"/>
                <a:gd name="connsiteY126" fmla="*/ 1396255 h 2611386"/>
                <a:gd name="connsiteX127" fmla="*/ 660714 w 4958557"/>
                <a:gd name="connsiteY127" fmla="*/ 1343094 h 2611386"/>
                <a:gd name="connsiteX128" fmla="*/ 661578 w 4958557"/>
                <a:gd name="connsiteY128" fmla="*/ 1352891 h 2611386"/>
                <a:gd name="connsiteX129" fmla="*/ 657544 w 4958557"/>
                <a:gd name="connsiteY129" fmla="*/ 1350586 h 2611386"/>
                <a:gd name="connsiteX130" fmla="*/ 651493 w 4958557"/>
                <a:gd name="connsiteY130" fmla="*/ 1347416 h 2611386"/>
                <a:gd name="connsiteX131" fmla="*/ 640544 w 4958557"/>
                <a:gd name="connsiteY131" fmla="*/ 1347992 h 2611386"/>
                <a:gd name="connsiteX132" fmla="*/ 660714 w 4958557"/>
                <a:gd name="connsiteY132" fmla="*/ 1343094 h 2611386"/>
                <a:gd name="connsiteX133" fmla="*/ 638383 w 4958557"/>
                <a:gd name="connsiteY133" fmla="*/ 1336791 h 2611386"/>
                <a:gd name="connsiteX134" fmla="*/ 646307 w 4958557"/>
                <a:gd name="connsiteY134" fmla="*/ 1339060 h 2611386"/>
                <a:gd name="connsiteX135" fmla="*/ 632188 w 4958557"/>
                <a:gd name="connsiteY135" fmla="*/ 1341653 h 2611386"/>
                <a:gd name="connsiteX136" fmla="*/ 638383 w 4958557"/>
                <a:gd name="connsiteY136" fmla="*/ 1336791 h 2611386"/>
                <a:gd name="connsiteX137" fmla="*/ 617493 w 4958557"/>
                <a:gd name="connsiteY137" fmla="*/ 1327823 h 2611386"/>
                <a:gd name="connsiteX138" fmla="*/ 610578 w 4958557"/>
                <a:gd name="connsiteY138" fmla="*/ 1335891 h 2611386"/>
                <a:gd name="connsiteX139" fmla="*/ 617493 w 4958557"/>
                <a:gd name="connsiteY139" fmla="*/ 1327823 h 2611386"/>
                <a:gd name="connsiteX140" fmla="*/ 724681 w 4958557"/>
                <a:gd name="connsiteY140" fmla="*/ 1321195 h 2611386"/>
                <a:gd name="connsiteX141" fmla="*/ 726986 w 4958557"/>
                <a:gd name="connsiteY141" fmla="*/ 1322924 h 2611386"/>
                <a:gd name="connsiteX142" fmla="*/ 724104 w 4958557"/>
                <a:gd name="connsiteY142" fmla="*/ 1328975 h 2611386"/>
                <a:gd name="connsiteX143" fmla="*/ 698748 w 4958557"/>
                <a:gd name="connsiteY143" fmla="*/ 1337331 h 2611386"/>
                <a:gd name="connsiteX144" fmla="*/ 690969 w 4958557"/>
                <a:gd name="connsiteY144" fmla="*/ 1338195 h 2611386"/>
                <a:gd name="connsiteX145" fmla="*/ 694138 w 4958557"/>
                <a:gd name="connsiteY145" fmla="*/ 1336467 h 2611386"/>
                <a:gd name="connsiteX146" fmla="*/ 686647 w 4958557"/>
                <a:gd name="connsiteY146" fmla="*/ 1339924 h 2611386"/>
                <a:gd name="connsiteX147" fmla="*/ 697308 w 4958557"/>
                <a:gd name="connsiteY147" fmla="*/ 1331568 h 2611386"/>
                <a:gd name="connsiteX148" fmla="*/ 701918 w 4958557"/>
                <a:gd name="connsiteY148" fmla="*/ 1327246 h 2611386"/>
                <a:gd name="connsiteX149" fmla="*/ 703359 w 4958557"/>
                <a:gd name="connsiteY149" fmla="*/ 1328687 h 2611386"/>
                <a:gd name="connsiteX150" fmla="*/ 702206 w 4958557"/>
                <a:gd name="connsiteY150" fmla="*/ 1332144 h 2611386"/>
                <a:gd name="connsiteX151" fmla="*/ 724681 w 4958557"/>
                <a:gd name="connsiteY151" fmla="*/ 1321195 h 2611386"/>
                <a:gd name="connsiteX152" fmla="*/ 866732 w 4958557"/>
                <a:gd name="connsiteY152" fmla="*/ 1271924 h 2611386"/>
                <a:gd name="connsiteX153" fmla="*/ 870766 w 4958557"/>
                <a:gd name="connsiteY153" fmla="*/ 1275094 h 2611386"/>
                <a:gd name="connsiteX154" fmla="*/ 866444 w 4958557"/>
                <a:gd name="connsiteY154" fmla="*/ 1278551 h 2611386"/>
                <a:gd name="connsiteX155" fmla="*/ 862698 w 4958557"/>
                <a:gd name="connsiteY155" fmla="*/ 1275094 h 2611386"/>
                <a:gd name="connsiteX156" fmla="*/ 866732 w 4958557"/>
                <a:gd name="connsiteY156" fmla="*/ 1271924 h 2611386"/>
                <a:gd name="connsiteX157" fmla="*/ 948275 w 4958557"/>
                <a:gd name="connsiteY157" fmla="*/ 1244263 h 2611386"/>
                <a:gd name="connsiteX158" fmla="*/ 960665 w 4958557"/>
                <a:gd name="connsiteY158" fmla="*/ 1245415 h 2611386"/>
                <a:gd name="connsiteX159" fmla="*/ 953461 w 4958557"/>
                <a:gd name="connsiteY159" fmla="*/ 1251178 h 2611386"/>
                <a:gd name="connsiteX160" fmla="*/ 896698 w 4958557"/>
                <a:gd name="connsiteY160" fmla="*/ 1267890 h 2611386"/>
                <a:gd name="connsiteX161" fmla="*/ 893817 w 4958557"/>
                <a:gd name="connsiteY161" fmla="*/ 1275094 h 2611386"/>
                <a:gd name="connsiteX162" fmla="*/ 875664 w 4958557"/>
                <a:gd name="connsiteY162" fmla="*/ 1282297 h 2611386"/>
                <a:gd name="connsiteX163" fmla="*/ 884884 w 4958557"/>
                <a:gd name="connsiteY163" fmla="*/ 1271348 h 2611386"/>
                <a:gd name="connsiteX164" fmla="*/ 877681 w 4958557"/>
                <a:gd name="connsiteY164" fmla="*/ 1273365 h 2611386"/>
                <a:gd name="connsiteX165" fmla="*/ 873359 w 4958557"/>
                <a:gd name="connsiteY165" fmla="*/ 1272788 h 2611386"/>
                <a:gd name="connsiteX166" fmla="*/ 898139 w 4958557"/>
                <a:gd name="connsiteY166" fmla="*/ 1261263 h 2611386"/>
                <a:gd name="connsiteX167" fmla="*/ 948275 w 4958557"/>
                <a:gd name="connsiteY167" fmla="*/ 1244263 h 2611386"/>
                <a:gd name="connsiteX168" fmla="*/ 1019913 w 4958557"/>
                <a:gd name="connsiteY168" fmla="*/ 1221104 h 2611386"/>
                <a:gd name="connsiteX169" fmla="*/ 1024920 w 4958557"/>
                <a:gd name="connsiteY169" fmla="*/ 1223229 h 2611386"/>
                <a:gd name="connsiteX170" fmla="*/ 1017140 w 4958557"/>
                <a:gd name="connsiteY170" fmla="*/ 1231296 h 2611386"/>
                <a:gd name="connsiteX171" fmla="*/ 960665 w 4958557"/>
                <a:gd name="connsiteY171" fmla="*/ 1245127 h 2611386"/>
                <a:gd name="connsiteX172" fmla="*/ 980258 w 4958557"/>
                <a:gd name="connsiteY172" fmla="*/ 1233890 h 2611386"/>
                <a:gd name="connsiteX173" fmla="*/ 1013394 w 4958557"/>
                <a:gd name="connsiteY173" fmla="*/ 1223517 h 2611386"/>
                <a:gd name="connsiteX174" fmla="*/ 1019913 w 4958557"/>
                <a:gd name="connsiteY174" fmla="*/ 1221104 h 2611386"/>
                <a:gd name="connsiteX175" fmla="*/ 1038354 w 4958557"/>
                <a:gd name="connsiteY175" fmla="*/ 1194127 h 2611386"/>
                <a:gd name="connsiteX176" fmla="*/ 1045377 w 4958557"/>
                <a:gd name="connsiteY176" fmla="*/ 1196144 h 2611386"/>
                <a:gd name="connsiteX177" fmla="*/ 1032411 w 4958557"/>
                <a:gd name="connsiteY177" fmla="*/ 1199889 h 2611386"/>
                <a:gd name="connsiteX178" fmla="*/ 1038354 w 4958557"/>
                <a:gd name="connsiteY178" fmla="*/ 1194127 h 2611386"/>
                <a:gd name="connsiteX179" fmla="*/ 1040191 w 4958557"/>
                <a:gd name="connsiteY179" fmla="*/ 1182313 h 2611386"/>
                <a:gd name="connsiteX180" fmla="*/ 1037310 w 4958557"/>
                <a:gd name="connsiteY180" fmla="*/ 1186059 h 2611386"/>
                <a:gd name="connsiteX181" fmla="*/ 1033852 w 4958557"/>
                <a:gd name="connsiteY181" fmla="*/ 1185194 h 2611386"/>
                <a:gd name="connsiteX182" fmla="*/ 1040191 w 4958557"/>
                <a:gd name="connsiteY182" fmla="*/ 1182313 h 2611386"/>
                <a:gd name="connsiteX183" fmla="*/ 1118672 w 4958557"/>
                <a:gd name="connsiteY183" fmla="*/ 1173562 h 2611386"/>
                <a:gd name="connsiteX184" fmla="*/ 1130954 w 4958557"/>
                <a:gd name="connsiteY184" fmla="*/ 1174246 h 2611386"/>
                <a:gd name="connsiteX185" fmla="*/ 1106174 w 4958557"/>
                <a:gd name="connsiteY185" fmla="*/ 1182314 h 2611386"/>
                <a:gd name="connsiteX186" fmla="*/ 1103869 w 4958557"/>
                <a:gd name="connsiteY186" fmla="*/ 1179144 h 2611386"/>
                <a:gd name="connsiteX187" fmla="*/ 1107903 w 4958557"/>
                <a:gd name="connsiteY187" fmla="*/ 1173958 h 2611386"/>
                <a:gd name="connsiteX188" fmla="*/ 1118672 w 4958557"/>
                <a:gd name="connsiteY188" fmla="*/ 1173562 h 2611386"/>
                <a:gd name="connsiteX189" fmla="*/ 1142191 w 4958557"/>
                <a:gd name="connsiteY189" fmla="*/ 1167619 h 2611386"/>
                <a:gd name="connsiteX190" fmla="*/ 1145072 w 4958557"/>
                <a:gd name="connsiteY190" fmla="*/ 1169348 h 2611386"/>
                <a:gd name="connsiteX191" fmla="*/ 1141615 w 4958557"/>
                <a:gd name="connsiteY191" fmla="*/ 1172229 h 2611386"/>
                <a:gd name="connsiteX192" fmla="*/ 1139598 w 4958557"/>
                <a:gd name="connsiteY192" fmla="*/ 1170500 h 2611386"/>
                <a:gd name="connsiteX193" fmla="*/ 1142191 w 4958557"/>
                <a:gd name="connsiteY193" fmla="*/ 1167619 h 2611386"/>
                <a:gd name="connsiteX194" fmla="*/ 1089029 w 4958557"/>
                <a:gd name="connsiteY194" fmla="*/ 1167439 h 2611386"/>
                <a:gd name="connsiteX195" fmla="*/ 1100987 w 4958557"/>
                <a:gd name="connsiteY195" fmla="*/ 1168195 h 2611386"/>
                <a:gd name="connsiteX196" fmla="*/ 1077072 w 4958557"/>
                <a:gd name="connsiteY196" fmla="*/ 1172517 h 2611386"/>
                <a:gd name="connsiteX197" fmla="*/ 1089029 w 4958557"/>
                <a:gd name="connsiteY197" fmla="*/ 1167439 h 2611386"/>
                <a:gd name="connsiteX198" fmla="*/ 1186600 w 4958557"/>
                <a:gd name="connsiteY198" fmla="*/ 1161820 h 2611386"/>
                <a:gd name="connsiteX199" fmla="*/ 1193480 w 4958557"/>
                <a:gd name="connsiteY199" fmla="*/ 1161855 h 2611386"/>
                <a:gd name="connsiteX200" fmla="*/ 1193480 w 4958557"/>
                <a:gd name="connsiteY200" fmla="*/ 1164161 h 2611386"/>
                <a:gd name="connsiteX201" fmla="*/ 1180802 w 4958557"/>
                <a:gd name="connsiteY201" fmla="*/ 1165889 h 2611386"/>
                <a:gd name="connsiteX202" fmla="*/ 1186600 w 4958557"/>
                <a:gd name="connsiteY202" fmla="*/ 1161820 h 2611386"/>
                <a:gd name="connsiteX203" fmla="*/ 1134988 w 4958557"/>
                <a:gd name="connsiteY203" fmla="*/ 1159263 h 2611386"/>
                <a:gd name="connsiteX204" fmla="*/ 1122598 w 4958557"/>
                <a:gd name="connsiteY204" fmla="*/ 1161856 h 2611386"/>
                <a:gd name="connsiteX205" fmla="*/ 1134988 w 4958557"/>
                <a:gd name="connsiteY205" fmla="*/ 1159263 h 2611386"/>
                <a:gd name="connsiteX206" fmla="*/ 1230361 w 4958557"/>
                <a:gd name="connsiteY206" fmla="*/ 1119788 h 2611386"/>
                <a:gd name="connsiteX207" fmla="*/ 1219700 w 4958557"/>
                <a:gd name="connsiteY207" fmla="*/ 1128720 h 2611386"/>
                <a:gd name="connsiteX208" fmla="*/ 1212785 w 4958557"/>
                <a:gd name="connsiteY208" fmla="*/ 1126415 h 2611386"/>
                <a:gd name="connsiteX209" fmla="*/ 1230361 w 4958557"/>
                <a:gd name="connsiteY209" fmla="*/ 1119788 h 2611386"/>
                <a:gd name="connsiteX210" fmla="*/ 1289430 w 4958557"/>
                <a:gd name="connsiteY210" fmla="*/ 1099906 h 2611386"/>
                <a:gd name="connsiteX211" fmla="*/ 1266955 w 4958557"/>
                <a:gd name="connsiteY211" fmla="*/ 1108262 h 2611386"/>
                <a:gd name="connsiteX212" fmla="*/ 1289430 w 4958557"/>
                <a:gd name="connsiteY212" fmla="*/ 1099906 h 2611386"/>
                <a:gd name="connsiteX213" fmla="*/ 4643637 w 4958557"/>
                <a:gd name="connsiteY213" fmla="*/ 1074262 h 2611386"/>
                <a:gd name="connsiteX214" fmla="*/ 4630959 w 4958557"/>
                <a:gd name="connsiteY214" fmla="*/ 1080889 h 2611386"/>
                <a:gd name="connsiteX215" fmla="*/ 4643637 w 4958557"/>
                <a:gd name="connsiteY215" fmla="*/ 1074262 h 2611386"/>
                <a:gd name="connsiteX216" fmla="*/ 4667553 w 4958557"/>
                <a:gd name="connsiteY216" fmla="*/ 1062160 h 2611386"/>
                <a:gd name="connsiteX217" fmla="*/ 4657519 w 4958557"/>
                <a:gd name="connsiteY217" fmla="*/ 1066913 h 2611386"/>
                <a:gd name="connsiteX218" fmla="*/ 4656315 w 4958557"/>
                <a:gd name="connsiteY218" fmla="*/ 1067346 h 2611386"/>
                <a:gd name="connsiteX219" fmla="*/ 4656604 w 4958557"/>
                <a:gd name="connsiteY219" fmla="*/ 1067346 h 2611386"/>
                <a:gd name="connsiteX220" fmla="*/ 4657519 w 4958557"/>
                <a:gd name="connsiteY220" fmla="*/ 1066913 h 2611386"/>
                <a:gd name="connsiteX221" fmla="*/ 4663519 w 4958557"/>
                <a:gd name="connsiteY221" fmla="*/ 1064753 h 2611386"/>
                <a:gd name="connsiteX222" fmla="*/ 4667553 w 4958557"/>
                <a:gd name="connsiteY222" fmla="*/ 1062160 h 2611386"/>
                <a:gd name="connsiteX223" fmla="*/ 1678126 w 4958557"/>
                <a:gd name="connsiteY223" fmla="*/ 983210 h 2611386"/>
                <a:gd name="connsiteX224" fmla="*/ 1670347 w 4958557"/>
                <a:gd name="connsiteY224" fmla="*/ 992719 h 2611386"/>
                <a:gd name="connsiteX225" fmla="*/ 1668618 w 4958557"/>
                <a:gd name="connsiteY225" fmla="*/ 990413 h 2611386"/>
                <a:gd name="connsiteX226" fmla="*/ 1678126 w 4958557"/>
                <a:gd name="connsiteY226" fmla="*/ 983210 h 2611386"/>
                <a:gd name="connsiteX227" fmla="*/ 1764568 w 4958557"/>
                <a:gd name="connsiteY227" fmla="*/ 931346 h 2611386"/>
                <a:gd name="connsiteX228" fmla="*/ 1758517 w 4958557"/>
                <a:gd name="connsiteY228" fmla="*/ 934515 h 2611386"/>
                <a:gd name="connsiteX229" fmla="*/ 1757653 w 4958557"/>
                <a:gd name="connsiteY229" fmla="*/ 932786 h 2611386"/>
                <a:gd name="connsiteX230" fmla="*/ 1764568 w 4958557"/>
                <a:gd name="connsiteY230" fmla="*/ 931346 h 2611386"/>
                <a:gd name="connsiteX231" fmla="*/ 2152400 w 4958557"/>
                <a:gd name="connsiteY231" fmla="*/ 861040 h 2611386"/>
                <a:gd name="connsiteX232" fmla="*/ 2134824 w 4958557"/>
                <a:gd name="connsiteY232" fmla="*/ 869972 h 2611386"/>
                <a:gd name="connsiteX233" fmla="*/ 2152400 w 4958557"/>
                <a:gd name="connsiteY233" fmla="*/ 861040 h 2611386"/>
                <a:gd name="connsiteX234" fmla="*/ 2153842 w 4958557"/>
                <a:gd name="connsiteY234" fmla="*/ 843464 h 2611386"/>
                <a:gd name="connsiteX235" fmla="*/ 2116384 w 4958557"/>
                <a:gd name="connsiteY235" fmla="*/ 858735 h 2611386"/>
                <a:gd name="connsiteX236" fmla="*/ 2127909 w 4958557"/>
                <a:gd name="connsiteY236" fmla="*/ 850379 h 2611386"/>
                <a:gd name="connsiteX237" fmla="*/ 2139723 w 4958557"/>
                <a:gd name="connsiteY237" fmla="*/ 845769 h 2611386"/>
                <a:gd name="connsiteX238" fmla="*/ 2153842 w 4958557"/>
                <a:gd name="connsiteY238" fmla="*/ 843464 h 2611386"/>
                <a:gd name="connsiteX239" fmla="*/ 2250944 w 4958557"/>
                <a:gd name="connsiteY239" fmla="*/ 834244 h 2611386"/>
                <a:gd name="connsiteX240" fmla="*/ 2225876 w 4958557"/>
                <a:gd name="connsiteY240" fmla="*/ 841159 h 2611386"/>
                <a:gd name="connsiteX241" fmla="*/ 2250944 w 4958557"/>
                <a:gd name="connsiteY241" fmla="*/ 834244 h 2611386"/>
                <a:gd name="connsiteX242" fmla="*/ 2186978 w 4958557"/>
                <a:gd name="connsiteY242" fmla="*/ 829345 h 2611386"/>
                <a:gd name="connsiteX243" fmla="*/ 2188418 w 4958557"/>
                <a:gd name="connsiteY243" fmla="*/ 832515 h 2611386"/>
                <a:gd name="connsiteX244" fmla="*/ 2185249 w 4958557"/>
                <a:gd name="connsiteY244" fmla="*/ 835396 h 2611386"/>
                <a:gd name="connsiteX245" fmla="*/ 2183232 w 4958557"/>
                <a:gd name="connsiteY245" fmla="*/ 832515 h 2611386"/>
                <a:gd name="connsiteX246" fmla="*/ 2186978 w 4958557"/>
                <a:gd name="connsiteY246" fmla="*/ 829345 h 2611386"/>
                <a:gd name="connsiteX247" fmla="*/ 2260740 w 4958557"/>
                <a:gd name="connsiteY247" fmla="*/ 827328 h 2611386"/>
                <a:gd name="connsiteX248" fmla="*/ 2251520 w 4958557"/>
                <a:gd name="connsiteY248" fmla="*/ 833955 h 2611386"/>
                <a:gd name="connsiteX249" fmla="*/ 2260740 w 4958557"/>
                <a:gd name="connsiteY249" fmla="*/ 827328 h 2611386"/>
                <a:gd name="connsiteX250" fmla="*/ 2237402 w 4958557"/>
                <a:gd name="connsiteY250" fmla="*/ 819836 h 2611386"/>
                <a:gd name="connsiteX251" fmla="*/ 2244605 w 4958557"/>
                <a:gd name="connsiteY251" fmla="*/ 829057 h 2611386"/>
                <a:gd name="connsiteX252" fmla="*/ 2228181 w 4958557"/>
                <a:gd name="connsiteY252" fmla="*/ 834243 h 2611386"/>
                <a:gd name="connsiteX253" fmla="*/ 2213486 w 4958557"/>
                <a:gd name="connsiteY253" fmla="*/ 838565 h 2611386"/>
                <a:gd name="connsiteX254" fmla="*/ 2181215 w 4958557"/>
                <a:gd name="connsiteY254" fmla="*/ 851243 h 2611386"/>
                <a:gd name="connsiteX255" fmla="*/ 2172859 w 4958557"/>
                <a:gd name="connsiteY255" fmla="*/ 849802 h 2611386"/>
                <a:gd name="connsiteX256" fmla="*/ 2177469 w 4958557"/>
                <a:gd name="connsiteY256" fmla="*/ 843175 h 2611386"/>
                <a:gd name="connsiteX257" fmla="*/ 2154418 w 4958557"/>
                <a:gd name="connsiteY257" fmla="*/ 843175 h 2611386"/>
                <a:gd name="connsiteX258" fmla="*/ 2174299 w 4958557"/>
                <a:gd name="connsiteY258" fmla="*/ 835107 h 2611386"/>
                <a:gd name="connsiteX259" fmla="*/ 2182943 w 4958557"/>
                <a:gd name="connsiteY259" fmla="*/ 841158 h 2611386"/>
                <a:gd name="connsiteX260" fmla="*/ 2203977 w 4958557"/>
                <a:gd name="connsiteY260" fmla="*/ 835972 h 2611386"/>
                <a:gd name="connsiteX261" fmla="*/ 2201384 w 4958557"/>
                <a:gd name="connsiteY261" fmla="*/ 827904 h 2611386"/>
                <a:gd name="connsiteX262" fmla="*/ 2237402 w 4958557"/>
                <a:gd name="connsiteY262" fmla="*/ 819836 h 2611386"/>
                <a:gd name="connsiteX263" fmla="*/ 2242480 w 4958557"/>
                <a:gd name="connsiteY263" fmla="*/ 790159 h 2611386"/>
                <a:gd name="connsiteX264" fmla="*/ 2246334 w 4958557"/>
                <a:gd name="connsiteY264" fmla="*/ 791887 h 2611386"/>
                <a:gd name="connsiteX265" fmla="*/ 2246334 w 4958557"/>
                <a:gd name="connsiteY265" fmla="*/ 802548 h 2611386"/>
                <a:gd name="connsiteX266" fmla="*/ 2239706 w 4958557"/>
                <a:gd name="connsiteY266" fmla="*/ 810328 h 2611386"/>
                <a:gd name="connsiteX267" fmla="*/ 2232791 w 4958557"/>
                <a:gd name="connsiteY267" fmla="*/ 814362 h 2611386"/>
                <a:gd name="connsiteX268" fmla="*/ 2234808 w 4958557"/>
                <a:gd name="connsiteY268" fmla="*/ 810328 h 2611386"/>
                <a:gd name="connsiteX269" fmla="*/ 2212621 w 4958557"/>
                <a:gd name="connsiteY269" fmla="*/ 818396 h 2611386"/>
                <a:gd name="connsiteX270" fmla="*/ 2205418 w 4958557"/>
                <a:gd name="connsiteY270" fmla="*/ 820701 h 2611386"/>
                <a:gd name="connsiteX271" fmla="*/ 2238842 w 4958557"/>
                <a:gd name="connsiteY271" fmla="*/ 792752 h 2611386"/>
                <a:gd name="connsiteX272" fmla="*/ 2242480 w 4958557"/>
                <a:gd name="connsiteY272" fmla="*/ 790159 h 2611386"/>
                <a:gd name="connsiteX273" fmla="*/ 2288113 w 4958557"/>
                <a:gd name="connsiteY273" fmla="*/ 782667 h 2611386"/>
                <a:gd name="connsiteX274" fmla="*/ 2270537 w 4958557"/>
                <a:gd name="connsiteY274" fmla="*/ 786989 h 2611386"/>
                <a:gd name="connsiteX275" fmla="*/ 2288113 w 4958557"/>
                <a:gd name="connsiteY275" fmla="*/ 782667 h 2611386"/>
                <a:gd name="connsiteX276" fmla="*/ 2337386 w 4958557"/>
                <a:gd name="connsiteY276" fmla="*/ 765955 h 2611386"/>
                <a:gd name="connsiteX277" fmla="*/ 2296470 w 4958557"/>
                <a:gd name="connsiteY277" fmla="*/ 781514 h 2611386"/>
                <a:gd name="connsiteX278" fmla="*/ 2337386 w 4958557"/>
                <a:gd name="connsiteY278" fmla="*/ 765955 h 2611386"/>
                <a:gd name="connsiteX279" fmla="*/ 2362165 w 4958557"/>
                <a:gd name="connsiteY279" fmla="*/ 760192 h 2611386"/>
                <a:gd name="connsiteX280" fmla="*/ 2349199 w 4958557"/>
                <a:gd name="connsiteY280" fmla="*/ 766819 h 2611386"/>
                <a:gd name="connsiteX281" fmla="*/ 2362165 w 4958557"/>
                <a:gd name="connsiteY281" fmla="*/ 760192 h 2611386"/>
                <a:gd name="connsiteX282" fmla="*/ 2407979 w 4958557"/>
                <a:gd name="connsiteY282" fmla="*/ 741752 h 2611386"/>
                <a:gd name="connsiteX283" fmla="*/ 2414030 w 4958557"/>
                <a:gd name="connsiteY283" fmla="*/ 743192 h 2611386"/>
                <a:gd name="connsiteX284" fmla="*/ 2410572 w 4958557"/>
                <a:gd name="connsiteY284" fmla="*/ 748091 h 2611386"/>
                <a:gd name="connsiteX285" fmla="*/ 2372250 w 4958557"/>
                <a:gd name="connsiteY285" fmla="*/ 758175 h 2611386"/>
                <a:gd name="connsiteX286" fmla="*/ 2407979 w 4958557"/>
                <a:gd name="connsiteY286" fmla="*/ 741752 h 2611386"/>
                <a:gd name="connsiteX287" fmla="*/ 2437080 w 4958557"/>
                <a:gd name="connsiteY287" fmla="*/ 734368 h 2611386"/>
                <a:gd name="connsiteX288" fmla="*/ 2440538 w 4958557"/>
                <a:gd name="connsiteY288" fmla="*/ 737429 h 2611386"/>
                <a:gd name="connsiteX289" fmla="*/ 2432182 w 4958557"/>
                <a:gd name="connsiteY289" fmla="*/ 742903 h 2611386"/>
                <a:gd name="connsiteX290" fmla="*/ 2426131 w 4958557"/>
                <a:gd name="connsiteY290" fmla="*/ 737141 h 2611386"/>
                <a:gd name="connsiteX291" fmla="*/ 2432758 w 4958557"/>
                <a:gd name="connsiteY291" fmla="*/ 734548 h 2611386"/>
                <a:gd name="connsiteX292" fmla="*/ 2437080 w 4958557"/>
                <a:gd name="connsiteY292" fmla="*/ 734368 h 2611386"/>
                <a:gd name="connsiteX293" fmla="*/ 2463446 w 4958557"/>
                <a:gd name="connsiteY293" fmla="*/ 726769 h 2611386"/>
                <a:gd name="connsiteX294" fmla="*/ 2475115 w 4958557"/>
                <a:gd name="connsiteY294" fmla="*/ 727345 h 2611386"/>
                <a:gd name="connsiteX295" fmla="*/ 2458403 w 4958557"/>
                <a:gd name="connsiteY295" fmla="*/ 731955 h 2611386"/>
                <a:gd name="connsiteX296" fmla="*/ 2453505 w 4958557"/>
                <a:gd name="connsiteY296" fmla="*/ 730514 h 2611386"/>
                <a:gd name="connsiteX297" fmla="*/ 2463446 w 4958557"/>
                <a:gd name="connsiteY297" fmla="*/ 726769 h 2611386"/>
                <a:gd name="connsiteX298" fmla="*/ 2746540 w 4958557"/>
                <a:gd name="connsiteY298" fmla="*/ 646378 h 2611386"/>
                <a:gd name="connsiteX299" fmla="*/ 2760659 w 4958557"/>
                <a:gd name="connsiteY299" fmla="*/ 648971 h 2611386"/>
                <a:gd name="connsiteX300" fmla="*/ 2767286 w 4958557"/>
                <a:gd name="connsiteY300" fmla="*/ 649548 h 2611386"/>
                <a:gd name="connsiteX301" fmla="*/ 2762676 w 4958557"/>
                <a:gd name="connsiteY301" fmla="*/ 653870 h 2611386"/>
                <a:gd name="connsiteX302" fmla="*/ 2743947 w 4958557"/>
                <a:gd name="connsiteY302" fmla="*/ 660209 h 2611386"/>
                <a:gd name="connsiteX303" fmla="*/ 2746540 w 4958557"/>
                <a:gd name="connsiteY303" fmla="*/ 646378 h 2611386"/>
                <a:gd name="connsiteX304" fmla="*/ 2757489 w 4958557"/>
                <a:gd name="connsiteY304" fmla="*/ 636869 h 2611386"/>
                <a:gd name="connsiteX305" fmla="*/ 2745675 w 4958557"/>
                <a:gd name="connsiteY305" fmla="*/ 643784 h 2611386"/>
                <a:gd name="connsiteX306" fmla="*/ 2743082 w 4958557"/>
                <a:gd name="connsiteY306" fmla="*/ 639750 h 2611386"/>
                <a:gd name="connsiteX307" fmla="*/ 2757489 w 4958557"/>
                <a:gd name="connsiteY307" fmla="*/ 636869 h 2611386"/>
                <a:gd name="connsiteX308" fmla="*/ 2846236 w 4958557"/>
                <a:gd name="connsiteY308" fmla="*/ 622751 h 2611386"/>
                <a:gd name="connsiteX309" fmla="*/ 2824049 w 4958557"/>
                <a:gd name="connsiteY309" fmla="*/ 633988 h 2611386"/>
                <a:gd name="connsiteX310" fmla="*/ 2819439 w 4958557"/>
                <a:gd name="connsiteY310" fmla="*/ 642921 h 2611386"/>
                <a:gd name="connsiteX311" fmla="*/ 2814252 w 4958557"/>
                <a:gd name="connsiteY311" fmla="*/ 645226 h 2611386"/>
                <a:gd name="connsiteX312" fmla="*/ 2798117 w 4958557"/>
                <a:gd name="connsiteY312" fmla="*/ 640904 h 2611386"/>
                <a:gd name="connsiteX313" fmla="*/ 2787744 w 4958557"/>
                <a:gd name="connsiteY313" fmla="*/ 646090 h 2611386"/>
                <a:gd name="connsiteX314" fmla="*/ 2780828 w 4958557"/>
                <a:gd name="connsiteY314" fmla="*/ 646090 h 2611386"/>
                <a:gd name="connsiteX315" fmla="*/ 2785150 w 4958557"/>
                <a:gd name="connsiteY315" fmla="*/ 640904 h 2611386"/>
                <a:gd name="connsiteX316" fmla="*/ 2792930 w 4958557"/>
                <a:gd name="connsiteY316" fmla="*/ 638887 h 2611386"/>
                <a:gd name="connsiteX317" fmla="*/ 2802151 w 4958557"/>
                <a:gd name="connsiteY317" fmla="*/ 636293 h 2611386"/>
                <a:gd name="connsiteX318" fmla="*/ 2846236 w 4958557"/>
                <a:gd name="connsiteY318" fmla="*/ 622751 h 2611386"/>
                <a:gd name="connsiteX319" fmla="*/ 2754896 w 4958557"/>
                <a:gd name="connsiteY319" fmla="*/ 618717 h 2611386"/>
                <a:gd name="connsiteX320" fmla="*/ 2744811 w 4958557"/>
                <a:gd name="connsiteY320" fmla="*/ 623903 h 2611386"/>
                <a:gd name="connsiteX321" fmla="*/ 2754896 w 4958557"/>
                <a:gd name="connsiteY321" fmla="*/ 618717 h 2611386"/>
                <a:gd name="connsiteX322" fmla="*/ 2843354 w 4958557"/>
                <a:gd name="connsiteY322" fmla="*/ 598547 h 2611386"/>
                <a:gd name="connsiteX323" fmla="*/ 2851998 w 4958557"/>
                <a:gd name="connsiteY323" fmla="*/ 599124 h 2611386"/>
                <a:gd name="connsiteX324" fmla="*/ 2836438 w 4958557"/>
                <a:gd name="connsiteY324" fmla="*/ 608344 h 2611386"/>
                <a:gd name="connsiteX325" fmla="*/ 2780828 w 4958557"/>
                <a:gd name="connsiteY325" fmla="*/ 629666 h 2611386"/>
                <a:gd name="connsiteX326" fmla="*/ 2766997 w 4958557"/>
                <a:gd name="connsiteY326" fmla="*/ 637446 h 2611386"/>
                <a:gd name="connsiteX327" fmla="*/ 2757777 w 4958557"/>
                <a:gd name="connsiteY327" fmla="*/ 636581 h 2611386"/>
                <a:gd name="connsiteX328" fmla="*/ 2766133 w 4958557"/>
                <a:gd name="connsiteY328" fmla="*/ 630242 h 2611386"/>
                <a:gd name="connsiteX329" fmla="*/ 2810794 w 4958557"/>
                <a:gd name="connsiteY329" fmla="*/ 614395 h 2611386"/>
                <a:gd name="connsiteX330" fmla="*/ 2820015 w 4958557"/>
                <a:gd name="connsiteY330" fmla="*/ 602869 h 2611386"/>
                <a:gd name="connsiteX331" fmla="*/ 2843354 w 4958557"/>
                <a:gd name="connsiteY331" fmla="*/ 598547 h 2611386"/>
                <a:gd name="connsiteX332" fmla="*/ 2912220 w 4958557"/>
                <a:gd name="connsiteY332" fmla="*/ 578954 h 2611386"/>
                <a:gd name="connsiteX333" fmla="*/ 2888016 w 4958557"/>
                <a:gd name="connsiteY333" fmla="*/ 589327 h 2611386"/>
                <a:gd name="connsiteX334" fmla="*/ 2912220 w 4958557"/>
                <a:gd name="connsiteY334" fmla="*/ 578954 h 2611386"/>
                <a:gd name="connsiteX335" fmla="*/ 3107000 w 4958557"/>
                <a:gd name="connsiteY335" fmla="*/ 536886 h 2611386"/>
                <a:gd name="connsiteX336" fmla="*/ 3111610 w 4958557"/>
                <a:gd name="connsiteY336" fmla="*/ 537462 h 2611386"/>
                <a:gd name="connsiteX337" fmla="*/ 3109881 w 4958557"/>
                <a:gd name="connsiteY337" fmla="*/ 541784 h 2611386"/>
                <a:gd name="connsiteX338" fmla="*/ 3092881 w 4958557"/>
                <a:gd name="connsiteY338" fmla="*/ 546394 h 2611386"/>
                <a:gd name="connsiteX339" fmla="*/ 3076169 w 4958557"/>
                <a:gd name="connsiteY339" fmla="*/ 551005 h 2611386"/>
                <a:gd name="connsiteX340" fmla="*/ 3004135 w 4958557"/>
                <a:gd name="connsiteY340" fmla="*/ 562530 h 2611386"/>
                <a:gd name="connsiteX341" fmla="*/ 3049372 w 4958557"/>
                <a:gd name="connsiteY341" fmla="*/ 546971 h 2611386"/>
                <a:gd name="connsiteX342" fmla="*/ 3068389 w 4958557"/>
                <a:gd name="connsiteY342" fmla="*/ 540920 h 2611386"/>
                <a:gd name="connsiteX343" fmla="*/ 3090288 w 4958557"/>
                <a:gd name="connsiteY343" fmla="*/ 541496 h 2611386"/>
                <a:gd name="connsiteX344" fmla="*/ 3107000 w 4958557"/>
                <a:gd name="connsiteY344" fmla="*/ 536886 h 2611386"/>
                <a:gd name="connsiteX345" fmla="*/ 3299188 w 4958557"/>
                <a:gd name="connsiteY345" fmla="*/ 472055 h 2611386"/>
                <a:gd name="connsiteX346" fmla="*/ 3287086 w 4958557"/>
                <a:gd name="connsiteY346" fmla="*/ 477530 h 2611386"/>
                <a:gd name="connsiteX347" fmla="*/ 3299188 w 4958557"/>
                <a:gd name="connsiteY347" fmla="*/ 472055 h 2611386"/>
                <a:gd name="connsiteX348" fmla="*/ 3335493 w 4958557"/>
                <a:gd name="connsiteY348" fmla="*/ 466004 h 2611386"/>
                <a:gd name="connsiteX349" fmla="*/ 3308696 w 4958557"/>
                <a:gd name="connsiteY349" fmla="*/ 473208 h 2611386"/>
                <a:gd name="connsiteX350" fmla="*/ 3335493 w 4958557"/>
                <a:gd name="connsiteY350" fmla="*/ 466004 h 2611386"/>
                <a:gd name="connsiteX351" fmla="*/ 3404070 w 4958557"/>
                <a:gd name="connsiteY351" fmla="*/ 454371 h 2611386"/>
                <a:gd name="connsiteX352" fmla="*/ 3408392 w 4958557"/>
                <a:gd name="connsiteY352" fmla="*/ 455343 h 2611386"/>
                <a:gd name="connsiteX353" fmla="*/ 3404646 w 4958557"/>
                <a:gd name="connsiteY353" fmla="*/ 458800 h 2611386"/>
                <a:gd name="connsiteX354" fmla="*/ 3394849 w 4958557"/>
                <a:gd name="connsiteY354" fmla="*/ 459088 h 2611386"/>
                <a:gd name="connsiteX355" fmla="*/ 3399747 w 4958557"/>
                <a:gd name="connsiteY355" fmla="*/ 456207 h 2611386"/>
                <a:gd name="connsiteX356" fmla="*/ 3404070 w 4958557"/>
                <a:gd name="connsiteY356" fmla="*/ 454371 h 2611386"/>
                <a:gd name="connsiteX357" fmla="*/ 3372951 w 4958557"/>
                <a:gd name="connsiteY357" fmla="*/ 453902 h 2611386"/>
                <a:gd name="connsiteX358" fmla="*/ 3378138 w 4958557"/>
                <a:gd name="connsiteY358" fmla="*/ 457936 h 2611386"/>
                <a:gd name="connsiteX359" fmla="*/ 3385053 w 4958557"/>
                <a:gd name="connsiteY359" fmla="*/ 459953 h 2611386"/>
                <a:gd name="connsiteX360" fmla="*/ 3373239 w 4958557"/>
                <a:gd name="connsiteY360" fmla="*/ 466003 h 2611386"/>
                <a:gd name="connsiteX361" fmla="*/ 3357968 w 4958557"/>
                <a:gd name="connsiteY361" fmla="*/ 465139 h 2611386"/>
                <a:gd name="connsiteX362" fmla="*/ 3369205 w 4958557"/>
                <a:gd name="connsiteY362" fmla="*/ 461105 h 2611386"/>
                <a:gd name="connsiteX363" fmla="*/ 3370934 w 4958557"/>
                <a:gd name="connsiteY363" fmla="*/ 460241 h 2611386"/>
                <a:gd name="connsiteX364" fmla="*/ 3372951 w 4958557"/>
                <a:gd name="connsiteY364" fmla="*/ 453902 h 2611386"/>
                <a:gd name="connsiteX365" fmla="*/ 3439511 w 4958557"/>
                <a:gd name="connsiteY365" fmla="*/ 448428 h 2611386"/>
                <a:gd name="connsiteX366" fmla="*/ 3423663 w 4958557"/>
                <a:gd name="connsiteY366" fmla="*/ 455631 h 2611386"/>
                <a:gd name="connsiteX367" fmla="*/ 3439511 w 4958557"/>
                <a:gd name="connsiteY367" fmla="*/ 448428 h 2611386"/>
                <a:gd name="connsiteX368" fmla="*/ 3552173 w 4958557"/>
                <a:gd name="connsiteY368" fmla="*/ 412986 h 2611386"/>
                <a:gd name="connsiteX369" fmla="*/ 3553901 w 4958557"/>
                <a:gd name="connsiteY369" fmla="*/ 416444 h 2611386"/>
                <a:gd name="connsiteX370" fmla="*/ 3546986 w 4958557"/>
                <a:gd name="connsiteY370" fmla="*/ 417597 h 2611386"/>
                <a:gd name="connsiteX371" fmla="*/ 3552173 w 4958557"/>
                <a:gd name="connsiteY371" fmla="*/ 412986 h 2611386"/>
                <a:gd name="connsiteX372" fmla="*/ 3591936 w 4958557"/>
                <a:gd name="connsiteY372" fmla="*/ 400597 h 2611386"/>
                <a:gd name="connsiteX373" fmla="*/ 3594529 w 4958557"/>
                <a:gd name="connsiteY373" fmla="*/ 404055 h 2611386"/>
                <a:gd name="connsiteX374" fmla="*/ 3589342 w 4958557"/>
                <a:gd name="connsiteY374" fmla="*/ 407224 h 2611386"/>
                <a:gd name="connsiteX375" fmla="*/ 3586749 w 4958557"/>
                <a:gd name="connsiteY375" fmla="*/ 404343 h 2611386"/>
                <a:gd name="connsiteX376" fmla="*/ 3591936 w 4958557"/>
                <a:gd name="connsiteY376" fmla="*/ 400597 h 2611386"/>
                <a:gd name="connsiteX377" fmla="*/ 3635732 w 4958557"/>
                <a:gd name="connsiteY377" fmla="*/ 385902 h 2611386"/>
                <a:gd name="connsiteX378" fmla="*/ 3636597 w 4958557"/>
                <a:gd name="connsiteY378" fmla="*/ 388495 h 2611386"/>
                <a:gd name="connsiteX379" fmla="*/ 3633715 w 4958557"/>
                <a:gd name="connsiteY379" fmla="*/ 391088 h 2611386"/>
                <a:gd name="connsiteX380" fmla="*/ 3632275 w 4958557"/>
                <a:gd name="connsiteY380" fmla="*/ 388783 h 2611386"/>
                <a:gd name="connsiteX381" fmla="*/ 3635732 w 4958557"/>
                <a:gd name="connsiteY381" fmla="*/ 385902 h 2611386"/>
                <a:gd name="connsiteX382" fmla="*/ 3645529 w 4958557"/>
                <a:gd name="connsiteY382" fmla="*/ 375817 h 2611386"/>
                <a:gd name="connsiteX383" fmla="*/ 3637173 w 4958557"/>
                <a:gd name="connsiteY383" fmla="*/ 379563 h 2611386"/>
                <a:gd name="connsiteX384" fmla="*/ 3626800 w 4958557"/>
                <a:gd name="connsiteY384" fmla="*/ 381868 h 2611386"/>
                <a:gd name="connsiteX385" fmla="*/ 3637461 w 4958557"/>
                <a:gd name="connsiteY385" fmla="*/ 377834 h 2611386"/>
                <a:gd name="connsiteX386" fmla="*/ 3645529 w 4958557"/>
                <a:gd name="connsiteY386" fmla="*/ 375817 h 2611386"/>
                <a:gd name="connsiteX387" fmla="*/ 3624494 w 4958557"/>
                <a:gd name="connsiteY387" fmla="*/ 368325 h 2611386"/>
                <a:gd name="connsiteX388" fmla="*/ 3625935 w 4958557"/>
                <a:gd name="connsiteY388" fmla="*/ 370630 h 2611386"/>
                <a:gd name="connsiteX389" fmla="*/ 3623342 w 4958557"/>
                <a:gd name="connsiteY389" fmla="*/ 372359 h 2611386"/>
                <a:gd name="connsiteX390" fmla="*/ 3621613 w 4958557"/>
                <a:gd name="connsiteY390" fmla="*/ 369766 h 2611386"/>
                <a:gd name="connsiteX391" fmla="*/ 3624494 w 4958557"/>
                <a:gd name="connsiteY391" fmla="*/ 368325 h 2611386"/>
                <a:gd name="connsiteX392" fmla="*/ 3680969 w 4958557"/>
                <a:gd name="connsiteY392" fmla="*/ 367173 h 2611386"/>
                <a:gd name="connsiteX393" fmla="*/ 3684427 w 4958557"/>
                <a:gd name="connsiteY393" fmla="*/ 369190 h 2611386"/>
                <a:gd name="connsiteX394" fmla="*/ 3680969 w 4958557"/>
                <a:gd name="connsiteY394" fmla="*/ 371495 h 2611386"/>
                <a:gd name="connsiteX395" fmla="*/ 3678376 w 4958557"/>
                <a:gd name="connsiteY395" fmla="*/ 369190 h 2611386"/>
                <a:gd name="connsiteX396" fmla="*/ 3680969 w 4958557"/>
                <a:gd name="connsiteY396" fmla="*/ 367173 h 2611386"/>
                <a:gd name="connsiteX397" fmla="*/ 3736868 w 4958557"/>
                <a:gd name="connsiteY397" fmla="*/ 357952 h 2611386"/>
                <a:gd name="connsiteX398" fmla="*/ 3740038 w 4958557"/>
                <a:gd name="connsiteY398" fmla="*/ 362562 h 2611386"/>
                <a:gd name="connsiteX399" fmla="*/ 3720445 w 4958557"/>
                <a:gd name="connsiteY399" fmla="*/ 363138 h 2611386"/>
                <a:gd name="connsiteX400" fmla="*/ 3710648 w 4958557"/>
                <a:gd name="connsiteY400" fmla="*/ 365155 h 2611386"/>
                <a:gd name="connsiteX401" fmla="*/ 3720733 w 4958557"/>
                <a:gd name="connsiteY401" fmla="*/ 358528 h 2611386"/>
                <a:gd name="connsiteX402" fmla="*/ 3736868 w 4958557"/>
                <a:gd name="connsiteY402" fmla="*/ 357952 h 2611386"/>
                <a:gd name="connsiteX403" fmla="*/ 3687885 w 4958557"/>
                <a:gd name="connsiteY403" fmla="*/ 347291 h 2611386"/>
                <a:gd name="connsiteX404" fmla="*/ 3682410 w 4958557"/>
                <a:gd name="connsiteY404" fmla="*/ 351037 h 2611386"/>
                <a:gd name="connsiteX405" fmla="*/ 3676936 w 4958557"/>
                <a:gd name="connsiteY405" fmla="*/ 352189 h 2611386"/>
                <a:gd name="connsiteX406" fmla="*/ 3682122 w 4958557"/>
                <a:gd name="connsiteY406" fmla="*/ 348732 h 2611386"/>
                <a:gd name="connsiteX407" fmla="*/ 3687885 w 4958557"/>
                <a:gd name="connsiteY407" fmla="*/ 347291 h 2611386"/>
                <a:gd name="connsiteX408" fmla="*/ 3766258 w 4958557"/>
                <a:gd name="connsiteY408" fmla="*/ 343834 h 2611386"/>
                <a:gd name="connsiteX409" fmla="*/ 3755597 w 4958557"/>
                <a:gd name="connsiteY409" fmla="*/ 351614 h 2611386"/>
                <a:gd name="connsiteX410" fmla="*/ 3766258 w 4958557"/>
                <a:gd name="connsiteY410" fmla="*/ 343834 h 2611386"/>
                <a:gd name="connsiteX411" fmla="*/ 3772885 w 4958557"/>
                <a:gd name="connsiteY411" fmla="*/ 324528 h 2611386"/>
                <a:gd name="connsiteX412" fmla="*/ 3765682 w 4958557"/>
                <a:gd name="connsiteY412" fmla="*/ 329714 h 2611386"/>
                <a:gd name="connsiteX413" fmla="*/ 3736004 w 4958557"/>
                <a:gd name="connsiteY413" fmla="*/ 338935 h 2611386"/>
                <a:gd name="connsiteX414" fmla="*/ 3734851 w 4958557"/>
                <a:gd name="connsiteY414" fmla="*/ 335765 h 2611386"/>
                <a:gd name="connsiteX415" fmla="*/ 3762512 w 4958557"/>
                <a:gd name="connsiteY415" fmla="*/ 327121 h 2611386"/>
                <a:gd name="connsiteX416" fmla="*/ 3772885 w 4958557"/>
                <a:gd name="connsiteY416" fmla="*/ 324528 h 2611386"/>
                <a:gd name="connsiteX417" fmla="*/ 3858174 w 4958557"/>
                <a:gd name="connsiteY417" fmla="*/ 316749 h 2611386"/>
                <a:gd name="connsiteX418" fmla="*/ 3846937 w 4958557"/>
                <a:gd name="connsiteY418" fmla="*/ 321359 h 2611386"/>
                <a:gd name="connsiteX419" fmla="*/ 3858174 w 4958557"/>
                <a:gd name="connsiteY419" fmla="*/ 316749 h 2611386"/>
                <a:gd name="connsiteX420" fmla="*/ 3795721 w 4958557"/>
                <a:gd name="connsiteY420" fmla="*/ 314948 h 2611386"/>
                <a:gd name="connsiteX421" fmla="*/ 3800259 w 4958557"/>
                <a:gd name="connsiteY421" fmla="*/ 316461 h 2611386"/>
                <a:gd name="connsiteX422" fmla="*/ 3797377 w 4958557"/>
                <a:gd name="connsiteY422" fmla="*/ 321071 h 2611386"/>
                <a:gd name="connsiteX423" fmla="*/ 3779801 w 4958557"/>
                <a:gd name="connsiteY423" fmla="*/ 324817 h 2611386"/>
                <a:gd name="connsiteX424" fmla="*/ 3791615 w 4958557"/>
                <a:gd name="connsiteY424" fmla="*/ 318190 h 2611386"/>
                <a:gd name="connsiteX425" fmla="*/ 3795721 w 4958557"/>
                <a:gd name="connsiteY425" fmla="*/ 314948 h 2611386"/>
                <a:gd name="connsiteX426" fmla="*/ 3856157 w 4958557"/>
                <a:gd name="connsiteY426" fmla="*/ 300325 h 2611386"/>
                <a:gd name="connsiteX427" fmla="*/ 3862496 w 4958557"/>
                <a:gd name="connsiteY427" fmla="*/ 304935 h 2611386"/>
                <a:gd name="connsiteX428" fmla="*/ 3854428 w 4958557"/>
                <a:gd name="connsiteY428" fmla="*/ 309546 h 2611386"/>
                <a:gd name="connsiteX429" fmla="*/ 3834547 w 4958557"/>
                <a:gd name="connsiteY429" fmla="*/ 311851 h 2611386"/>
                <a:gd name="connsiteX430" fmla="*/ 3820428 w 4958557"/>
                <a:gd name="connsiteY430" fmla="*/ 311563 h 2611386"/>
                <a:gd name="connsiteX431" fmla="*/ 3856157 w 4958557"/>
                <a:gd name="connsiteY431" fmla="*/ 300325 h 2611386"/>
                <a:gd name="connsiteX432" fmla="*/ 3913496 w 4958557"/>
                <a:gd name="connsiteY432" fmla="*/ 299461 h 2611386"/>
                <a:gd name="connsiteX433" fmla="*/ 3917818 w 4958557"/>
                <a:gd name="connsiteY433" fmla="*/ 300614 h 2611386"/>
                <a:gd name="connsiteX434" fmla="*/ 3916954 w 4958557"/>
                <a:gd name="connsiteY434" fmla="*/ 304647 h 2611386"/>
                <a:gd name="connsiteX435" fmla="*/ 3897072 w 4958557"/>
                <a:gd name="connsiteY435" fmla="*/ 313003 h 2611386"/>
                <a:gd name="connsiteX436" fmla="*/ 3913496 w 4958557"/>
                <a:gd name="connsiteY436" fmla="*/ 299461 h 2611386"/>
                <a:gd name="connsiteX437" fmla="*/ 3801411 w 4958557"/>
                <a:gd name="connsiteY437" fmla="*/ 284766 h 2611386"/>
                <a:gd name="connsiteX438" fmla="*/ 3805156 w 4958557"/>
                <a:gd name="connsiteY438" fmla="*/ 285630 h 2611386"/>
                <a:gd name="connsiteX439" fmla="*/ 3801122 w 4958557"/>
                <a:gd name="connsiteY439" fmla="*/ 289088 h 2611386"/>
                <a:gd name="connsiteX440" fmla="*/ 3797953 w 4958557"/>
                <a:gd name="connsiteY440" fmla="*/ 287359 h 2611386"/>
                <a:gd name="connsiteX441" fmla="*/ 3801411 w 4958557"/>
                <a:gd name="connsiteY441" fmla="*/ 284766 h 2611386"/>
                <a:gd name="connsiteX442" fmla="*/ 3986395 w 4958557"/>
                <a:gd name="connsiteY442" fmla="*/ 275545 h 2611386"/>
                <a:gd name="connsiteX443" fmla="*/ 3987835 w 4958557"/>
                <a:gd name="connsiteY443" fmla="*/ 278138 h 2611386"/>
                <a:gd name="connsiteX444" fmla="*/ 3978615 w 4958557"/>
                <a:gd name="connsiteY444" fmla="*/ 283325 h 2611386"/>
                <a:gd name="connsiteX445" fmla="*/ 3961615 w 4958557"/>
                <a:gd name="connsiteY445" fmla="*/ 287359 h 2611386"/>
                <a:gd name="connsiteX446" fmla="*/ 3975158 w 4958557"/>
                <a:gd name="connsiteY446" fmla="*/ 280732 h 2611386"/>
                <a:gd name="connsiteX447" fmla="*/ 3976886 w 4958557"/>
                <a:gd name="connsiteY447" fmla="*/ 279291 h 2611386"/>
                <a:gd name="connsiteX448" fmla="*/ 3986395 w 4958557"/>
                <a:gd name="connsiteY448" fmla="*/ 275545 h 2611386"/>
                <a:gd name="connsiteX449" fmla="*/ 4044311 w 4958557"/>
                <a:gd name="connsiteY449" fmla="*/ 258545 h 2611386"/>
                <a:gd name="connsiteX450" fmla="*/ 4045464 w 4958557"/>
                <a:gd name="connsiteY450" fmla="*/ 261715 h 2611386"/>
                <a:gd name="connsiteX451" fmla="*/ 4011176 w 4958557"/>
                <a:gd name="connsiteY451" fmla="*/ 273240 h 2611386"/>
                <a:gd name="connsiteX452" fmla="*/ 4010311 w 4958557"/>
                <a:gd name="connsiteY452" fmla="*/ 270070 h 2611386"/>
                <a:gd name="connsiteX453" fmla="*/ 4044311 w 4958557"/>
                <a:gd name="connsiteY453" fmla="*/ 258545 h 2611386"/>
                <a:gd name="connsiteX454" fmla="*/ 4112887 w 4958557"/>
                <a:gd name="connsiteY454" fmla="*/ 240105 h 2611386"/>
                <a:gd name="connsiteX455" fmla="*/ 4116057 w 4958557"/>
                <a:gd name="connsiteY455" fmla="*/ 241545 h 2611386"/>
                <a:gd name="connsiteX456" fmla="*/ 4113175 w 4958557"/>
                <a:gd name="connsiteY456" fmla="*/ 245003 h 2611386"/>
                <a:gd name="connsiteX457" fmla="*/ 4110006 w 4958557"/>
                <a:gd name="connsiteY457" fmla="*/ 243274 h 2611386"/>
                <a:gd name="connsiteX458" fmla="*/ 4112887 w 4958557"/>
                <a:gd name="connsiteY458" fmla="*/ 240105 h 2611386"/>
                <a:gd name="connsiteX459" fmla="*/ 4032786 w 4958557"/>
                <a:gd name="connsiteY459" fmla="*/ 221087 h 2611386"/>
                <a:gd name="connsiteX460" fmla="*/ 4037108 w 4958557"/>
                <a:gd name="connsiteY460" fmla="*/ 223968 h 2611386"/>
                <a:gd name="connsiteX461" fmla="*/ 4031633 w 4958557"/>
                <a:gd name="connsiteY461" fmla="*/ 229155 h 2611386"/>
                <a:gd name="connsiteX462" fmla="*/ 4027023 w 4958557"/>
                <a:gd name="connsiteY462" fmla="*/ 226850 h 2611386"/>
                <a:gd name="connsiteX463" fmla="*/ 4032786 w 4958557"/>
                <a:gd name="connsiteY463" fmla="*/ 221087 h 2611386"/>
                <a:gd name="connsiteX464" fmla="*/ 4146600 w 4958557"/>
                <a:gd name="connsiteY464" fmla="*/ 215613 h 2611386"/>
                <a:gd name="connsiteX465" fmla="*/ 4141702 w 4958557"/>
                <a:gd name="connsiteY465" fmla="*/ 221664 h 2611386"/>
                <a:gd name="connsiteX466" fmla="*/ 4142278 w 4958557"/>
                <a:gd name="connsiteY466" fmla="*/ 217342 h 2611386"/>
                <a:gd name="connsiteX467" fmla="*/ 4146600 w 4958557"/>
                <a:gd name="connsiteY467" fmla="*/ 215613 h 2611386"/>
                <a:gd name="connsiteX468" fmla="*/ 4121532 w 4958557"/>
                <a:gd name="connsiteY468" fmla="*/ 210138 h 2611386"/>
                <a:gd name="connsiteX469" fmla="*/ 4121532 w 4958557"/>
                <a:gd name="connsiteY469" fmla="*/ 219359 h 2611386"/>
                <a:gd name="connsiteX470" fmla="*/ 4107125 w 4958557"/>
                <a:gd name="connsiteY470" fmla="*/ 233189 h 2611386"/>
                <a:gd name="connsiteX471" fmla="*/ 4049210 w 4958557"/>
                <a:gd name="connsiteY471" fmla="*/ 250766 h 2611386"/>
                <a:gd name="connsiteX472" fmla="*/ 3998786 w 4958557"/>
                <a:gd name="connsiteY472" fmla="*/ 262867 h 2611386"/>
                <a:gd name="connsiteX473" fmla="*/ 3891887 w 4958557"/>
                <a:gd name="connsiteY473" fmla="*/ 293698 h 2611386"/>
                <a:gd name="connsiteX474" fmla="*/ 3882666 w 4958557"/>
                <a:gd name="connsiteY474" fmla="*/ 293410 h 2611386"/>
                <a:gd name="connsiteX475" fmla="*/ 3912344 w 4958557"/>
                <a:gd name="connsiteY475" fmla="*/ 281020 h 2611386"/>
                <a:gd name="connsiteX476" fmla="*/ 3950955 w 4958557"/>
                <a:gd name="connsiteY476" fmla="*/ 267766 h 2611386"/>
                <a:gd name="connsiteX477" fmla="*/ 4003396 w 4958557"/>
                <a:gd name="connsiteY477" fmla="*/ 253071 h 2611386"/>
                <a:gd name="connsiteX478" fmla="*/ 4015209 w 4958557"/>
                <a:gd name="connsiteY478" fmla="*/ 248460 h 2611386"/>
                <a:gd name="connsiteX479" fmla="*/ 4054108 w 4958557"/>
                <a:gd name="connsiteY479" fmla="*/ 237511 h 2611386"/>
                <a:gd name="connsiteX480" fmla="*/ 4063040 w 4958557"/>
                <a:gd name="connsiteY480" fmla="*/ 235206 h 2611386"/>
                <a:gd name="connsiteX481" fmla="*/ 4110871 w 4958557"/>
                <a:gd name="connsiteY481" fmla="*/ 211291 h 2611386"/>
                <a:gd name="connsiteX482" fmla="*/ 4121532 w 4958557"/>
                <a:gd name="connsiteY482" fmla="*/ 210138 h 2611386"/>
                <a:gd name="connsiteX483" fmla="*/ 4164464 w 4958557"/>
                <a:gd name="connsiteY483" fmla="*/ 202646 h 2611386"/>
                <a:gd name="connsiteX484" fmla="*/ 4171667 w 4958557"/>
                <a:gd name="connsiteY484" fmla="*/ 208121 h 2611386"/>
                <a:gd name="connsiteX485" fmla="*/ 4163023 w 4958557"/>
                <a:gd name="connsiteY485" fmla="*/ 213019 h 2611386"/>
                <a:gd name="connsiteX486" fmla="*/ 4159854 w 4958557"/>
                <a:gd name="connsiteY486" fmla="*/ 207832 h 2611386"/>
                <a:gd name="connsiteX487" fmla="*/ 4164464 w 4958557"/>
                <a:gd name="connsiteY487" fmla="*/ 202646 h 2611386"/>
                <a:gd name="connsiteX488" fmla="*/ 4214312 w 4958557"/>
                <a:gd name="connsiteY488" fmla="*/ 191985 h 2611386"/>
                <a:gd name="connsiteX489" fmla="*/ 4180888 w 4958557"/>
                <a:gd name="connsiteY489" fmla="*/ 205527 h 2611386"/>
                <a:gd name="connsiteX490" fmla="*/ 4214312 w 4958557"/>
                <a:gd name="connsiteY490" fmla="*/ 191985 h 2611386"/>
                <a:gd name="connsiteX491" fmla="*/ 4103667 w 4958557"/>
                <a:gd name="connsiteY491" fmla="*/ 189392 h 2611386"/>
                <a:gd name="connsiteX492" fmla="*/ 4106261 w 4958557"/>
                <a:gd name="connsiteY492" fmla="*/ 191697 h 2611386"/>
                <a:gd name="connsiteX493" fmla="*/ 4102803 w 4958557"/>
                <a:gd name="connsiteY493" fmla="*/ 195731 h 2611386"/>
                <a:gd name="connsiteX494" fmla="*/ 4099633 w 4958557"/>
                <a:gd name="connsiteY494" fmla="*/ 193426 h 2611386"/>
                <a:gd name="connsiteX495" fmla="*/ 4103667 w 4958557"/>
                <a:gd name="connsiteY495" fmla="*/ 189392 h 2611386"/>
                <a:gd name="connsiteX496" fmla="*/ 4231311 w 4958557"/>
                <a:gd name="connsiteY496" fmla="*/ 182765 h 2611386"/>
                <a:gd name="connsiteX497" fmla="*/ 4223532 w 4958557"/>
                <a:gd name="connsiteY497" fmla="*/ 192274 h 2611386"/>
                <a:gd name="connsiteX498" fmla="*/ 4221803 w 4958557"/>
                <a:gd name="connsiteY498" fmla="*/ 189968 h 2611386"/>
                <a:gd name="connsiteX499" fmla="*/ 4231311 w 4958557"/>
                <a:gd name="connsiteY499" fmla="*/ 182765 h 2611386"/>
                <a:gd name="connsiteX500" fmla="*/ 4324813 w 4958557"/>
                <a:gd name="connsiteY500" fmla="*/ 148693 h 2611386"/>
                <a:gd name="connsiteX501" fmla="*/ 4328991 w 4958557"/>
                <a:gd name="connsiteY501" fmla="*/ 150206 h 2611386"/>
                <a:gd name="connsiteX502" fmla="*/ 4324093 w 4958557"/>
                <a:gd name="connsiteY502" fmla="*/ 159714 h 2611386"/>
                <a:gd name="connsiteX503" fmla="*/ 4320059 w 4958557"/>
                <a:gd name="connsiteY503" fmla="*/ 161731 h 2611386"/>
                <a:gd name="connsiteX504" fmla="*/ 4324669 w 4958557"/>
                <a:gd name="connsiteY504" fmla="*/ 165765 h 2611386"/>
                <a:gd name="connsiteX505" fmla="*/ 4329279 w 4958557"/>
                <a:gd name="connsiteY505" fmla="*/ 168646 h 2611386"/>
                <a:gd name="connsiteX506" fmla="*/ 4333889 w 4958557"/>
                <a:gd name="connsiteY506" fmla="*/ 165765 h 2611386"/>
                <a:gd name="connsiteX507" fmla="*/ 4339076 w 4958557"/>
                <a:gd name="connsiteY507" fmla="*/ 164036 h 2611386"/>
                <a:gd name="connsiteX508" fmla="*/ 4344838 w 4958557"/>
                <a:gd name="connsiteY508" fmla="*/ 165477 h 2611386"/>
                <a:gd name="connsiteX509" fmla="*/ 4338788 w 4958557"/>
                <a:gd name="connsiteY509" fmla="*/ 168646 h 2611386"/>
                <a:gd name="connsiteX510" fmla="*/ 4329279 w 4958557"/>
                <a:gd name="connsiteY510" fmla="*/ 170663 h 2611386"/>
                <a:gd name="connsiteX511" fmla="*/ 4271940 w 4958557"/>
                <a:gd name="connsiteY511" fmla="*/ 187375 h 2611386"/>
                <a:gd name="connsiteX512" fmla="*/ 4220363 w 4958557"/>
                <a:gd name="connsiteY512" fmla="*/ 206392 h 2611386"/>
                <a:gd name="connsiteX513" fmla="*/ 4192126 w 4958557"/>
                <a:gd name="connsiteY513" fmla="*/ 216477 h 2611386"/>
                <a:gd name="connsiteX514" fmla="*/ 4190397 w 4958557"/>
                <a:gd name="connsiteY514" fmla="*/ 216765 h 2611386"/>
                <a:gd name="connsiteX515" fmla="*/ 4169939 w 4958557"/>
                <a:gd name="connsiteY515" fmla="*/ 223104 h 2611386"/>
                <a:gd name="connsiteX516" fmla="*/ 4158702 w 4958557"/>
                <a:gd name="connsiteY516" fmla="*/ 225121 h 2611386"/>
                <a:gd name="connsiteX517" fmla="*/ 4151786 w 4958557"/>
                <a:gd name="connsiteY517" fmla="*/ 225986 h 2611386"/>
                <a:gd name="connsiteX518" fmla="*/ 4157261 w 4958557"/>
                <a:gd name="connsiteY518" fmla="*/ 219935 h 2611386"/>
                <a:gd name="connsiteX519" fmla="*/ 4163024 w 4958557"/>
                <a:gd name="connsiteY519" fmla="*/ 219070 h 2611386"/>
                <a:gd name="connsiteX520" fmla="*/ 4189244 w 4958557"/>
                <a:gd name="connsiteY520" fmla="*/ 214748 h 2611386"/>
                <a:gd name="connsiteX521" fmla="*/ 4236787 w 4958557"/>
                <a:gd name="connsiteY521" fmla="*/ 191986 h 2611386"/>
                <a:gd name="connsiteX522" fmla="*/ 4237940 w 4958557"/>
                <a:gd name="connsiteY522" fmla="*/ 191409 h 2611386"/>
                <a:gd name="connsiteX523" fmla="*/ 4256957 w 4958557"/>
                <a:gd name="connsiteY523" fmla="*/ 184782 h 2611386"/>
                <a:gd name="connsiteX524" fmla="*/ 4266177 w 4958557"/>
                <a:gd name="connsiteY524" fmla="*/ 175850 h 2611386"/>
                <a:gd name="connsiteX525" fmla="*/ 4295279 w 4958557"/>
                <a:gd name="connsiteY525" fmla="*/ 165765 h 2611386"/>
                <a:gd name="connsiteX526" fmla="*/ 4309686 w 4958557"/>
                <a:gd name="connsiteY526" fmla="*/ 166053 h 2611386"/>
                <a:gd name="connsiteX527" fmla="*/ 4316025 w 4958557"/>
                <a:gd name="connsiteY527" fmla="*/ 154240 h 2611386"/>
                <a:gd name="connsiteX528" fmla="*/ 4321499 w 4958557"/>
                <a:gd name="connsiteY528" fmla="*/ 152799 h 2611386"/>
                <a:gd name="connsiteX529" fmla="*/ 4324813 w 4958557"/>
                <a:gd name="connsiteY529" fmla="*/ 148693 h 2611386"/>
                <a:gd name="connsiteX530" fmla="*/ 4317753 w 4958557"/>
                <a:gd name="connsiteY530" fmla="*/ 130900 h 2611386"/>
                <a:gd name="connsiteX531" fmla="*/ 4311702 w 4958557"/>
                <a:gd name="connsiteY531" fmla="*/ 134069 h 2611386"/>
                <a:gd name="connsiteX532" fmla="*/ 4310838 w 4958557"/>
                <a:gd name="connsiteY532" fmla="*/ 132340 h 2611386"/>
                <a:gd name="connsiteX533" fmla="*/ 4317753 w 4958557"/>
                <a:gd name="connsiteY533" fmla="*/ 130900 h 2611386"/>
                <a:gd name="connsiteX534" fmla="*/ 4382295 w 4958557"/>
                <a:gd name="connsiteY534" fmla="*/ 130036 h 2611386"/>
                <a:gd name="connsiteX535" fmla="*/ 4392092 w 4958557"/>
                <a:gd name="connsiteY535" fmla="*/ 133493 h 2611386"/>
                <a:gd name="connsiteX536" fmla="*/ 4381143 w 4958557"/>
                <a:gd name="connsiteY536" fmla="*/ 134934 h 2611386"/>
                <a:gd name="connsiteX537" fmla="*/ 4362414 w 4958557"/>
                <a:gd name="connsiteY537" fmla="*/ 140408 h 2611386"/>
                <a:gd name="connsiteX538" fmla="*/ 4348583 w 4958557"/>
                <a:gd name="connsiteY538" fmla="*/ 149053 h 2611386"/>
                <a:gd name="connsiteX539" fmla="*/ 4343685 w 4958557"/>
                <a:gd name="connsiteY539" fmla="*/ 148476 h 2611386"/>
                <a:gd name="connsiteX540" fmla="*/ 4344549 w 4958557"/>
                <a:gd name="connsiteY540" fmla="*/ 143002 h 2611386"/>
                <a:gd name="connsiteX541" fmla="*/ 4362414 w 4958557"/>
                <a:gd name="connsiteY541" fmla="*/ 137239 h 2611386"/>
                <a:gd name="connsiteX542" fmla="*/ 4378838 w 4958557"/>
                <a:gd name="connsiteY542" fmla="*/ 130612 h 2611386"/>
                <a:gd name="connsiteX543" fmla="*/ 4382295 w 4958557"/>
                <a:gd name="connsiteY543" fmla="*/ 130036 h 2611386"/>
                <a:gd name="connsiteX544" fmla="*/ 4679654 w 4958557"/>
                <a:gd name="connsiteY544" fmla="*/ 54760 h 2611386"/>
                <a:gd name="connsiteX545" fmla="*/ 4686280 w 4958557"/>
                <a:gd name="connsiteY545" fmla="*/ 55985 h 2611386"/>
                <a:gd name="connsiteX546" fmla="*/ 4674755 w 4958557"/>
                <a:gd name="connsiteY546" fmla="*/ 58290 h 2611386"/>
                <a:gd name="connsiteX547" fmla="*/ 4679654 w 4958557"/>
                <a:gd name="connsiteY547" fmla="*/ 54760 h 2611386"/>
                <a:gd name="connsiteX548" fmla="*/ 4777332 w 4958557"/>
                <a:gd name="connsiteY548" fmla="*/ 30340 h 2611386"/>
                <a:gd name="connsiteX549" fmla="*/ 4777332 w 4958557"/>
                <a:gd name="connsiteY549" fmla="*/ 33222 h 2611386"/>
                <a:gd name="connsiteX550" fmla="*/ 4767536 w 4958557"/>
                <a:gd name="connsiteY550" fmla="*/ 34086 h 2611386"/>
                <a:gd name="connsiteX551" fmla="*/ 4777332 w 4958557"/>
                <a:gd name="connsiteY551" fmla="*/ 30340 h 2611386"/>
                <a:gd name="connsiteX552" fmla="*/ 4838993 w 4958557"/>
                <a:gd name="connsiteY552" fmla="*/ 14492 h 2611386"/>
                <a:gd name="connsiteX553" fmla="*/ 4840434 w 4958557"/>
                <a:gd name="connsiteY553" fmla="*/ 16509 h 2611386"/>
                <a:gd name="connsiteX554" fmla="*/ 4836976 w 4958557"/>
                <a:gd name="connsiteY554" fmla="*/ 18815 h 2611386"/>
                <a:gd name="connsiteX555" fmla="*/ 4834383 w 4958557"/>
                <a:gd name="connsiteY555" fmla="*/ 16221 h 2611386"/>
                <a:gd name="connsiteX556" fmla="*/ 4838993 w 4958557"/>
                <a:gd name="connsiteY556" fmla="*/ 14492 h 2611386"/>
                <a:gd name="connsiteX557" fmla="*/ 4887978 w 4958557"/>
                <a:gd name="connsiteY557" fmla="*/ 85 h 2611386"/>
                <a:gd name="connsiteX558" fmla="*/ 4881639 w 4958557"/>
                <a:gd name="connsiteY558" fmla="*/ 6136 h 2611386"/>
                <a:gd name="connsiteX559" fmla="*/ 4893164 w 4958557"/>
                <a:gd name="connsiteY559" fmla="*/ 2102 h 2611386"/>
                <a:gd name="connsiteX560" fmla="*/ 4878757 w 4958557"/>
                <a:gd name="connsiteY560" fmla="*/ 12763 h 2611386"/>
                <a:gd name="connsiteX561" fmla="*/ 4836689 w 4958557"/>
                <a:gd name="connsiteY561" fmla="*/ 41289 h 2611386"/>
                <a:gd name="connsiteX562" fmla="*/ 4821994 w 4958557"/>
                <a:gd name="connsiteY562" fmla="*/ 58001 h 2611386"/>
                <a:gd name="connsiteX563" fmla="*/ 4811045 w 4958557"/>
                <a:gd name="connsiteY563" fmla="*/ 66357 h 2611386"/>
                <a:gd name="connsiteX564" fmla="*/ 4809316 w 4958557"/>
                <a:gd name="connsiteY564" fmla="*/ 69238 h 2611386"/>
                <a:gd name="connsiteX565" fmla="*/ 4778197 w 4958557"/>
                <a:gd name="connsiteY565" fmla="*/ 89408 h 2611386"/>
                <a:gd name="connsiteX566" fmla="*/ 4768689 w 4958557"/>
                <a:gd name="connsiteY566" fmla="*/ 95459 h 2611386"/>
                <a:gd name="connsiteX567" fmla="*/ 4764367 w 4958557"/>
                <a:gd name="connsiteY567" fmla="*/ 97476 h 2611386"/>
                <a:gd name="connsiteX568" fmla="*/ 4762350 w 4958557"/>
                <a:gd name="connsiteY568" fmla="*/ 106408 h 2611386"/>
                <a:gd name="connsiteX569" fmla="*/ 4746790 w 4958557"/>
                <a:gd name="connsiteY569" fmla="*/ 113323 h 2611386"/>
                <a:gd name="connsiteX570" fmla="*/ 4734112 w 4958557"/>
                <a:gd name="connsiteY570" fmla="*/ 130035 h 2611386"/>
                <a:gd name="connsiteX571" fmla="*/ 4698671 w 4958557"/>
                <a:gd name="connsiteY571" fmla="*/ 157696 h 2611386"/>
                <a:gd name="connsiteX572" fmla="*/ 4680231 w 4958557"/>
                <a:gd name="connsiteY572" fmla="*/ 170951 h 2611386"/>
                <a:gd name="connsiteX573" fmla="*/ 4676485 w 4958557"/>
                <a:gd name="connsiteY573" fmla="*/ 183053 h 2611386"/>
                <a:gd name="connsiteX574" fmla="*/ 4688587 w 4958557"/>
                <a:gd name="connsiteY574" fmla="*/ 179883 h 2611386"/>
                <a:gd name="connsiteX575" fmla="*/ 4711638 w 4958557"/>
                <a:gd name="connsiteY575" fmla="*/ 160002 h 2611386"/>
                <a:gd name="connsiteX576" fmla="*/ 4733248 w 4958557"/>
                <a:gd name="connsiteY576" fmla="*/ 146747 h 2611386"/>
                <a:gd name="connsiteX577" fmla="*/ 4777621 w 4958557"/>
                <a:gd name="connsiteY577" fmla="*/ 114764 h 2611386"/>
                <a:gd name="connsiteX578" fmla="*/ 4841011 w 4958557"/>
                <a:gd name="connsiteY578" fmla="*/ 72696 h 2611386"/>
                <a:gd name="connsiteX579" fmla="*/ 4847926 w 4958557"/>
                <a:gd name="connsiteY579" fmla="*/ 60018 h 2611386"/>
                <a:gd name="connsiteX580" fmla="*/ 4843604 w 4958557"/>
                <a:gd name="connsiteY580" fmla="*/ 71543 h 2611386"/>
                <a:gd name="connsiteX581" fmla="*/ 4875011 w 4958557"/>
                <a:gd name="connsiteY581" fmla="*/ 49933 h 2611386"/>
                <a:gd name="connsiteX582" fmla="*/ 4887401 w 4958557"/>
                <a:gd name="connsiteY582" fmla="*/ 41289 h 2611386"/>
                <a:gd name="connsiteX583" fmla="*/ 4895469 w 4958557"/>
                <a:gd name="connsiteY583" fmla="*/ 41289 h 2611386"/>
                <a:gd name="connsiteX584" fmla="*/ 4892012 w 4958557"/>
                <a:gd name="connsiteY584" fmla="*/ 48204 h 2611386"/>
                <a:gd name="connsiteX585" fmla="*/ 4891147 w 4958557"/>
                <a:gd name="connsiteY585" fmla="*/ 52814 h 2611386"/>
                <a:gd name="connsiteX586" fmla="*/ 4896910 w 4958557"/>
                <a:gd name="connsiteY586" fmla="*/ 51374 h 2611386"/>
                <a:gd name="connsiteX587" fmla="*/ 4901808 w 4958557"/>
                <a:gd name="connsiteY587" fmla="*/ 37255 h 2611386"/>
                <a:gd name="connsiteX588" fmla="*/ 4910452 w 4958557"/>
                <a:gd name="connsiteY588" fmla="*/ 26882 h 2611386"/>
                <a:gd name="connsiteX589" fmla="*/ 4917944 w 4958557"/>
                <a:gd name="connsiteY589" fmla="*/ 31204 h 2611386"/>
                <a:gd name="connsiteX590" fmla="*/ 4915639 w 4958557"/>
                <a:gd name="connsiteY590" fmla="*/ 39848 h 2611386"/>
                <a:gd name="connsiteX591" fmla="*/ 4919961 w 4958557"/>
                <a:gd name="connsiteY591" fmla="*/ 52526 h 2611386"/>
                <a:gd name="connsiteX592" fmla="*/ 4924571 w 4958557"/>
                <a:gd name="connsiteY592" fmla="*/ 62611 h 2611386"/>
                <a:gd name="connsiteX593" fmla="*/ 4917368 w 4958557"/>
                <a:gd name="connsiteY593" fmla="*/ 74425 h 2611386"/>
                <a:gd name="connsiteX594" fmla="*/ 4925435 w 4958557"/>
                <a:gd name="connsiteY594" fmla="*/ 91137 h 2611386"/>
                <a:gd name="connsiteX595" fmla="*/ 4931775 w 4958557"/>
                <a:gd name="connsiteY595" fmla="*/ 102662 h 2611386"/>
                <a:gd name="connsiteX596" fmla="*/ 4932639 w 4958557"/>
                <a:gd name="connsiteY596" fmla="*/ 120239 h 2611386"/>
                <a:gd name="connsiteX597" fmla="*/ 4931775 w 4958557"/>
                <a:gd name="connsiteY597" fmla="*/ 128018 h 2611386"/>
                <a:gd name="connsiteX598" fmla="*/ 4929758 w 4958557"/>
                <a:gd name="connsiteY598" fmla="*/ 135798 h 2611386"/>
                <a:gd name="connsiteX599" fmla="*/ 4937249 w 4958557"/>
                <a:gd name="connsiteY599" fmla="*/ 135510 h 2611386"/>
                <a:gd name="connsiteX600" fmla="*/ 4948486 w 4958557"/>
                <a:gd name="connsiteY600" fmla="*/ 133781 h 2611386"/>
                <a:gd name="connsiteX601" fmla="*/ 4949639 w 4958557"/>
                <a:gd name="connsiteY601" fmla="*/ 151646 h 2611386"/>
                <a:gd name="connsiteX602" fmla="*/ 4942724 w 4958557"/>
                <a:gd name="connsiteY602" fmla="*/ 163459 h 2611386"/>
                <a:gd name="connsiteX603" fmla="*/ 4948775 w 4958557"/>
                <a:gd name="connsiteY603" fmla="*/ 166341 h 2611386"/>
                <a:gd name="connsiteX604" fmla="*/ 4958283 w 4958557"/>
                <a:gd name="connsiteY604" fmla="*/ 165764 h 2611386"/>
                <a:gd name="connsiteX605" fmla="*/ 4953385 w 4958557"/>
                <a:gd name="connsiteY605" fmla="*/ 167493 h 2611386"/>
                <a:gd name="connsiteX606" fmla="*/ 4954537 w 4958557"/>
                <a:gd name="connsiteY606" fmla="*/ 174697 h 2611386"/>
                <a:gd name="connsiteX607" fmla="*/ 4930622 w 4958557"/>
                <a:gd name="connsiteY607" fmla="*/ 201205 h 2611386"/>
                <a:gd name="connsiteX608" fmla="*/ 4929469 w 4958557"/>
                <a:gd name="connsiteY608" fmla="*/ 214460 h 2611386"/>
                <a:gd name="connsiteX609" fmla="*/ 4929758 w 4958557"/>
                <a:gd name="connsiteY609" fmla="*/ 223392 h 2611386"/>
                <a:gd name="connsiteX610" fmla="*/ 4909300 w 4958557"/>
                <a:gd name="connsiteY610" fmla="*/ 252782 h 2611386"/>
                <a:gd name="connsiteX611" fmla="*/ 4891724 w 4958557"/>
                <a:gd name="connsiteY611" fmla="*/ 266324 h 2611386"/>
                <a:gd name="connsiteX612" fmla="*/ 4892588 w 4958557"/>
                <a:gd name="connsiteY612" fmla="*/ 268629 h 2611386"/>
                <a:gd name="connsiteX613" fmla="*/ 4909300 w 4958557"/>
                <a:gd name="connsiteY613" fmla="*/ 270358 h 2611386"/>
                <a:gd name="connsiteX614" fmla="*/ 4898927 w 4958557"/>
                <a:gd name="connsiteY614" fmla="*/ 278426 h 2611386"/>
                <a:gd name="connsiteX615" fmla="*/ 4896334 w 4958557"/>
                <a:gd name="connsiteY615" fmla="*/ 285341 h 2611386"/>
                <a:gd name="connsiteX616" fmla="*/ 4898927 w 4958557"/>
                <a:gd name="connsiteY616" fmla="*/ 298308 h 2611386"/>
                <a:gd name="connsiteX617" fmla="*/ 4890283 w 4958557"/>
                <a:gd name="connsiteY617" fmla="*/ 304935 h 2611386"/>
                <a:gd name="connsiteX618" fmla="*/ 4886249 w 4958557"/>
                <a:gd name="connsiteY618" fmla="*/ 310409 h 2611386"/>
                <a:gd name="connsiteX619" fmla="*/ 4893452 w 4958557"/>
                <a:gd name="connsiteY619" fmla="*/ 311562 h 2611386"/>
                <a:gd name="connsiteX620" fmla="*/ 4896046 w 4958557"/>
                <a:gd name="connsiteY620" fmla="*/ 315308 h 2611386"/>
                <a:gd name="connsiteX621" fmla="*/ 4906707 w 4958557"/>
                <a:gd name="connsiteY621" fmla="*/ 316460 h 2611386"/>
                <a:gd name="connsiteX622" fmla="*/ 4910452 w 4958557"/>
                <a:gd name="connsiteY622" fmla="*/ 319630 h 2611386"/>
                <a:gd name="connsiteX623" fmla="*/ 4894893 w 4958557"/>
                <a:gd name="connsiteY623" fmla="*/ 333748 h 2611386"/>
                <a:gd name="connsiteX624" fmla="*/ 4888266 w 4958557"/>
                <a:gd name="connsiteY624" fmla="*/ 343833 h 2611386"/>
                <a:gd name="connsiteX625" fmla="*/ 4896622 w 4958557"/>
                <a:gd name="connsiteY625" fmla="*/ 345274 h 2611386"/>
                <a:gd name="connsiteX626" fmla="*/ 4909300 w 4958557"/>
                <a:gd name="connsiteY626" fmla="*/ 346715 h 2611386"/>
                <a:gd name="connsiteX627" fmla="*/ 4897486 w 4958557"/>
                <a:gd name="connsiteY627" fmla="*/ 362850 h 2611386"/>
                <a:gd name="connsiteX628" fmla="*/ 4892300 w 4958557"/>
                <a:gd name="connsiteY628" fmla="*/ 369766 h 2611386"/>
                <a:gd name="connsiteX629" fmla="*/ 4890571 w 4958557"/>
                <a:gd name="connsiteY629" fmla="*/ 378986 h 2611386"/>
                <a:gd name="connsiteX630" fmla="*/ 4887113 w 4958557"/>
                <a:gd name="connsiteY630" fmla="*/ 389647 h 2611386"/>
                <a:gd name="connsiteX631" fmla="*/ 4895469 w 4958557"/>
                <a:gd name="connsiteY631" fmla="*/ 387630 h 2611386"/>
                <a:gd name="connsiteX632" fmla="*/ 4904978 w 4958557"/>
                <a:gd name="connsiteY632" fmla="*/ 388783 h 2611386"/>
                <a:gd name="connsiteX633" fmla="*/ 4904978 w 4958557"/>
                <a:gd name="connsiteY633" fmla="*/ 389935 h 2611386"/>
                <a:gd name="connsiteX634" fmla="*/ 4904113 w 4958557"/>
                <a:gd name="connsiteY634" fmla="*/ 390800 h 2611386"/>
                <a:gd name="connsiteX635" fmla="*/ 4900080 w 4958557"/>
                <a:gd name="connsiteY635" fmla="*/ 407512 h 2611386"/>
                <a:gd name="connsiteX636" fmla="*/ 4883079 w 4958557"/>
                <a:gd name="connsiteY636" fmla="*/ 413851 h 2611386"/>
                <a:gd name="connsiteX637" fmla="*/ 4878181 w 4958557"/>
                <a:gd name="connsiteY637" fmla="*/ 421054 h 2611386"/>
                <a:gd name="connsiteX638" fmla="*/ 4879333 w 4958557"/>
                <a:gd name="connsiteY638" fmla="*/ 428546 h 2611386"/>
                <a:gd name="connsiteX639" fmla="*/ 4881062 w 4958557"/>
                <a:gd name="connsiteY639" fmla="*/ 427681 h 2611386"/>
                <a:gd name="connsiteX640" fmla="*/ 4898062 w 4958557"/>
                <a:gd name="connsiteY640" fmla="*/ 415868 h 2611386"/>
                <a:gd name="connsiteX641" fmla="*/ 4912757 w 4958557"/>
                <a:gd name="connsiteY641" fmla="*/ 406071 h 2611386"/>
                <a:gd name="connsiteX642" fmla="*/ 4918520 w 4958557"/>
                <a:gd name="connsiteY642" fmla="*/ 408952 h 2611386"/>
                <a:gd name="connsiteX643" fmla="*/ 4912469 w 4958557"/>
                <a:gd name="connsiteY643" fmla="*/ 420766 h 2611386"/>
                <a:gd name="connsiteX644" fmla="*/ 4882215 w 4958557"/>
                <a:gd name="connsiteY644" fmla="*/ 443817 h 2611386"/>
                <a:gd name="connsiteX645" fmla="*/ 4883944 w 4958557"/>
                <a:gd name="connsiteY645" fmla="*/ 443529 h 2611386"/>
                <a:gd name="connsiteX646" fmla="*/ 4895181 w 4958557"/>
                <a:gd name="connsiteY646" fmla="*/ 441800 h 2611386"/>
                <a:gd name="connsiteX647" fmla="*/ 4896334 w 4958557"/>
                <a:gd name="connsiteY647" fmla="*/ 459664 h 2611386"/>
                <a:gd name="connsiteX648" fmla="*/ 4889418 w 4958557"/>
                <a:gd name="connsiteY648" fmla="*/ 471478 h 2611386"/>
                <a:gd name="connsiteX649" fmla="*/ 4895469 w 4958557"/>
                <a:gd name="connsiteY649" fmla="*/ 474359 h 2611386"/>
                <a:gd name="connsiteX650" fmla="*/ 4904978 w 4958557"/>
                <a:gd name="connsiteY650" fmla="*/ 473783 h 2611386"/>
                <a:gd name="connsiteX651" fmla="*/ 4899503 w 4958557"/>
                <a:gd name="connsiteY651" fmla="*/ 477817 h 2611386"/>
                <a:gd name="connsiteX652" fmla="*/ 4900656 w 4958557"/>
                <a:gd name="connsiteY652" fmla="*/ 485021 h 2611386"/>
                <a:gd name="connsiteX653" fmla="*/ 4876740 w 4958557"/>
                <a:gd name="connsiteY653" fmla="*/ 511529 h 2611386"/>
                <a:gd name="connsiteX654" fmla="*/ 4875588 w 4958557"/>
                <a:gd name="connsiteY654" fmla="*/ 524784 h 2611386"/>
                <a:gd name="connsiteX655" fmla="*/ 4875876 w 4958557"/>
                <a:gd name="connsiteY655" fmla="*/ 533716 h 2611386"/>
                <a:gd name="connsiteX656" fmla="*/ 4855418 w 4958557"/>
                <a:gd name="connsiteY656" fmla="*/ 563106 h 2611386"/>
                <a:gd name="connsiteX657" fmla="*/ 4837842 w 4958557"/>
                <a:gd name="connsiteY657" fmla="*/ 576648 h 2611386"/>
                <a:gd name="connsiteX658" fmla="*/ 4838706 w 4958557"/>
                <a:gd name="connsiteY658" fmla="*/ 578953 h 2611386"/>
                <a:gd name="connsiteX659" fmla="*/ 4855418 w 4958557"/>
                <a:gd name="connsiteY659" fmla="*/ 580682 h 2611386"/>
                <a:gd name="connsiteX660" fmla="*/ 4845045 w 4958557"/>
                <a:gd name="connsiteY660" fmla="*/ 588750 h 2611386"/>
                <a:gd name="connsiteX661" fmla="*/ 4842452 w 4958557"/>
                <a:gd name="connsiteY661" fmla="*/ 595665 h 2611386"/>
                <a:gd name="connsiteX662" fmla="*/ 4845045 w 4958557"/>
                <a:gd name="connsiteY662" fmla="*/ 608631 h 2611386"/>
                <a:gd name="connsiteX663" fmla="*/ 4836401 w 4958557"/>
                <a:gd name="connsiteY663" fmla="*/ 615259 h 2611386"/>
                <a:gd name="connsiteX664" fmla="*/ 4832367 w 4958557"/>
                <a:gd name="connsiteY664" fmla="*/ 620733 h 2611386"/>
                <a:gd name="connsiteX665" fmla="*/ 4839571 w 4958557"/>
                <a:gd name="connsiteY665" fmla="*/ 621886 h 2611386"/>
                <a:gd name="connsiteX666" fmla="*/ 4842164 w 4958557"/>
                <a:gd name="connsiteY666" fmla="*/ 625632 h 2611386"/>
                <a:gd name="connsiteX667" fmla="*/ 4852825 w 4958557"/>
                <a:gd name="connsiteY667" fmla="*/ 626784 h 2611386"/>
                <a:gd name="connsiteX668" fmla="*/ 4856571 w 4958557"/>
                <a:gd name="connsiteY668" fmla="*/ 629954 h 2611386"/>
                <a:gd name="connsiteX669" fmla="*/ 4841011 w 4958557"/>
                <a:gd name="connsiteY669" fmla="*/ 644072 h 2611386"/>
                <a:gd name="connsiteX670" fmla="*/ 4834384 w 4958557"/>
                <a:gd name="connsiteY670" fmla="*/ 654157 h 2611386"/>
                <a:gd name="connsiteX671" fmla="*/ 4842740 w 4958557"/>
                <a:gd name="connsiteY671" fmla="*/ 655598 h 2611386"/>
                <a:gd name="connsiteX672" fmla="*/ 4855418 w 4958557"/>
                <a:gd name="connsiteY672" fmla="*/ 657039 h 2611386"/>
                <a:gd name="connsiteX673" fmla="*/ 4843604 w 4958557"/>
                <a:gd name="connsiteY673" fmla="*/ 673174 h 2611386"/>
                <a:gd name="connsiteX674" fmla="*/ 4838418 w 4958557"/>
                <a:gd name="connsiteY674" fmla="*/ 680090 h 2611386"/>
                <a:gd name="connsiteX675" fmla="*/ 4836689 w 4958557"/>
                <a:gd name="connsiteY675" fmla="*/ 689310 h 2611386"/>
                <a:gd name="connsiteX676" fmla="*/ 4833232 w 4958557"/>
                <a:gd name="connsiteY676" fmla="*/ 699971 h 2611386"/>
                <a:gd name="connsiteX677" fmla="*/ 4841588 w 4958557"/>
                <a:gd name="connsiteY677" fmla="*/ 697954 h 2611386"/>
                <a:gd name="connsiteX678" fmla="*/ 4851096 w 4958557"/>
                <a:gd name="connsiteY678" fmla="*/ 699107 h 2611386"/>
                <a:gd name="connsiteX679" fmla="*/ 4851096 w 4958557"/>
                <a:gd name="connsiteY679" fmla="*/ 700259 h 2611386"/>
                <a:gd name="connsiteX680" fmla="*/ 4850232 w 4958557"/>
                <a:gd name="connsiteY680" fmla="*/ 701124 h 2611386"/>
                <a:gd name="connsiteX681" fmla="*/ 4846198 w 4958557"/>
                <a:gd name="connsiteY681" fmla="*/ 717836 h 2611386"/>
                <a:gd name="connsiteX682" fmla="*/ 4842740 w 4958557"/>
                <a:gd name="connsiteY682" fmla="*/ 720141 h 2611386"/>
                <a:gd name="connsiteX683" fmla="*/ 4838130 w 4958557"/>
                <a:gd name="connsiteY683" fmla="*/ 723310 h 2611386"/>
                <a:gd name="connsiteX684" fmla="*/ 4838706 w 4958557"/>
                <a:gd name="connsiteY684" fmla="*/ 728785 h 2611386"/>
                <a:gd name="connsiteX685" fmla="*/ 4843893 w 4958557"/>
                <a:gd name="connsiteY685" fmla="*/ 726480 h 2611386"/>
                <a:gd name="connsiteX686" fmla="*/ 4858588 w 4958557"/>
                <a:gd name="connsiteY686" fmla="*/ 716683 h 2611386"/>
                <a:gd name="connsiteX687" fmla="*/ 4864350 w 4958557"/>
                <a:gd name="connsiteY687" fmla="*/ 719564 h 2611386"/>
                <a:gd name="connsiteX688" fmla="*/ 4858300 w 4958557"/>
                <a:gd name="connsiteY688" fmla="*/ 731378 h 2611386"/>
                <a:gd name="connsiteX689" fmla="*/ 4835249 w 4958557"/>
                <a:gd name="connsiteY689" fmla="*/ 750107 h 2611386"/>
                <a:gd name="connsiteX690" fmla="*/ 4838130 w 4958557"/>
                <a:gd name="connsiteY690" fmla="*/ 762209 h 2611386"/>
                <a:gd name="connsiteX691" fmla="*/ 4841299 w 4958557"/>
                <a:gd name="connsiteY691" fmla="*/ 771429 h 2611386"/>
                <a:gd name="connsiteX692" fmla="*/ 4839571 w 4958557"/>
                <a:gd name="connsiteY692" fmla="*/ 784395 h 2611386"/>
                <a:gd name="connsiteX693" fmla="*/ 4837842 w 4958557"/>
                <a:gd name="connsiteY693" fmla="*/ 789870 h 2611386"/>
                <a:gd name="connsiteX694" fmla="*/ 4835249 w 4958557"/>
                <a:gd name="connsiteY694" fmla="*/ 795345 h 2611386"/>
                <a:gd name="connsiteX695" fmla="*/ 4840723 w 4958557"/>
                <a:gd name="connsiteY695" fmla="*/ 796209 h 2611386"/>
                <a:gd name="connsiteX696" fmla="*/ 4849079 w 4958557"/>
                <a:gd name="connsiteY696" fmla="*/ 796497 h 2611386"/>
                <a:gd name="connsiteX697" fmla="*/ 4847638 w 4958557"/>
                <a:gd name="connsiteY697" fmla="*/ 809751 h 2611386"/>
                <a:gd name="connsiteX698" fmla="*/ 4841011 w 4958557"/>
                <a:gd name="connsiteY698" fmla="*/ 817531 h 2611386"/>
                <a:gd name="connsiteX699" fmla="*/ 4845045 w 4958557"/>
                <a:gd name="connsiteY699" fmla="*/ 820701 h 2611386"/>
                <a:gd name="connsiteX700" fmla="*/ 4851960 w 4958557"/>
                <a:gd name="connsiteY700" fmla="*/ 821565 h 2611386"/>
                <a:gd name="connsiteX701" fmla="*/ 4847350 w 4958557"/>
                <a:gd name="connsiteY701" fmla="*/ 823870 h 2611386"/>
                <a:gd name="connsiteX702" fmla="*/ 4847062 w 4958557"/>
                <a:gd name="connsiteY702" fmla="*/ 829345 h 2611386"/>
                <a:gd name="connsiteX703" fmla="*/ 4826028 w 4958557"/>
                <a:gd name="connsiteY703" fmla="*/ 845480 h 2611386"/>
                <a:gd name="connsiteX704" fmla="*/ 4823435 w 4958557"/>
                <a:gd name="connsiteY704" fmla="*/ 854989 h 2611386"/>
                <a:gd name="connsiteX705" fmla="*/ 4822571 w 4958557"/>
                <a:gd name="connsiteY705" fmla="*/ 861616 h 2611386"/>
                <a:gd name="connsiteX706" fmla="*/ 4803554 w 4958557"/>
                <a:gd name="connsiteY706" fmla="*/ 880345 h 2611386"/>
                <a:gd name="connsiteX707" fmla="*/ 4788858 w 4958557"/>
                <a:gd name="connsiteY707" fmla="*/ 888125 h 2611386"/>
                <a:gd name="connsiteX708" fmla="*/ 4789147 w 4958557"/>
                <a:gd name="connsiteY708" fmla="*/ 889854 h 2611386"/>
                <a:gd name="connsiteX709" fmla="*/ 4801248 w 4958557"/>
                <a:gd name="connsiteY709" fmla="*/ 893311 h 2611386"/>
                <a:gd name="connsiteX710" fmla="*/ 4792604 w 4958557"/>
                <a:gd name="connsiteY710" fmla="*/ 897921 h 2611386"/>
                <a:gd name="connsiteX711" fmla="*/ 4789723 w 4958557"/>
                <a:gd name="connsiteY711" fmla="*/ 902532 h 2611386"/>
                <a:gd name="connsiteX712" fmla="*/ 4789723 w 4958557"/>
                <a:gd name="connsiteY712" fmla="*/ 912328 h 2611386"/>
                <a:gd name="connsiteX713" fmla="*/ 4782519 w 4958557"/>
                <a:gd name="connsiteY713" fmla="*/ 916074 h 2611386"/>
                <a:gd name="connsiteX714" fmla="*/ 4778773 w 4958557"/>
                <a:gd name="connsiteY714" fmla="*/ 919532 h 2611386"/>
                <a:gd name="connsiteX715" fmla="*/ 4783960 w 4958557"/>
                <a:gd name="connsiteY715" fmla="*/ 921261 h 2611386"/>
                <a:gd name="connsiteX716" fmla="*/ 4785401 w 4958557"/>
                <a:gd name="connsiteY716" fmla="*/ 924430 h 2611386"/>
                <a:gd name="connsiteX717" fmla="*/ 4793180 w 4958557"/>
                <a:gd name="connsiteY717" fmla="*/ 926735 h 2611386"/>
                <a:gd name="connsiteX718" fmla="*/ 4795486 w 4958557"/>
                <a:gd name="connsiteY718" fmla="*/ 929616 h 2611386"/>
                <a:gd name="connsiteX719" fmla="*/ 4782231 w 4958557"/>
                <a:gd name="connsiteY719" fmla="*/ 937973 h 2611386"/>
                <a:gd name="connsiteX720" fmla="*/ 4775892 w 4958557"/>
                <a:gd name="connsiteY720" fmla="*/ 944312 h 2611386"/>
                <a:gd name="connsiteX721" fmla="*/ 4781943 w 4958557"/>
                <a:gd name="connsiteY721" fmla="*/ 946329 h 2611386"/>
                <a:gd name="connsiteX722" fmla="*/ 4790875 w 4958557"/>
                <a:gd name="connsiteY722" fmla="*/ 949210 h 2611386"/>
                <a:gd name="connsiteX723" fmla="*/ 4779926 w 4958557"/>
                <a:gd name="connsiteY723" fmla="*/ 959583 h 2611386"/>
                <a:gd name="connsiteX724" fmla="*/ 4775028 w 4958557"/>
                <a:gd name="connsiteY724" fmla="*/ 963905 h 2611386"/>
                <a:gd name="connsiteX725" fmla="*/ 4772435 w 4958557"/>
                <a:gd name="connsiteY725" fmla="*/ 970532 h 2611386"/>
                <a:gd name="connsiteX726" fmla="*/ 4768689 w 4958557"/>
                <a:gd name="connsiteY726" fmla="*/ 977735 h 2611386"/>
                <a:gd name="connsiteX727" fmla="*/ 4775028 w 4958557"/>
                <a:gd name="connsiteY727" fmla="*/ 977447 h 2611386"/>
                <a:gd name="connsiteX728" fmla="*/ 4781943 w 4958557"/>
                <a:gd name="connsiteY728" fmla="*/ 979464 h 2611386"/>
                <a:gd name="connsiteX729" fmla="*/ 4781655 w 4958557"/>
                <a:gd name="connsiteY729" fmla="*/ 980329 h 2611386"/>
                <a:gd name="connsiteX730" fmla="*/ 4780791 w 4958557"/>
                <a:gd name="connsiteY730" fmla="*/ 980905 h 2611386"/>
                <a:gd name="connsiteX731" fmla="*/ 4775604 w 4958557"/>
                <a:gd name="connsiteY731" fmla="*/ 992430 h 2611386"/>
                <a:gd name="connsiteX732" fmla="*/ 4762350 w 4958557"/>
                <a:gd name="connsiteY732" fmla="*/ 994736 h 2611386"/>
                <a:gd name="connsiteX733" fmla="*/ 4756299 w 4958557"/>
                <a:gd name="connsiteY733" fmla="*/ 1001939 h 2611386"/>
                <a:gd name="connsiteX734" fmla="*/ 4758892 w 4958557"/>
                <a:gd name="connsiteY734" fmla="*/ 1004532 h 2611386"/>
                <a:gd name="connsiteX735" fmla="*/ 4772723 w 4958557"/>
                <a:gd name="connsiteY735" fmla="*/ 998193 h 2611386"/>
                <a:gd name="connsiteX736" fmla="*/ 4784825 w 4958557"/>
                <a:gd name="connsiteY736" fmla="*/ 993007 h 2611386"/>
                <a:gd name="connsiteX737" fmla="*/ 4788570 w 4958557"/>
                <a:gd name="connsiteY737" fmla="*/ 995888 h 2611386"/>
                <a:gd name="connsiteX738" fmla="*/ 4782519 w 4958557"/>
                <a:gd name="connsiteY738" fmla="*/ 1003668 h 2611386"/>
                <a:gd name="connsiteX739" fmla="*/ 4752265 w 4958557"/>
                <a:gd name="connsiteY739" fmla="*/ 1018651 h 2611386"/>
                <a:gd name="connsiteX740" fmla="*/ 4743621 w 4958557"/>
                <a:gd name="connsiteY740" fmla="*/ 1022973 h 2611386"/>
                <a:gd name="connsiteX741" fmla="*/ 4742468 w 4958557"/>
                <a:gd name="connsiteY741" fmla="*/ 1024702 h 2611386"/>
                <a:gd name="connsiteX742" fmla="*/ 4739299 w 4958557"/>
                <a:gd name="connsiteY742" fmla="*/ 1032193 h 2611386"/>
                <a:gd name="connsiteX743" fmla="*/ 4742180 w 4958557"/>
                <a:gd name="connsiteY743" fmla="*/ 1031041 h 2611386"/>
                <a:gd name="connsiteX744" fmla="*/ 4749384 w 4958557"/>
                <a:gd name="connsiteY744" fmla="*/ 1028736 h 2611386"/>
                <a:gd name="connsiteX745" fmla="*/ 4744197 w 4958557"/>
                <a:gd name="connsiteY745" fmla="*/ 1032482 h 2611386"/>
                <a:gd name="connsiteX746" fmla="*/ 4730943 w 4958557"/>
                <a:gd name="connsiteY746" fmla="*/ 1038821 h 2611386"/>
                <a:gd name="connsiteX747" fmla="*/ 4732383 w 4958557"/>
                <a:gd name="connsiteY747" fmla="*/ 1037092 h 2611386"/>
                <a:gd name="connsiteX748" fmla="*/ 4732095 w 4958557"/>
                <a:gd name="connsiteY748" fmla="*/ 1037092 h 2611386"/>
                <a:gd name="connsiteX749" fmla="*/ 4706163 w 4958557"/>
                <a:gd name="connsiteY749" fmla="*/ 1052075 h 2611386"/>
                <a:gd name="connsiteX750" fmla="*/ 4694061 w 4958557"/>
                <a:gd name="connsiteY750" fmla="*/ 1058126 h 2611386"/>
                <a:gd name="connsiteX751" fmla="*/ 4689739 w 4958557"/>
                <a:gd name="connsiteY751" fmla="*/ 1058414 h 2611386"/>
                <a:gd name="connsiteX752" fmla="*/ 4692332 w 4958557"/>
                <a:gd name="connsiteY752" fmla="*/ 1054092 h 2611386"/>
                <a:gd name="connsiteX753" fmla="*/ 4698383 w 4958557"/>
                <a:gd name="connsiteY753" fmla="*/ 1051211 h 2611386"/>
                <a:gd name="connsiteX754" fmla="*/ 4697807 w 4958557"/>
                <a:gd name="connsiteY754" fmla="*/ 1046888 h 2611386"/>
                <a:gd name="connsiteX755" fmla="*/ 4691756 w 4958557"/>
                <a:gd name="connsiteY755" fmla="*/ 1049770 h 2611386"/>
                <a:gd name="connsiteX756" fmla="*/ 4685417 w 4958557"/>
                <a:gd name="connsiteY756" fmla="*/ 1052651 h 2611386"/>
                <a:gd name="connsiteX757" fmla="*/ 4686570 w 4958557"/>
                <a:gd name="connsiteY757" fmla="*/ 1053228 h 2611386"/>
                <a:gd name="connsiteX758" fmla="*/ 4653722 w 4958557"/>
                <a:gd name="connsiteY758" fmla="*/ 1075990 h 2611386"/>
                <a:gd name="connsiteX759" fmla="*/ 4630671 w 4958557"/>
                <a:gd name="connsiteY759" fmla="*/ 1089821 h 2611386"/>
                <a:gd name="connsiteX760" fmla="*/ 4628078 w 4958557"/>
                <a:gd name="connsiteY760" fmla="*/ 1094143 h 2611386"/>
                <a:gd name="connsiteX761" fmla="*/ 4624908 w 4958557"/>
                <a:gd name="connsiteY761" fmla="*/ 1092990 h 2611386"/>
                <a:gd name="connsiteX762" fmla="*/ 4623756 w 4958557"/>
                <a:gd name="connsiteY762" fmla="*/ 1091550 h 2611386"/>
                <a:gd name="connsiteX763" fmla="*/ 4618569 w 4958557"/>
                <a:gd name="connsiteY763" fmla="*/ 1095296 h 2611386"/>
                <a:gd name="connsiteX764" fmla="*/ 4614824 w 4958557"/>
                <a:gd name="connsiteY764" fmla="*/ 1096448 h 2611386"/>
                <a:gd name="connsiteX765" fmla="*/ 4617993 w 4958557"/>
                <a:gd name="connsiteY765" fmla="*/ 1092990 h 2611386"/>
                <a:gd name="connsiteX766" fmla="*/ 4623179 w 4958557"/>
                <a:gd name="connsiteY766" fmla="*/ 1090109 h 2611386"/>
                <a:gd name="connsiteX767" fmla="*/ 4628366 w 4958557"/>
                <a:gd name="connsiteY767" fmla="*/ 1080024 h 2611386"/>
                <a:gd name="connsiteX768" fmla="*/ 4591484 w 4958557"/>
                <a:gd name="connsiteY768" fmla="*/ 1097601 h 2611386"/>
                <a:gd name="connsiteX769" fmla="*/ 4590620 w 4958557"/>
                <a:gd name="connsiteY769" fmla="*/ 1097889 h 2611386"/>
                <a:gd name="connsiteX770" fmla="*/ 4593501 w 4958557"/>
                <a:gd name="connsiteY770" fmla="*/ 1103363 h 2611386"/>
                <a:gd name="connsiteX771" fmla="*/ 4582264 w 4958557"/>
                <a:gd name="connsiteY771" fmla="*/ 1106533 h 2611386"/>
                <a:gd name="connsiteX772" fmla="*/ 4580535 w 4958557"/>
                <a:gd name="connsiteY772" fmla="*/ 1106245 h 2611386"/>
                <a:gd name="connsiteX773" fmla="*/ 4576789 w 4958557"/>
                <a:gd name="connsiteY773" fmla="*/ 1108550 h 2611386"/>
                <a:gd name="connsiteX774" fmla="*/ 4573044 w 4958557"/>
                <a:gd name="connsiteY774" fmla="*/ 1110855 h 2611386"/>
                <a:gd name="connsiteX775" fmla="*/ 4578806 w 4958557"/>
                <a:gd name="connsiteY775" fmla="*/ 1109414 h 2611386"/>
                <a:gd name="connsiteX776" fmla="*/ 4576789 w 4958557"/>
                <a:gd name="connsiteY776" fmla="*/ 1111143 h 2611386"/>
                <a:gd name="connsiteX777" fmla="*/ 4581976 w 4958557"/>
                <a:gd name="connsiteY777" fmla="*/ 1107685 h 2611386"/>
                <a:gd name="connsiteX778" fmla="*/ 4575060 w 4958557"/>
                <a:gd name="connsiteY778" fmla="*/ 1114889 h 2611386"/>
                <a:gd name="connsiteX779" fmla="*/ 4572179 w 4958557"/>
                <a:gd name="connsiteY779" fmla="*/ 1118635 h 2611386"/>
                <a:gd name="connsiteX780" fmla="*/ 4571027 w 4958557"/>
                <a:gd name="connsiteY780" fmla="*/ 1117770 h 2611386"/>
                <a:gd name="connsiteX781" fmla="*/ 4571603 w 4958557"/>
                <a:gd name="connsiteY781" fmla="*/ 1115177 h 2611386"/>
                <a:gd name="connsiteX782" fmla="*/ 4556332 w 4958557"/>
                <a:gd name="connsiteY782" fmla="*/ 1125838 h 2611386"/>
                <a:gd name="connsiteX783" fmla="*/ 4554315 w 4958557"/>
                <a:gd name="connsiteY783" fmla="*/ 1124974 h 2611386"/>
                <a:gd name="connsiteX784" fmla="*/ 4555755 w 4958557"/>
                <a:gd name="connsiteY784" fmla="*/ 1120364 h 2611386"/>
                <a:gd name="connsiteX785" fmla="*/ 4573332 w 4958557"/>
                <a:gd name="connsiteY785" fmla="*/ 1111431 h 2611386"/>
                <a:gd name="connsiteX786" fmla="*/ 4570450 w 4958557"/>
                <a:gd name="connsiteY786" fmla="*/ 1110279 h 2611386"/>
                <a:gd name="connsiteX787" fmla="*/ 4569586 w 4958557"/>
                <a:gd name="connsiteY787" fmla="*/ 1108838 h 2611386"/>
                <a:gd name="connsiteX788" fmla="*/ 4564688 w 4958557"/>
                <a:gd name="connsiteY788" fmla="*/ 1111431 h 2611386"/>
                <a:gd name="connsiteX789" fmla="*/ 4538755 w 4958557"/>
                <a:gd name="connsiteY789" fmla="*/ 1126126 h 2611386"/>
                <a:gd name="connsiteX790" fmla="*/ 4516280 w 4958557"/>
                <a:gd name="connsiteY790" fmla="*/ 1146008 h 2611386"/>
                <a:gd name="connsiteX791" fmla="*/ 4505331 w 4958557"/>
                <a:gd name="connsiteY791" fmla="*/ 1151770 h 2611386"/>
                <a:gd name="connsiteX792" fmla="*/ 4505619 w 4958557"/>
                <a:gd name="connsiteY792" fmla="*/ 1153499 h 2611386"/>
                <a:gd name="connsiteX793" fmla="*/ 4500721 w 4958557"/>
                <a:gd name="connsiteY793" fmla="*/ 1155228 h 2611386"/>
                <a:gd name="connsiteX794" fmla="*/ 4498704 w 4958557"/>
                <a:gd name="connsiteY794" fmla="*/ 1155516 h 2611386"/>
                <a:gd name="connsiteX795" fmla="*/ 4491501 w 4958557"/>
                <a:gd name="connsiteY795" fmla="*/ 1159262 h 2611386"/>
                <a:gd name="connsiteX796" fmla="*/ 4491789 w 4958557"/>
                <a:gd name="connsiteY796" fmla="*/ 1159838 h 2611386"/>
                <a:gd name="connsiteX797" fmla="*/ 4489772 w 4958557"/>
                <a:gd name="connsiteY797" fmla="*/ 1166177 h 2611386"/>
                <a:gd name="connsiteX798" fmla="*/ 4476806 w 4958557"/>
                <a:gd name="connsiteY798" fmla="*/ 1174533 h 2611386"/>
                <a:gd name="connsiteX799" fmla="*/ 4469026 w 4958557"/>
                <a:gd name="connsiteY799" fmla="*/ 1171364 h 2611386"/>
                <a:gd name="connsiteX800" fmla="*/ 4469026 w 4958557"/>
                <a:gd name="connsiteY800" fmla="*/ 1169635 h 2611386"/>
                <a:gd name="connsiteX801" fmla="*/ 4464416 w 4958557"/>
                <a:gd name="connsiteY801" fmla="*/ 1164737 h 2611386"/>
                <a:gd name="connsiteX802" fmla="*/ 4450297 w 4958557"/>
                <a:gd name="connsiteY802" fmla="*/ 1173957 h 2611386"/>
                <a:gd name="connsiteX803" fmla="*/ 4452602 w 4958557"/>
                <a:gd name="connsiteY803" fmla="*/ 1181449 h 2611386"/>
                <a:gd name="connsiteX804" fmla="*/ 4466721 w 4958557"/>
                <a:gd name="connsiteY804" fmla="*/ 1177703 h 2611386"/>
                <a:gd name="connsiteX805" fmla="*/ 4474789 w 4958557"/>
                <a:gd name="connsiteY805" fmla="*/ 1177703 h 2611386"/>
                <a:gd name="connsiteX806" fmla="*/ 4476229 w 4958557"/>
                <a:gd name="connsiteY806" fmla="*/ 1190381 h 2611386"/>
                <a:gd name="connsiteX807" fmla="*/ 4478823 w 4958557"/>
                <a:gd name="connsiteY807" fmla="*/ 1192686 h 2611386"/>
                <a:gd name="connsiteX808" fmla="*/ 4482857 w 4958557"/>
                <a:gd name="connsiteY808" fmla="*/ 1195279 h 2611386"/>
                <a:gd name="connsiteX809" fmla="*/ 4477094 w 4958557"/>
                <a:gd name="connsiteY809" fmla="*/ 1198161 h 2611386"/>
                <a:gd name="connsiteX810" fmla="*/ 4474500 w 4958557"/>
                <a:gd name="connsiteY810" fmla="*/ 1200466 h 2611386"/>
                <a:gd name="connsiteX811" fmla="*/ 4412551 w 4958557"/>
                <a:gd name="connsiteY811" fmla="*/ 1233313 h 2611386"/>
                <a:gd name="connsiteX812" fmla="*/ 4400737 w 4958557"/>
                <a:gd name="connsiteY812" fmla="*/ 1243110 h 2611386"/>
                <a:gd name="connsiteX813" fmla="*/ 4391229 w 4958557"/>
                <a:gd name="connsiteY813" fmla="*/ 1247144 h 2611386"/>
                <a:gd name="connsiteX814" fmla="*/ 4384314 w 4958557"/>
                <a:gd name="connsiteY814" fmla="*/ 1248296 h 2611386"/>
                <a:gd name="connsiteX815" fmla="*/ 4368178 w 4958557"/>
                <a:gd name="connsiteY815" fmla="*/ 1256364 h 2611386"/>
                <a:gd name="connsiteX816" fmla="*/ 4348297 w 4958557"/>
                <a:gd name="connsiteY816" fmla="*/ 1263568 h 2611386"/>
                <a:gd name="connsiteX817" fmla="*/ 4338500 w 4958557"/>
                <a:gd name="connsiteY817" fmla="*/ 1268466 h 2611386"/>
                <a:gd name="connsiteX818" fmla="*/ 4338212 w 4958557"/>
                <a:gd name="connsiteY818" fmla="*/ 1261551 h 2611386"/>
                <a:gd name="connsiteX819" fmla="*/ 4340805 w 4958557"/>
                <a:gd name="connsiteY819" fmla="*/ 1259246 h 2611386"/>
                <a:gd name="connsiteX820" fmla="*/ 4347720 w 4958557"/>
                <a:gd name="connsiteY820" fmla="*/ 1255500 h 2611386"/>
                <a:gd name="connsiteX821" fmla="*/ 4348585 w 4958557"/>
                <a:gd name="connsiteY821" fmla="*/ 1255212 h 2611386"/>
                <a:gd name="connsiteX822" fmla="*/ 4366449 w 4958557"/>
                <a:gd name="connsiteY822" fmla="*/ 1249449 h 2611386"/>
                <a:gd name="connsiteX823" fmla="*/ 4350601 w 4958557"/>
                <a:gd name="connsiteY823" fmla="*/ 1245127 h 2611386"/>
                <a:gd name="connsiteX824" fmla="*/ 4316889 w 4958557"/>
                <a:gd name="connsiteY824" fmla="*/ 1259246 h 2611386"/>
                <a:gd name="connsiteX825" fmla="*/ 4282025 w 4958557"/>
                <a:gd name="connsiteY825" fmla="*/ 1275670 h 2611386"/>
                <a:gd name="connsiteX826" fmla="*/ 4259550 w 4958557"/>
                <a:gd name="connsiteY826" fmla="*/ 1290365 h 2611386"/>
                <a:gd name="connsiteX827" fmla="*/ 4263296 w 4958557"/>
                <a:gd name="connsiteY827" fmla="*/ 1292382 h 2611386"/>
                <a:gd name="connsiteX828" fmla="*/ 4269923 w 4958557"/>
                <a:gd name="connsiteY828" fmla="*/ 1290941 h 2611386"/>
                <a:gd name="connsiteX829" fmla="*/ 4275686 w 4958557"/>
                <a:gd name="connsiteY829" fmla="*/ 1294687 h 2611386"/>
                <a:gd name="connsiteX830" fmla="*/ 4272228 w 4958557"/>
                <a:gd name="connsiteY830" fmla="*/ 1301314 h 2611386"/>
                <a:gd name="connsiteX831" fmla="*/ 4222668 w 4958557"/>
                <a:gd name="connsiteY831" fmla="*/ 1309958 h 2611386"/>
                <a:gd name="connsiteX832" fmla="*/ 4218058 w 4958557"/>
                <a:gd name="connsiteY832" fmla="*/ 1311975 h 2611386"/>
                <a:gd name="connsiteX833" fmla="*/ 4187228 w 4958557"/>
                <a:gd name="connsiteY833" fmla="*/ 1326382 h 2611386"/>
                <a:gd name="connsiteX834" fmla="*/ 4187228 w 4958557"/>
                <a:gd name="connsiteY834" fmla="*/ 1328975 h 2611386"/>
                <a:gd name="connsiteX835" fmla="*/ 4217770 w 4958557"/>
                <a:gd name="connsiteY835" fmla="*/ 1323500 h 2611386"/>
                <a:gd name="connsiteX836" fmla="*/ 4234194 w 4958557"/>
                <a:gd name="connsiteY836" fmla="*/ 1318314 h 2611386"/>
                <a:gd name="connsiteX837" fmla="*/ 4220363 w 4958557"/>
                <a:gd name="connsiteY837" fmla="*/ 1330992 h 2611386"/>
                <a:gd name="connsiteX838" fmla="*/ 4218058 w 4958557"/>
                <a:gd name="connsiteY838" fmla="*/ 1347416 h 2611386"/>
                <a:gd name="connsiteX839" fmla="*/ 4221804 w 4958557"/>
                <a:gd name="connsiteY839" fmla="*/ 1351738 h 2611386"/>
                <a:gd name="connsiteX840" fmla="*/ 4215465 w 4958557"/>
                <a:gd name="connsiteY840" fmla="*/ 1352314 h 2611386"/>
                <a:gd name="connsiteX841" fmla="*/ 4136227 w 4958557"/>
                <a:gd name="connsiteY841" fmla="*/ 1369026 h 2611386"/>
                <a:gd name="connsiteX842" fmla="*/ 4114329 w 4958557"/>
                <a:gd name="connsiteY842" fmla="*/ 1377094 h 2611386"/>
                <a:gd name="connsiteX843" fmla="*/ 4061600 w 4958557"/>
                <a:gd name="connsiteY843" fmla="*/ 1398128 h 2611386"/>
                <a:gd name="connsiteX844" fmla="*/ 4010599 w 4958557"/>
                <a:gd name="connsiteY844" fmla="*/ 1410806 h 2611386"/>
                <a:gd name="connsiteX845" fmla="*/ 3965362 w 4958557"/>
                <a:gd name="connsiteY845" fmla="*/ 1429247 h 2611386"/>
                <a:gd name="connsiteX846" fmla="*/ 3951531 w 4958557"/>
                <a:gd name="connsiteY846" fmla="*/ 1428382 h 2611386"/>
                <a:gd name="connsiteX847" fmla="*/ 3925023 w 4958557"/>
                <a:gd name="connsiteY847" fmla="*/ 1446247 h 2611386"/>
                <a:gd name="connsiteX848" fmla="*/ 3918972 w 4958557"/>
                <a:gd name="connsiteY848" fmla="*/ 1446823 h 2611386"/>
                <a:gd name="connsiteX849" fmla="*/ 3906870 w 4958557"/>
                <a:gd name="connsiteY849" fmla="*/ 1447399 h 2611386"/>
                <a:gd name="connsiteX850" fmla="*/ 3882378 w 4958557"/>
                <a:gd name="connsiteY850" fmla="*/ 1453162 h 2611386"/>
                <a:gd name="connsiteX851" fmla="*/ 3872581 w 4958557"/>
                <a:gd name="connsiteY851" fmla="*/ 1454891 h 2611386"/>
                <a:gd name="connsiteX852" fmla="*/ 3842327 w 4958557"/>
                <a:gd name="connsiteY852" fmla="*/ 1467281 h 2611386"/>
                <a:gd name="connsiteX853" fmla="*/ 3842327 w 4958557"/>
                <a:gd name="connsiteY853" fmla="*/ 1468433 h 2611386"/>
                <a:gd name="connsiteX854" fmla="*/ 3849530 w 4958557"/>
                <a:gd name="connsiteY854" fmla="*/ 1479095 h 2611386"/>
                <a:gd name="connsiteX855" fmla="*/ 3920412 w 4958557"/>
                <a:gd name="connsiteY855" fmla="*/ 1455755 h 2611386"/>
                <a:gd name="connsiteX856" fmla="*/ 3986396 w 4958557"/>
                <a:gd name="connsiteY856" fmla="*/ 1435874 h 2611386"/>
                <a:gd name="connsiteX857" fmla="*/ 4002532 w 4958557"/>
                <a:gd name="connsiteY857" fmla="*/ 1426942 h 2611386"/>
                <a:gd name="connsiteX858" fmla="*/ 4009735 w 4958557"/>
                <a:gd name="connsiteY858" fmla="*/ 1424637 h 2611386"/>
                <a:gd name="connsiteX859" fmla="*/ 4027023 w 4958557"/>
                <a:gd name="connsiteY859" fmla="*/ 1421467 h 2611386"/>
                <a:gd name="connsiteX860" fmla="*/ 4039125 w 4958557"/>
                <a:gd name="connsiteY860" fmla="*/ 1421755 h 2611386"/>
                <a:gd name="connsiteX861" fmla="*/ 4044023 w 4958557"/>
                <a:gd name="connsiteY861" fmla="*/ 1424060 h 2611386"/>
                <a:gd name="connsiteX862" fmla="*/ 4037108 w 4958557"/>
                <a:gd name="connsiteY862" fmla="*/ 1431552 h 2611386"/>
                <a:gd name="connsiteX863" fmla="*/ 4050362 w 4958557"/>
                <a:gd name="connsiteY863" fmla="*/ 1436162 h 2611386"/>
                <a:gd name="connsiteX864" fmla="*/ 3986684 w 4958557"/>
                <a:gd name="connsiteY864" fmla="*/ 1457484 h 2611386"/>
                <a:gd name="connsiteX865" fmla="*/ 3939429 w 4958557"/>
                <a:gd name="connsiteY865" fmla="*/ 1462671 h 2611386"/>
                <a:gd name="connsiteX866" fmla="*/ 3938853 w 4958557"/>
                <a:gd name="connsiteY866" fmla="*/ 1470162 h 2611386"/>
                <a:gd name="connsiteX867" fmla="*/ 3916378 w 4958557"/>
                <a:gd name="connsiteY867" fmla="*/ 1476213 h 2611386"/>
                <a:gd name="connsiteX868" fmla="*/ 3908310 w 4958557"/>
                <a:gd name="connsiteY868" fmla="*/ 1477078 h 2611386"/>
                <a:gd name="connsiteX869" fmla="*/ 3833683 w 4958557"/>
                <a:gd name="connsiteY869" fmla="*/ 1499264 h 2611386"/>
                <a:gd name="connsiteX870" fmla="*/ 3829361 w 4958557"/>
                <a:gd name="connsiteY870" fmla="*/ 1500993 h 2611386"/>
                <a:gd name="connsiteX871" fmla="*/ 3779513 w 4958557"/>
                <a:gd name="connsiteY871" fmla="*/ 1516840 h 2611386"/>
                <a:gd name="connsiteX872" fmla="*/ 3722174 w 4958557"/>
                <a:gd name="connsiteY872" fmla="*/ 1533264 h 2611386"/>
                <a:gd name="connsiteX873" fmla="*/ 3685580 w 4958557"/>
                <a:gd name="connsiteY873" fmla="*/ 1545366 h 2611386"/>
                <a:gd name="connsiteX874" fmla="*/ 3681258 w 4958557"/>
                <a:gd name="connsiteY874" fmla="*/ 1546231 h 2611386"/>
                <a:gd name="connsiteX875" fmla="*/ 3662241 w 4958557"/>
                <a:gd name="connsiteY875" fmla="*/ 1550265 h 2611386"/>
                <a:gd name="connsiteX876" fmla="*/ 3621614 w 4958557"/>
                <a:gd name="connsiteY876" fmla="*/ 1561502 h 2611386"/>
                <a:gd name="connsiteX877" fmla="*/ 3583292 w 4958557"/>
                <a:gd name="connsiteY877" fmla="*/ 1568705 h 2611386"/>
                <a:gd name="connsiteX878" fmla="*/ 3571478 w 4958557"/>
                <a:gd name="connsiteY878" fmla="*/ 1573604 h 2611386"/>
                <a:gd name="connsiteX879" fmla="*/ 3519613 w 4958557"/>
                <a:gd name="connsiteY879" fmla="*/ 1587434 h 2611386"/>
                <a:gd name="connsiteX880" fmla="*/ 3564563 w 4958557"/>
                <a:gd name="connsiteY880" fmla="*/ 1568993 h 2611386"/>
                <a:gd name="connsiteX881" fmla="*/ 3585885 w 4958557"/>
                <a:gd name="connsiteY881" fmla="*/ 1563807 h 2611386"/>
                <a:gd name="connsiteX882" fmla="*/ 3617868 w 4958557"/>
                <a:gd name="connsiteY882" fmla="*/ 1554875 h 2611386"/>
                <a:gd name="connsiteX883" fmla="*/ 3643224 w 4958557"/>
                <a:gd name="connsiteY883" fmla="*/ 1547671 h 2611386"/>
                <a:gd name="connsiteX884" fmla="*/ 3648123 w 4958557"/>
                <a:gd name="connsiteY884" fmla="*/ 1547959 h 2611386"/>
                <a:gd name="connsiteX885" fmla="*/ 3676072 w 4958557"/>
                <a:gd name="connsiteY885" fmla="*/ 1539891 h 2611386"/>
                <a:gd name="connsiteX886" fmla="*/ 3704597 w 4958557"/>
                <a:gd name="connsiteY886" fmla="*/ 1528078 h 2611386"/>
                <a:gd name="connsiteX887" fmla="*/ 3705750 w 4958557"/>
                <a:gd name="connsiteY887" fmla="*/ 1523180 h 2611386"/>
                <a:gd name="connsiteX888" fmla="*/ 3709496 w 4958557"/>
                <a:gd name="connsiteY888" fmla="*/ 1526061 h 2611386"/>
                <a:gd name="connsiteX889" fmla="*/ 3736005 w 4958557"/>
                <a:gd name="connsiteY889" fmla="*/ 1519146 h 2611386"/>
                <a:gd name="connsiteX890" fmla="*/ 3745225 w 4958557"/>
                <a:gd name="connsiteY890" fmla="*/ 1509925 h 2611386"/>
                <a:gd name="connsiteX891" fmla="*/ 3759056 w 4958557"/>
                <a:gd name="connsiteY891" fmla="*/ 1501281 h 2611386"/>
                <a:gd name="connsiteX892" fmla="*/ 3754733 w 4958557"/>
                <a:gd name="connsiteY892" fmla="*/ 1492637 h 2611386"/>
                <a:gd name="connsiteX893" fmla="*/ 3731971 w 4958557"/>
                <a:gd name="connsiteY893" fmla="*/ 1506180 h 2611386"/>
                <a:gd name="connsiteX894" fmla="*/ 3715835 w 4958557"/>
                <a:gd name="connsiteY894" fmla="*/ 1507908 h 2611386"/>
                <a:gd name="connsiteX895" fmla="*/ 3712377 w 4958557"/>
                <a:gd name="connsiteY895" fmla="*/ 1507908 h 2611386"/>
                <a:gd name="connsiteX896" fmla="*/ 3630258 w 4958557"/>
                <a:gd name="connsiteY896" fmla="*/ 1538451 h 2611386"/>
                <a:gd name="connsiteX897" fmla="*/ 3603749 w 4958557"/>
                <a:gd name="connsiteY897" fmla="*/ 1538739 h 2611386"/>
                <a:gd name="connsiteX898" fmla="*/ 3597122 w 4958557"/>
                <a:gd name="connsiteY898" fmla="*/ 1541332 h 2611386"/>
                <a:gd name="connsiteX899" fmla="*/ 3585020 w 4958557"/>
                <a:gd name="connsiteY899" fmla="*/ 1546231 h 2611386"/>
                <a:gd name="connsiteX900" fmla="*/ 3557071 w 4958557"/>
                <a:gd name="connsiteY900" fmla="*/ 1554298 h 2611386"/>
                <a:gd name="connsiteX901" fmla="*/ 3528257 w 4958557"/>
                <a:gd name="connsiteY901" fmla="*/ 1554010 h 2611386"/>
                <a:gd name="connsiteX902" fmla="*/ 3514427 w 4958557"/>
                <a:gd name="connsiteY902" fmla="*/ 1555451 h 2611386"/>
                <a:gd name="connsiteX903" fmla="*/ 3514427 w 4958557"/>
                <a:gd name="connsiteY903" fmla="*/ 1555739 h 2611386"/>
                <a:gd name="connsiteX904" fmla="*/ 3519613 w 4958557"/>
                <a:gd name="connsiteY904" fmla="*/ 1559773 h 2611386"/>
                <a:gd name="connsiteX905" fmla="*/ 3509528 w 4958557"/>
                <a:gd name="connsiteY905" fmla="*/ 1566400 h 2611386"/>
                <a:gd name="connsiteX906" fmla="*/ 3492240 w 4958557"/>
                <a:gd name="connsiteY906" fmla="*/ 1580231 h 2611386"/>
                <a:gd name="connsiteX907" fmla="*/ 3483308 w 4958557"/>
                <a:gd name="connsiteY907" fmla="*/ 1585129 h 2611386"/>
                <a:gd name="connsiteX908" fmla="*/ 3492817 w 4958557"/>
                <a:gd name="connsiteY908" fmla="*/ 1587434 h 2611386"/>
                <a:gd name="connsiteX909" fmla="*/ 3497139 w 4958557"/>
                <a:gd name="connsiteY909" fmla="*/ 1583400 h 2611386"/>
                <a:gd name="connsiteX910" fmla="*/ 3511545 w 4958557"/>
                <a:gd name="connsiteY910" fmla="*/ 1582824 h 2611386"/>
                <a:gd name="connsiteX911" fmla="*/ 3513850 w 4958557"/>
                <a:gd name="connsiteY911" fmla="*/ 1587722 h 2611386"/>
                <a:gd name="connsiteX912" fmla="*/ 3503477 w 4958557"/>
                <a:gd name="connsiteY912" fmla="*/ 1594349 h 2611386"/>
                <a:gd name="connsiteX913" fmla="*/ 3394850 w 4958557"/>
                <a:gd name="connsiteY913" fmla="*/ 1624316 h 2611386"/>
                <a:gd name="connsiteX914" fmla="*/ 3355087 w 4958557"/>
                <a:gd name="connsiteY914" fmla="*/ 1636129 h 2611386"/>
                <a:gd name="connsiteX915" fmla="*/ 3327138 w 4958557"/>
                <a:gd name="connsiteY915" fmla="*/ 1644774 h 2611386"/>
                <a:gd name="connsiteX916" fmla="*/ 3309849 w 4958557"/>
                <a:gd name="connsiteY916" fmla="*/ 1644774 h 2611386"/>
                <a:gd name="connsiteX917" fmla="*/ 3281324 w 4958557"/>
                <a:gd name="connsiteY917" fmla="*/ 1653994 h 2611386"/>
                <a:gd name="connsiteX918" fmla="*/ 3279307 w 4958557"/>
                <a:gd name="connsiteY918" fmla="*/ 1654282 h 2611386"/>
                <a:gd name="connsiteX919" fmla="*/ 3279307 w 4958557"/>
                <a:gd name="connsiteY919" fmla="*/ 1660909 h 2611386"/>
                <a:gd name="connsiteX920" fmla="*/ 3269798 w 4958557"/>
                <a:gd name="connsiteY920" fmla="*/ 1666096 h 2611386"/>
                <a:gd name="connsiteX921" fmla="*/ 3253374 w 4958557"/>
                <a:gd name="connsiteY921" fmla="*/ 1672435 h 2611386"/>
                <a:gd name="connsiteX922" fmla="*/ 3266917 w 4958557"/>
                <a:gd name="connsiteY922" fmla="*/ 1662350 h 2611386"/>
                <a:gd name="connsiteX923" fmla="*/ 3267205 w 4958557"/>
                <a:gd name="connsiteY923" fmla="*/ 1658892 h 2611386"/>
                <a:gd name="connsiteX924" fmla="*/ 3241849 w 4958557"/>
                <a:gd name="connsiteY924" fmla="*/ 1660621 h 2611386"/>
                <a:gd name="connsiteX925" fmla="*/ 3236086 w 4958557"/>
                <a:gd name="connsiteY925" fmla="*/ 1663214 h 2611386"/>
                <a:gd name="connsiteX926" fmla="*/ 3219086 w 4958557"/>
                <a:gd name="connsiteY926" fmla="*/ 1672435 h 2611386"/>
                <a:gd name="connsiteX927" fmla="*/ 3221679 w 4958557"/>
                <a:gd name="connsiteY927" fmla="*/ 1663502 h 2611386"/>
                <a:gd name="connsiteX928" fmla="*/ 3217357 w 4958557"/>
                <a:gd name="connsiteY928" fmla="*/ 1663502 h 2611386"/>
                <a:gd name="connsiteX929" fmla="*/ 3204391 w 4958557"/>
                <a:gd name="connsiteY929" fmla="*/ 1664367 h 2611386"/>
                <a:gd name="connsiteX930" fmla="*/ 3190848 w 4958557"/>
                <a:gd name="connsiteY930" fmla="*/ 1665519 h 2611386"/>
                <a:gd name="connsiteX931" fmla="*/ 3188832 w 4958557"/>
                <a:gd name="connsiteY931" fmla="*/ 1676469 h 2611386"/>
                <a:gd name="connsiteX932" fmla="*/ 3167797 w 4958557"/>
                <a:gd name="connsiteY932" fmla="*/ 1686553 h 2611386"/>
                <a:gd name="connsiteX933" fmla="*/ 3130340 w 4958557"/>
                <a:gd name="connsiteY933" fmla="*/ 1694910 h 2611386"/>
                <a:gd name="connsiteX934" fmla="*/ 3126018 w 4958557"/>
                <a:gd name="connsiteY934" fmla="*/ 1698079 h 2611386"/>
                <a:gd name="connsiteX935" fmla="*/ 3105560 w 4958557"/>
                <a:gd name="connsiteY935" fmla="*/ 1705282 h 2611386"/>
                <a:gd name="connsiteX936" fmla="*/ 3059170 w 4958557"/>
                <a:gd name="connsiteY936" fmla="*/ 1711909 h 2611386"/>
                <a:gd name="connsiteX937" fmla="*/ 3047932 w 4958557"/>
                <a:gd name="connsiteY937" fmla="*/ 1724299 h 2611386"/>
                <a:gd name="connsiteX938" fmla="*/ 3052542 w 4958557"/>
                <a:gd name="connsiteY938" fmla="*/ 1727757 h 2611386"/>
                <a:gd name="connsiteX939" fmla="*/ 3064933 w 4958557"/>
                <a:gd name="connsiteY939" fmla="*/ 1724011 h 2611386"/>
                <a:gd name="connsiteX940" fmla="*/ 3072424 w 4958557"/>
                <a:gd name="connsiteY940" fmla="*/ 1724299 h 2611386"/>
                <a:gd name="connsiteX941" fmla="*/ 3069543 w 4958557"/>
                <a:gd name="connsiteY941" fmla="*/ 1732079 h 2611386"/>
                <a:gd name="connsiteX942" fmla="*/ 3053407 w 4958557"/>
                <a:gd name="connsiteY942" fmla="*/ 1739283 h 2611386"/>
                <a:gd name="connsiteX943" fmla="*/ 3003847 w 4958557"/>
                <a:gd name="connsiteY943" fmla="*/ 1751672 h 2611386"/>
                <a:gd name="connsiteX944" fmla="*/ 2999237 w 4958557"/>
                <a:gd name="connsiteY944" fmla="*/ 1751096 h 2611386"/>
                <a:gd name="connsiteX945" fmla="*/ 2982525 w 4958557"/>
                <a:gd name="connsiteY945" fmla="*/ 1748503 h 2611386"/>
                <a:gd name="connsiteX946" fmla="*/ 2994627 w 4958557"/>
                <a:gd name="connsiteY946" fmla="*/ 1744469 h 2611386"/>
                <a:gd name="connsiteX947" fmla="*/ 3041305 w 4958557"/>
                <a:gd name="connsiteY947" fmla="*/ 1724588 h 2611386"/>
                <a:gd name="connsiteX948" fmla="*/ 3023153 w 4958557"/>
                <a:gd name="connsiteY948" fmla="*/ 1722859 h 2611386"/>
                <a:gd name="connsiteX949" fmla="*/ 3009034 w 4958557"/>
                <a:gd name="connsiteY949" fmla="*/ 1725452 h 2611386"/>
                <a:gd name="connsiteX950" fmla="*/ 3017966 w 4958557"/>
                <a:gd name="connsiteY950" fmla="*/ 1720554 h 2611386"/>
                <a:gd name="connsiteX951" fmla="*/ 3033814 w 4958557"/>
                <a:gd name="connsiteY951" fmla="*/ 1706147 h 2611386"/>
                <a:gd name="connsiteX952" fmla="*/ 2856321 w 4958557"/>
                <a:gd name="connsiteY952" fmla="*/ 1756283 h 2611386"/>
                <a:gd name="connsiteX953" fmla="*/ 2854592 w 4958557"/>
                <a:gd name="connsiteY953" fmla="*/ 1762334 h 2611386"/>
                <a:gd name="connsiteX954" fmla="*/ 2851135 w 4958557"/>
                <a:gd name="connsiteY954" fmla="*/ 1758300 h 2611386"/>
                <a:gd name="connsiteX955" fmla="*/ 2822897 w 4958557"/>
                <a:gd name="connsiteY955" fmla="*/ 1768096 h 2611386"/>
                <a:gd name="connsiteX956" fmla="*/ 2822321 w 4958557"/>
                <a:gd name="connsiteY956" fmla="*/ 1770690 h 2611386"/>
                <a:gd name="connsiteX957" fmla="*/ 2822609 w 4958557"/>
                <a:gd name="connsiteY957" fmla="*/ 1772707 h 2611386"/>
                <a:gd name="connsiteX958" fmla="*/ 2832117 w 4958557"/>
                <a:gd name="connsiteY958" fmla="*/ 1772130 h 2611386"/>
                <a:gd name="connsiteX959" fmla="*/ 2852575 w 4958557"/>
                <a:gd name="connsiteY959" fmla="*/ 1767520 h 2611386"/>
                <a:gd name="connsiteX960" fmla="*/ 2832117 w 4958557"/>
                <a:gd name="connsiteY960" fmla="*/ 1775012 h 2611386"/>
                <a:gd name="connsiteX961" fmla="*/ 2824914 w 4958557"/>
                <a:gd name="connsiteY961" fmla="*/ 1777317 h 2611386"/>
                <a:gd name="connsiteX962" fmla="*/ 2810795 w 4958557"/>
                <a:gd name="connsiteY962" fmla="*/ 1799215 h 2611386"/>
                <a:gd name="connsiteX963" fmla="*/ 2812524 w 4958557"/>
                <a:gd name="connsiteY963" fmla="*/ 1800656 h 2611386"/>
                <a:gd name="connsiteX964" fmla="*/ 2826067 w 4958557"/>
                <a:gd name="connsiteY964" fmla="*/ 1801520 h 2611386"/>
                <a:gd name="connsiteX965" fmla="*/ 2815982 w 4958557"/>
                <a:gd name="connsiteY965" fmla="*/ 1809876 h 2611386"/>
                <a:gd name="connsiteX966" fmla="*/ 2807914 w 4958557"/>
                <a:gd name="connsiteY966" fmla="*/ 1817656 h 2611386"/>
                <a:gd name="connsiteX967" fmla="*/ 2815405 w 4958557"/>
                <a:gd name="connsiteY967" fmla="*/ 1817944 h 2611386"/>
                <a:gd name="connsiteX968" fmla="*/ 2815117 w 4958557"/>
                <a:gd name="connsiteY968" fmla="*/ 1820249 h 2611386"/>
                <a:gd name="connsiteX969" fmla="*/ 2805321 w 4958557"/>
                <a:gd name="connsiteY969" fmla="*/ 1822266 h 2611386"/>
                <a:gd name="connsiteX970" fmla="*/ 2714846 w 4958557"/>
                <a:gd name="connsiteY970" fmla="*/ 1854538 h 2611386"/>
                <a:gd name="connsiteX971" fmla="*/ 2644252 w 4958557"/>
                <a:gd name="connsiteY971" fmla="*/ 1874131 h 2611386"/>
                <a:gd name="connsiteX972" fmla="*/ 2591523 w 4958557"/>
                <a:gd name="connsiteY972" fmla="*/ 1888250 h 2611386"/>
                <a:gd name="connsiteX973" fmla="*/ 2564726 w 4958557"/>
                <a:gd name="connsiteY973" fmla="*/ 1900351 h 2611386"/>
                <a:gd name="connsiteX974" fmla="*/ 2562709 w 4958557"/>
                <a:gd name="connsiteY974" fmla="*/ 1905826 h 2611386"/>
                <a:gd name="connsiteX975" fmla="*/ 2570489 w 4958557"/>
                <a:gd name="connsiteY975" fmla="*/ 1910436 h 2611386"/>
                <a:gd name="connsiteX976" fmla="*/ 2578268 w 4958557"/>
                <a:gd name="connsiteY976" fmla="*/ 1911877 h 2611386"/>
                <a:gd name="connsiteX977" fmla="*/ 2571641 w 4958557"/>
                <a:gd name="connsiteY977" fmla="*/ 1919080 h 2611386"/>
                <a:gd name="connsiteX978" fmla="*/ 2546573 w 4958557"/>
                <a:gd name="connsiteY978" fmla="*/ 1926860 h 2611386"/>
                <a:gd name="connsiteX979" fmla="*/ 2547150 w 4958557"/>
                <a:gd name="connsiteY979" fmla="*/ 1931182 h 2611386"/>
                <a:gd name="connsiteX980" fmla="*/ 2526116 w 4958557"/>
                <a:gd name="connsiteY980" fmla="*/ 1939826 h 2611386"/>
                <a:gd name="connsiteX981" fmla="*/ 2520929 w 4958557"/>
                <a:gd name="connsiteY981" fmla="*/ 1940979 h 2611386"/>
                <a:gd name="connsiteX982" fmla="*/ 2506234 w 4958557"/>
                <a:gd name="connsiteY982" fmla="*/ 1950199 h 2611386"/>
                <a:gd name="connsiteX983" fmla="*/ 2500759 w 4958557"/>
                <a:gd name="connsiteY983" fmla="*/ 1953945 h 2611386"/>
                <a:gd name="connsiteX984" fmla="*/ 2499319 w 4958557"/>
                <a:gd name="connsiteY984" fmla="*/ 1944724 h 2611386"/>
                <a:gd name="connsiteX985" fmla="*/ 2514014 w 4958557"/>
                <a:gd name="connsiteY985" fmla="*/ 1938674 h 2611386"/>
                <a:gd name="connsiteX986" fmla="*/ 2523234 w 4958557"/>
                <a:gd name="connsiteY986" fmla="*/ 1924267 h 2611386"/>
                <a:gd name="connsiteX987" fmla="*/ 2520929 w 4958557"/>
                <a:gd name="connsiteY987" fmla="*/ 1921962 h 2611386"/>
                <a:gd name="connsiteX988" fmla="*/ 2515455 w 4958557"/>
                <a:gd name="connsiteY988" fmla="*/ 1921097 h 2611386"/>
                <a:gd name="connsiteX989" fmla="*/ 2523522 w 4958557"/>
                <a:gd name="connsiteY989" fmla="*/ 1917640 h 2611386"/>
                <a:gd name="connsiteX990" fmla="*/ 2526116 w 4958557"/>
                <a:gd name="connsiteY990" fmla="*/ 1916199 h 2611386"/>
                <a:gd name="connsiteX991" fmla="*/ 2522946 w 4958557"/>
                <a:gd name="connsiteY991" fmla="*/ 1914470 h 2611386"/>
                <a:gd name="connsiteX992" fmla="*/ 2502488 w 4958557"/>
                <a:gd name="connsiteY992" fmla="*/ 1919080 h 2611386"/>
                <a:gd name="connsiteX993" fmla="*/ 2488081 w 4958557"/>
                <a:gd name="connsiteY993" fmla="*/ 1921962 h 2611386"/>
                <a:gd name="connsiteX994" fmla="*/ 2460708 w 4958557"/>
                <a:gd name="connsiteY994" fmla="*/ 1934064 h 2611386"/>
                <a:gd name="connsiteX995" fmla="*/ 2444861 w 4958557"/>
                <a:gd name="connsiteY995" fmla="*/ 1936369 h 2611386"/>
                <a:gd name="connsiteX996" fmla="*/ 2437946 w 4958557"/>
                <a:gd name="connsiteY996" fmla="*/ 1936657 h 2611386"/>
                <a:gd name="connsiteX997" fmla="*/ 2437657 w 4958557"/>
                <a:gd name="connsiteY997" fmla="*/ 1936945 h 2611386"/>
                <a:gd name="connsiteX998" fmla="*/ 2416623 w 4958557"/>
                <a:gd name="connsiteY998" fmla="*/ 1948470 h 2611386"/>
                <a:gd name="connsiteX999" fmla="*/ 2413742 w 4958557"/>
                <a:gd name="connsiteY999" fmla="*/ 1955674 h 2611386"/>
                <a:gd name="connsiteX1000" fmla="*/ 2392996 w 4958557"/>
                <a:gd name="connsiteY1000" fmla="*/ 1962877 h 2611386"/>
                <a:gd name="connsiteX1001" fmla="*/ 2360148 w 4958557"/>
                <a:gd name="connsiteY1001" fmla="*/ 1975843 h 2611386"/>
                <a:gd name="connsiteX1002" fmla="*/ 2350352 w 4958557"/>
                <a:gd name="connsiteY1002" fmla="*/ 1981894 h 2611386"/>
                <a:gd name="connsiteX1003" fmla="*/ 2200809 w 4958557"/>
                <a:gd name="connsiteY1003" fmla="*/ 2012149 h 2611386"/>
                <a:gd name="connsiteX1004" fmla="*/ 2205707 w 4958557"/>
                <a:gd name="connsiteY1004" fmla="*/ 2019352 h 2611386"/>
                <a:gd name="connsiteX1005" fmla="*/ 2186114 w 4958557"/>
                <a:gd name="connsiteY1005" fmla="*/ 2022233 h 2611386"/>
                <a:gd name="connsiteX1006" fmla="*/ 2140876 w 4958557"/>
                <a:gd name="connsiteY1006" fmla="*/ 2038945 h 2611386"/>
                <a:gd name="connsiteX1007" fmla="*/ 2131656 w 4958557"/>
                <a:gd name="connsiteY1007" fmla="*/ 2041539 h 2611386"/>
                <a:gd name="connsiteX1008" fmla="*/ 2105147 w 4958557"/>
                <a:gd name="connsiteY1008" fmla="*/ 2050759 h 2611386"/>
                <a:gd name="connsiteX1009" fmla="*/ 2050689 w 4958557"/>
                <a:gd name="connsiteY1009" fmla="*/ 2067471 h 2611386"/>
                <a:gd name="connsiteX1010" fmla="*/ 2034553 w 4958557"/>
                <a:gd name="connsiteY1010" fmla="*/ 2072658 h 2611386"/>
                <a:gd name="connsiteX1011" fmla="*/ 2017553 w 4958557"/>
                <a:gd name="connsiteY1011" fmla="*/ 2077268 h 2611386"/>
                <a:gd name="connsiteX1012" fmla="*/ 1991044 w 4958557"/>
                <a:gd name="connsiteY1012" fmla="*/ 2081590 h 2611386"/>
                <a:gd name="connsiteX1013" fmla="*/ 1898264 w 4958557"/>
                <a:gd name="connsiteY1013" fmla="*/ 2107522 h 2611386"/>
                <a:gd name="connsiteX1014" fmla="*/ 1888179 w 4958557"/>
                <a:gd name="connsiteY1014" fmla="*/ 2110404 h 2611386"/>
                <a:gd name="connsiteX1015" fmla="*/ 1810382 w 4958557"/>
                <a:gd name="connsiteY1015" fmla="*/ 2131438 h 2611386"/>
                <a:gd name="connsiteX1016" fmla="*/ 1788484 w 4958557"/>
                <a:gd name="connsiteY1016" fmla="*/ 2140370 h 2611386"/>
                <a:gd name="connsiteX1017" fmla="*/ 1789060 w 4958557"/>
                <a:gd name="connsiteY1017" fmla="*/ 2143251 h 2611386"/>
                <a:gd name="connsiteX1018" fmla="*/ 1781569 w 4958557"/>
                <a:gd name="connsiteY1018" fmla="*/ 2145845 h 2611386"/>
                <a:gd name="connsiteX1019" fmla="*/ 1774077 w 4958557"/>
                <a:gd name="connsiteY1019" fmla="*/ 2145268 h 2611386"/>
                <a:gd name="connsiteX1020" fmla="*/ 1748721 w 4958557"/>
                <a:gd name="connsiteY1020" fmla="*/ 2155065 h 2611386"/>
                <a:gd name="connsiteX1021" fmla="*/ 1749009 w 4958557"/>
                <a:gd name="connsiteY1021" fmla="*/ 2155353 h 2611386"/>
                <a:gd name="connsiteX1022" fmla="*/ 1742670 w 4958557"/>
                <a:gd name="connsiteY1022" fmla="*/ 2159387 h 2611386"/>
                <a:gd name="connsiteX1023" fmla="*/ 1740077 w 4958557"/>
                <a:gd name="connsiteY1023" fmla="*/ 2163997 h 2611386"/>
                <a:gd name="connsiteX1024" fmla="*/ 1736619 w 4958557"/>
                <a:gd name="connsiteY1024" fmla="*/ 2162268 h 2611386"/>
                <a:gd name="connsiteX1025" fmla="*/ 1718466 w 4958557"/>
                <a:gd name="connsiteY1025" fmla="*/ 2166879 h 2611386"/>
                <a:gd name="connsiteX1026" fmla="*/ 1661415 w 4958557"/>
                <a:gd name="connsiteY1026" fmla="*/ 2176963 h 2611386"/>
                <a:gd name="connsiteX1027" fmla="*/ 1623093 w 4958557"/>
                <a:gd name="connsiteY1027" fmla="*/ 2184743 h 2611386"/>
                <a:gd name="connsiteX1028" fmla="*/ 1574110 w 4958557"/>
                <a:gd name="connsiteY1028" fmla="*/ 2190794 h 2611386"/>
                <a:gd name="connsiteX1029" fmla="*/ 1574686 w 4958557"/>
                <a:gd name="connsiteY1029" fmla="*/ 2190794 h 2611386"/>
                <a:gd name="connsiteX1030" fmla="*/ 1571516 w 4958557"/>
                <a:gd name="connsiteY1030" fmla="*/ 2191658 h 2611386"/>
                <a:gd name="connsiteX1031" fmla="*/ 1568635 w 4958557"/>
                <a:gd name="connsiteY1031" fmla="*/ 2192235 h 2611386"/>
                <a:gd name="connsiteX1032" fmla="*/ 1568347 w 4958557"/>
                <a:gd name="connsiteY1032" fmla="*/ 2193099 h 2611386"/>
                <a:gd name="connsiteX1033" fmla="*/ 1576703 w 4958557"/>
                <a:gd name="connsiteY1033" fmla="*/ 2190794 h 2611386"/>
                <a:gd name="connsiteX1034" fmla="*/ 1587364 w 4958557"/>
                <a:gd name="connsiteY1034" fmla="*/ 2191370 h 2611386"/>
                <a:gd name="connsiteX1035" fmla="*/ 1587076 w 4958557"/>
                <a:gd name="connsiteY1035" fmla="*/ 2195404 h 2611386"/>
                <a:gd name="connsiteX1036" fmla="*/ 1562008 w 4958557"/>
                <a:gd name="connsiteY1036" fmla="*/ 2202896 h 2611386"/>
                <a:gd name="connsiteX1037" fmla="*/ 1562008 w 4958557"/>
                <a:gd name="connsiteY1037" fmla="*/ 2205201 h 2611386"/>
                <a:gd name="connsiteX1038" fmla="*/ 1586788 w 4958557"/>
                <a:gd name="connsiteY1038" fmla="*/ 2202319 h 2611386"/>
                <a:gd name="connsiteX1039" fmla="*/ 1586500 w 4958557"/>
                <a:gd name="connsiteY1039" fmla="*/ 2208947 h 2611386"/>
                <a:gd name="connsiteX1040" fmla="*/ 1556821 w 4958557"/>
                <a:gd name="connsiteY1040" fmla="*/ 2218743 h 2611386"/>
                <a:gd name="connsiteX1041" fmla="*/ 1549330 w 4958557"/>
                <a:gd name="connsiteY1041" fmla="*/ 2214421 h 2611386"/>
                <a:gd name="connsiteX1042" fmla="*/ 1540398 w 4958557"/>
                <a:gd name="connsiteY1042" fmla="*/ 2209523 h 2611386"/>
                <a:gd name="connsiteX1043" fmla="*/ 1509855 w 4958557"/>
                <a:gd name="connsiteY1043" fmla="*/ 2215574 h 2611386"/>
                <a:gd name="connsiteX1044" fmla="*/ 1496601 w 4958557"/>
                <a:gd name="connsiteY1044" fmla="*/ 2222489 h 2611386"/>
                <a:gd name="connsiteX1045" fmla="*/ 1481329 w 4958557"/>
                <a:gd name="connsiteY1045" fmla="*/ 2223642 h 2611386"/>
                <a:gd name="connsiteX1046" fmla="*/ 1479024 w 4958557"/>
                <a:gd name="connsiteY1046" fmla="*/ 2222777 h 2611386"/>
                <a:gd name="connsiteX1047" fmla="*/ 1447329 w 4958557"/>
                <a:gd name="connsiteY1047" fmla="*/ 2228540 h 2611386"/>
                <a:gd name="connsiteX1048" fmla="*/ 1432634 w 4958557"/>
                <a:gd name="connsiteY1048" fmla="*/ 2238049 h 2611386"/>
                <a:gd name="connsiteX1049" fmla="*/ 1419956 w 4958557"/>
                <a:gd name="connsiteY1049" fmla="*/ 2242659 h 2611386"/>
                <a:gd name="connsiteX1050" fmla="*/ 1398634 w 4958557"/>
                <a:gd name="connsiteY1050" fmla="*/ 2243235 h 2611386"/>
                <a:gd name="connsiteX1051" fmla="*/ 1387685 w 4958557"/>
                <a:gd name="connsiteY1051" fmla="*/ 2245540 h 2611386"/>
                <a:gd name="connsiteX1052" fmla="*/ 1388549 w 4958557"/>
                <a:gd name="connsiteY1052" fmla="*/ 2243811 h 2611386"/>
                <a:gd name="connsiteX1053" fmla="*/ 1381058 w 4958557"/>
                <a:gd name="connsiteY1053" fmla="*/ 2245252 h 2611386"/>
                <a:gd name="connsiteX1054" fmla="*/ 1379329 w 4958557"/>
                <a:gd name="connsiteY1054" fmla="*/ 2245828 h 2611386"/>
                <a:gd name="connsiteX1055" fmla="*/ 1353685 w 4958557"/>
                <a:gd name="connsiteY1055" fmla="*/ 2252455 h 2611386"/>
                <a:gd name="connsiteX1056" fmla="*/ 1375295 w 4958557"/>
                <a:gd name="connsiteY1056" fmla="*/ 2245540 h 2611386"/>
                <a:gd name="connsiteX1057" fmla="*/ 1373854 w 4958557"/>
                <a:gd name="connsiteY1057" fmla="*/ 2243811 h 2611386"/>
                <a:gd name="connsiteX1058" fmla="*/ 1378753 w 4958557"/>
                <a:gd name="connsiteY1058" fmla="*/ 2237760 h 2611386"/>
                <a:gd name="connsiteX1059" fmla="*/ 1376447 w 4958557"/>
                <a:gd name="connsiteY1059" fmla="*/ 2235167 h 2611386"/>
                <a:gd name="connsiteX1060" fmla="*/ 1365210 w 4958557"/>
                <a:gd name="connsiteY1060" fmla="*/ 2237760 h 2611386"/>
                <a:gd name="connsiteX1061" fmla="*/ 1355125 w 4958557"/>
                <a:gd name="connsiteY1061" fmla="*/ 2240930 h 2611386"/>
                <a:gd name="connsiteX1062" fmla="*/ 1354837 w 4958557"/>
                <a:gd name="connsiteY1062" fmla="*/ 2244387 h 2611386"/>
                <a:gd name="connsiteX1063" fmla="*/ 1322566 w 4958557"/>
                <a:gd name="connsiteY1063" fmla="*/ 2258794 h 2611386"/>
                <a:gd name="connsiteX1064" fmla="*/ 1284820 w 4958557"/>
                <a:gd name="connsiteY1064" fmla="*/ 2267438 h 2611386"/>
                <a:gd name="connsiteX1065" fmla="*/ 1274735 w 4958557"/>
                <a:gd name="connsiteY1065" fmla="*/ 2270032 h 2611386"/>
                <a:gd name="connsiteX1066" fmla="*/ 1257447 w 4958557"/>
                <a:gd name="connsiteY1066" fmla="*/ 2279828 h 2611386"/>
                <a:gd name="connsiteX1067" fmla="*/ 1262921 w 4958557"/>
                <a:gd name="connsiteY1067" fmla="*/ 2278964 h 2611386"/>
                <a:gd name="connsiteX1068" fmla="*/ 1251108 w 4958557"/>
                <a:gd name="connsiteY1068" fmla="*/ 2286744 h 2611386"/>
                <a:gd name="connsiteX1069" fmla="*/ 1243328 w 4958557"/>
                <a:gd name="connsiteY1069" fmla="*/ 2287608 h 2611386"/>
                <a:gd name="connsiteX1070" fmla="*/ 1248514 w 4958557"/>
                <a:gd name="connsiteY1070" fmla="*/ 2283862 h 2611386"/>
                <a:gd name="connsiteX1071" fmla="*/ 1256294 w 4958557"/>
                <a:gd name="connsiteY1071" fmla="*/ 2280117 h 2611386"/>
                <a:gd name="connsiteX1072" fmla="*/ 1217972 w 4958557"/>
                <a:gd name="connsiteY1072" fmla="*/ 2283286 h 2611386"/>
                <a:gd name="connsiteX1073" fmla="*/ 1212497 w 4958557"/>
                <a:gd name="connsiteY1073" fmla="*/ 2283286 h 2611386"/>
                <a:gd name="connsiteX1074" fmla="*/ 1198955 w 4958557"/>
                <a:gd name="connsiteY1074" fmla="*/ 2292795 h 2611386"/>
                <a:gd name="connsiteX1075" fmla="*/ 1212785 w 4958557"/>
                <a:gd name="connsiteY1075" fmla="*/ 2291066 h 2611386"/>
                <a:gd name="connsiteX1076" fmla="*/ 1230362 w 4958557"/>
                <a:gd name="connsiteY1076" fmla="*/ 2289049 h 2611386"/>
                <a:gd name="connsiteX1077" fmla="*/ 1217396 w 4958557"/>
                <a:gd name="connsiteY1077" fmla="*/ 2293371 h 2611386"/>
                <a:gd name="connsiteX1078" fmla="*/ 1202989 w 4958557"/>
                <a:gd name="connsiteY1078" fmla="*/ 2297981 h 2611386"/>
                <a:gd name="connsiteX1079" fmla="*/ 1200972 w 4958557"/>
                <a:gd name="connsiteY1079" fmla="*/ 2307778 h 2611386"/>
                <a:gd name="connsiteX1080" fmla="*/ 1186853 w 4958557"/>
                <a:gd name="connsiteY1080" fmla="*/ 2312964 h 2611386"/>
                <a:gd name="connsiteX1081" fmla="*/ 1181090 w 4958557"/>
                <a:gd name="connsiteY1081" fmla="*/ 2308066 h 2611386"/>
                <a:gd name="connsiteX1082" fmla="*/ 1186565 w 4958557"/>
                <a:gd name="connsiteY1082" fmla="*/ 2300574 h 2611386"/>
                <a:gd name="connsiteX1083" fmla="*/ 1183684 w 4958557"/>
                <a:gd name="connsiteY1083" fmla="*/ 2301150 h 2611386"/>
                <a:gd name="connsiteX1084" fmla="*/ 1180802 w 4958557"/>
                <a:gd name="connsiteY1084" fmla="*/ 2293947 h 2611386"/>
                <a:gd name="connsiteX1085" fmla="*/ 1115971 w 4958557"/>
                <a:gd name="connsiteY1085" fmla="*/ 2316998 h 2611386"/>
                <a:gd name="connsiteX1086" fmla="*/ 1056903 w 4958557"/>
                <a:gd name="connsiteY1086" fmla="*/ 2333422 h 2611386"/>
                <a:gd name="connsiteX1087" fmla="*/ 1053445 w 4958557"/>
                <a:gd name="connsiteY1087" fmla="*/ 2336015 h 2611386"/>
                <a:gd name="connsiteX1088" fmla="*/ 1047395 w 4958557"/>
                <a:gd name="connsiteY1088" fmla="*/ 2336015 h 2611386"/>
                <a:gd name="connsiteX1089" fmla="*/ 1043649 w 4958557"/>
                <a:gd name="connsiteY1089" fmla="*/ 2336015 h 2611386"/>
                <a:gd name="connsiteX1090" fmla="*/ 1024920 w 4958557"/>
                <a:gd name="connsiteY1090" fmla="*/ 2336015 h 2611386"/>
                <a:gd name="connsiteX1091" fmla="*/ 1013106 w 4958557"/>
                <a:gd name="connsiteY1091" fmla="*/ 2336015 h 2611386"/>
                <a:gd name="connsiteX1092" fmla="*/ 954902 w 4958557"/>
                <a:gd name="connsiteY1092" fmla="*/ 2351575 h 2611386"/>
                <a:gd name="connsiteX1093" fmla="*/ 927529 w 4958557"/>
                <a:gd name="connsiteY1093" fmla="*/ 2369151 h 2611386"/>
                <a:gd name="connsiteX1094" fmla="*/ 918309 w 4958557"/>
                <a:gd name="connsiteY1094" fmla="*/ 2374049 h 2611386"/>
                <a:gd name="connsiteX1095" fmla="*/ 913123 w 4958557"/>
                <a:gd name="connsiteY1095" fmla="*/ 2373473 h 2611386"/>
                <a:gd name="connsiteX1096" fmla="*/ 916292 w 4958557"/>
                <a:gd name="connsiteY1096" fmla="*/ 2367710 h 2611386"/>
                <a:gd name="connsiteX1097" fmla="*/ 913699 w 4958557"/>
                <a:gd name="connsiteY1097" fmla="*/ 2362236 h 2611386"/>
                <a:gd name="connsiteX1098" fmla="*/ 882580 w 4958557"/>
                <a:gd name="connsiteY1098" fmla="*/ 2372897 h 2611386"/>
                <a:gd name="connsiteX1099" fmla="*/ 866444 w 4958557"/>
                <a:gd name="connsiteY1099" fmla="*/ 2375490 h 2611386"/>
                <a:gd name="connsiteX1100" fmla="*/ 857224 w 4958557"/>
                <a:gd name="connsiteY1100" fmla="*/ 2375202 h 2611386"/>
                <a:gd name="connsiteX1101" fmla="*/ 841953 w 4958557"/>
                <a:gd name="connsiteY1101" fmla="*/ 2378371 h 2611386"/>
                <a:gd name="connsiteX1102" fmla="*/ 829851 w 4958557"/>
                <a:gd name="connsiteY1102" fmla="*/ 2382405 h 2611386"/>
                <a:gd name="connsiteX1103" fmla="*/ 820342 w 4958557"/>
                <a:gd name="connsiteY1103" fmla="*/ 2384422 h 2611386"/>
                <a:gd name="connsiteX1104" fmla="*/ 813427 w 4958557"/>
                <a:gd name="connsiteY1104" fmla="*/ 2387015 h 2611386"/>
                <a:gd name="connsiteX1105" fmla="*/ 781156 w 4958557"/>
                <a:gd name="connsiteY1105" fmla="*/ 2395948 h 2611386"/>
                <a:gd name="connsiteX1106" fmla="*/ 808529 w 4958557"/>
                <a:gd name="connsiteY1106" fmla="*/ 2384422 h 2611386"/>
                <a:gd name="connsiteX1107" fmla="*/ 820342 w 4958557"/>
                <a:gd name="connsiteY1107" fmla="*/ 2382405 h 2611386"/>
                <a:gd name="connsiteX1108" fmla="*/ 826970 w 4958557"/>
                <a:gd name="connsiteY1108" fmla="*/ 2379812 h 2611386"/>
                <a:gd name="connsiteX1109" fmla="*/ 839071 w 4958557"/>
                <a:gd name="connsiteY1109" fmla="*/ 2375778 h 2611386"/>
                <a:gd name="connsiteX1110" fmla="*/ 854343 w 4958557"/>
                <a:gd name="connsiteY1110" fmla="*/ 2372320 h 2611386"/>
                <a:gd name="connsiteX1111" fmla="*/ 853190 w 4958557"/>
                <a:gd name="connsiteY1111" fmla="*/ 2367422 h 2611386"/>
                <a:gd name="connsiteX1112" fmla="*/ 820054 w 4958557"/>
                <a:gd name="connsiteY1112" fmla="*/ 2374626 h 2611386"/>
                <a:gd name="connsiteX1113" fmla="*/ 769342 w 4958557"/>
                <a:gd name="connsiteY1113" fmla="*/ 2382405 h 2611386"/>
                <a:gd name="connsiteX1114" fmla="*/ 762427 w 4958557"/>
                <a:gd name="connsiteY1114" fmla="*/ 2383846 h 2611386"/>
                <a:gd name="connsiteX1115" fmla="*/ 663884 w 4958557"/>
                <a:gd name="connsiteY1115" fmla="*/ 2412372 h 2611386"/>
                <a:gd name="connsiteX1116" fmla="*/ 662443 w 4958557"/>
                <a:gd name="connsiteY1116" fmla="*/ 2410355 h 2611386"/>
                <a:gd name="connsiteX1117" fmla="*/ 654951 w 4958557"/>
                <a:gd name="connsiteY1117" fmla="*/ 2413524 h 2611386"/>
                <a:gd name="connsiteX1118" fmla="*/ 622680 w 4958557"/>
                <a:gd name="connsiteY1118" fmla="*/ 2423033 h 2611386"/>
                <a:gd name="connsiteX1119" fmla="*/ 583205 w 4958557"/>
                <a:gd name="connsiteY1119" fmla="*/ 2435134 h 2611386"/>
                <a:gd name="connsiteX1120" fmla="*/ 577154 w 4958557"/>
                <a:gd name="connsiteY1120" fmla="*/ 2436863 h 2611386"/>
                <a:gd name="connsiteX1121" fmla="*/ 516646 w 4958557"/>
                <a:gd name="connsiteY1121" fmla="*/ 2459914 h 2611386"/>
                <a:gd name="connsiteX1122" fmla="*/ 513476 w 4958557"/>
                <a:gd name="connsiteY1122" fmla="*/ 2463948 h 2611386"/>
                <a:gd name="connsiteX1123" fmla="*/ 516934 w 4958557"/>
                <a:gd name="connsiteY1123" fmla="*/ 2463084 h 2611386"/>
                <a:gd name="connsiteX1124" fmla="*/ 518662 w 4958557"/>
                <a:gd name="connsiteY1124" fmla="*/ 2467118 h 2611386"/>
                <a:gd name="connsiteX1125" fmla="*/ 484086 w 4958557"/>
                <a:gd name="connsiteY1125" fmla="*/ 2476626 h 2611386"/>
                <a:gd name="connsiteX1126" fmla="*/ 409170 w 4958557"/>
                <a:gd name="connsiteY1126" fmla="*/ 2498525 h 2611386"/>
                <a:gd name="connsiteX1127" fmla="*/ 387848 w 4958557"/>
                <a:gd name="connsiteY1127" fmla="*/ 2505152 h 2611386"/>
                <a:gd name="connsiteX1128" fmla="*/ 387848 w 4958557"/>
                <a:gd name="connsiteY1128" fmla="*/ 2504287 h 2611386"/>
                <a:gd name="connsiteX1129" fmla="*/ 381221 w 4958557"/>
                <a:gd name="connsiteY1129" fmla="*/ 2500542 h 2611386"/>
                <a:gd name="connsiteX1130" fmla="*/ 368543 w 4958557"/>
                <a:gd name="connsiteY1130" fmla="*/ 2506592 h 2611386"/>
                <a:gd name="connsiteX1131" fmla="*/ 365950 w 4958557"/>
                <a:gd name="connsiteY1131" fmla="*/ 2511779 h 2611386"/>
                <a:gd name="connsiteX1132" fmla="*/ 366238 w 4958557"/>
                <a:gd name="connsiteY1132" fmla="*/ 2512355 h 2611386"/>
                <a:gd name="connsiteX1133" fmla="*/ 359323 w 4958557"/>
                <a:gd name="connsiteY1133" fmla="*/ 2514948 h 2611386"/>
                <a:gd name="connsiteX1134" fmla="*/ 357306 w 4958557"/>
                <a:gd name="connsiteY1134" fmla="*/ 2514948 h 2611386"/>
                <a:gd name="connsiteX1135" fmla="*/ 352695 w 4958557"/>
                <a:gd name="connsiteY1135" fmla="*/ 2515813 h 2611386"/>
                <a:gd name="connsiteX1136" fmla="*/ 352695 w 4958557"/>
                <a:gd name="connsiteY1136" fmla="*/ 2517254 h 2611386"/>
                <a:gd name="connsiteX1137" fmla="*/ 342034 w 4958557"/>
                <a:gd name="connsiteY1137" fmla="*/ 2520999 h 2611386"/>
                <a:gd name="connsiteX1138" fmla="*/ 337136 w 4958557"/>
                <a:gd name="connsiteY1138" fmla="*/ 2524169 h 2611386"/>
                <a:gd name="connsiteX1139" fmla="*/ 305153 w 4958557"/>
                <a:gd name="connsiteY1139" fmla="*/ 2537135 h 2611386"/>
                <a:gd name="connsiteX1140" fmla="*/ 305153 w 4958557"/>
                <a:gd name="connsiteY1140" fmla="*/ 2535118 h 2611386"/>
                <a:gd name="connsiteX1141" fmla="*/ 303424 w 4958557"/>
                <a:gd name="connsiteY1141" fmla="*/ 2533965 h 2611386"/>
                <a:gd name="connsiteX1142" fmla="*/ 288441 w 4958557"/>
                <a:gd name="connsiteY1142" fmla="*/ 2541745 h 2611386"/>
                <a:gd name="connsiteX1143" fmla="*/ 289305 w 4958557"/>
                <a:gd name="connsiteY1143" fmla="*/ 2539440 h 2611386"/>
                <a:gd name="connsiteX1144" fmla="*/ 288153 w 4958557"/>
                <a:gd name="connsiteY1144" fmla="*/ 2538576 h 2611386"/>
                <a:gd name="connsiteX1145" fmla="*/ 284983 w 4958557"/>
                <a:gd name="connsiteY1145" fmla="*/ 2541457 h 2611386"/>
                <a:gd name="connsiteX1146" fmla="*/ 278068 w 4958557"/>
                <a:gd name="connsiteY1146" fmla="*/ 2547220 h 2611386"/>
                <a:gd name="connsiteX1147" fmla="*/ 282966 w 4958557"/>
                <a:gd name="connsiteY1147" fmla="*/ 2544627 h 2611386"/>
                <a:gd name="connsiteX1148" fmla="*/ 280949 w 4958557"/>
                <a:gd name="connsiteY1148" fmla="*/ 2545779 h 2611386"/>
                <a:gd name="connsiteX1149" fmla="*/ 283831 w 4958557"/>
                <a:gd name="connsiteY1149" fmla="*/ 2545491 h 2611386"/>
                <a:gd name="connsiteX1150" fmla="*/ 277780 w 4958557"/>
                <a:gd name="connsiteY1150" fmla="*/ 2547796 h 2611386"/>
                <a:gd name="connsiteX1151" fmla="*/ 277492 w 4958557"/>
                <a:gd name="connsiteY1151" fmla="*/ 2547796 h 2611386"/>
                <a:gd name="connsiteX1152" fmla="*/ 267119 w 4958557"/>
                <a:gd name="connsiteY1152" fmla="*/ 2549237 h 2611386"/>
                <a:gd name="connsiteX1153" fmla="*/ 266542 w 4958557"/>
                <a:gd name="connsiteY1153" fmla="*/ 2552118 h 2611386"/>
                <a:gd name="connsiteX1154" fmla="*/ 233983 w 4958557"/>
                <a:gd name="connsiteY1154" fmla="*/ 2565084 h 2611386"/>
                <a:gd name="connsiteX1155" fmla="*/ 239169 w 4958557"/>
                <a:gd name="connsiteY1155" fmla="*/ 2557305 h 2611386"/>
                <a:gd name="connsiteX1156" fmla="*/ 244068 w 4958557"/>
                <a:gd name="connsiteY1156" fmla="*/ 2555288 h 2611386"/>
                <a:gd name="connsiteX1157" fmla="*/ 247237 w 4958557"/>
                <a:gd name="connsiteY1157" fmla="*/ 2552406 h 2611386"/>
                <a:gd name="connsiteX1158" fmla="*/ 243779 w 4958557"/>
                <a:gd name="connsiteY1158" fmla="*/ 2552983 h 2611386"/>
                <a:gd name="connsiteX1159" fmla="*/ 238593 w 4958557"/>
                <a:gd name="connsiteY1159" fmla="*/ 2555576 h 2611386"/>
                <a:gd name="connsiteX1160" fmla="*/ 237729 w 4958557"/>
                <a:gd name="connsiteY1160" fmla="*/ 2554135 h 2611386"/>
                <a:gd name="connsiteX1161" fmla="*/ 235135 w 4958557"/>
                <a:gd name="connsiteY1161" fmla="*/ 2552694 h 2611386"/>
                <a:gd name="connsiteX1162" fmla="*/ 232254 w 4958557"/>
                <a:gd name="connsiteY1162" fmla="*/ 2556440 h 2611386"/>
                <a:gd name="connsiteX1163" fmla="*/ 210067 w 4958557"/>
                <a:gd name="connsiteY1163" fmla="*/ 2565949 h 2611386"/>
                <a:gd name="connsiteX1164" fmla="*/ 178084 w 4958557"/>
                <a:gd name="connsiteY1164" fmla="*/ 2582373 h 2611386"/>
                <a:gd name="connsiteX1165" fmla="*/ 178949 w 4958557"/>
                <a:gd name="connsiteY1165" fmla="*/ 2582949 h 2611386"/>
                <a:gd name="connsiteX1166" fmla="*/ 172898 w 4958557"/>
                <a:gd name="connsiteY1166" fmla="*/ 2584678 h 2611386"/>
                <a:gd name="connsiteX1167" fmla="*/ 167135 w 4958557"/>
                <a:gd name="connsiteY1167" fmla="*/ 2586695 h 2611386"/>
                <a:gd name="connsiteX1168" fmla="*/ 167135 w 4958557"/>
                <a:gd name="connsiteY1168" fmla="*/ 2582949 h 2611386"/>
                <a:gd name="connsiteX1169" fmla="*/ 172898 w 4958557"/>
                <a:gd name="connsiteY1169" fmla="*/ 2581220 h 2611386"/>
                <a:gd name="connsiteX1170" fmla="*/ 175779 w 4958557"/>
                <a:gd name="connsiteY1170" fmla="*/ 2577762 h 2611386"/>
                <a:gd name="connsiteX1171" fmla="*/ 172033 w 4958557"/>
                <a:gd name="connsiteY1171" fmla="*/ 2577474 h 2611386"/>
                <a:gd name="connsiteX1172" fmla="*/ 160508 w 4958557"/>
                <a:gd name="connsiteY1172" fmla="*/ 2581508 h 2611386"/>
                <a:gd name="connsiteX1173" fmla="*/ 151864 w 4958557"/>
                <a:gd name="connsiteY1173" fmla="*/ 2584101 h 2611386"/>
                <a:gd name="connsiteX1174" fmla="*/ 146677 w 4958557"/>
                <a:gd name="connsiteY1174" fmla="*/ 2585830 h 2611386"/>
                <a:gd name="connsiteX1175" fmla="*/ 138033 w 4958557"/>
                <a:gd name="connsiteY1175" fmla="*/ 2588712 h 2611386"/>
                <a:gd name="connsiteX1176" fmla="*/ 115558 w 4958557"/>
                <a:gd name="connsiteY1176" fmla="*/ 2585830 h 2611386"/>
                <a:gd name="connsiteX1177" fmla="*/ 110372 w 4958557"/>
                <a:gd name="connsiteY1177" fmla="*/ 2588712 h 2611386"/>
                <a:gd name="connsiteX1178" fmla="*/ 116999 w 4958557"/>
                <a:gd name="connsiteY1178" fmla="*/ 2587559 h 2611386"/>
                <a:gd name="connsiteX1179" fmla="*/ 126796 w 4958557"/>
                <a:gd name="connsiteY1179" fmla="*/ 2591017 h 2611386"/>
                <a:gd name="connsiteX1180" fmla="*/ 116135 w 4958557"/>
                <a:gd name="connsiteY1180" fmla="*/ 2593322 h 2611386"/>
                <a:gd name="connsiteX1181" fmla="*/ 114694 w 4958557"/>
                <a:gd name="connsiteY1181" fmla="*/ 2594763 h 2611386"/>
                <a:gd name="connsiteX1182" fmla="*/ 104033 w 4958557"/>
                <a:gd name="connsiteY1182" fmla="*/ 2594186 h 2611386"/>
                <a:gd name="connsiteX1183" fmla="*/ 91931 w 4958557"/>
                <a:gd name="connsiteY1183" fmla="*/ 2590729 h 2611386"/>
                <a:gd name="connsiteX1184" fmla="*/ 107202 w 4958557"/>
                <a:gd name="connsiteY1184" fmla="*/ 2581220 h 2611386"/>
                <a:gd name="connsiteX1185" fmla="*/ 124779 w 4958557"/>
                <a:gd name="connsiteY1185" fmla="*/ 2575457 h 2611386"/>
                <a:gd name="connsiteX1186" fmla="*/ 141203 w 4958557"/>
                <a:gd name="connsiteY1186" fmla="*/ 2569118 h 2611386"/>
                <a:gd name="connsiteX1187" fmla="*/ 97118 w 4958557"/>
                <a:gd name="connsiteY1187" fmla="*/ 2578051 h 2611386"/>
                <a:gd name="connsiteX1188" fmla="*/ 110660 w 4958557"/>
                <a:gd name="connsiteY1188" fmla="*/ 2565373 h 2611386"/>
                <a:gd name="connsiteX1189" fmla="*/ 82423 w 4958557"/>
                <a:gd name="connsiteY1189" fmla="*/ 2586695 h 2611386"/>
                <a:gd name="connsiteX1190" fmla="*/ 71185 w 4958557"/>
                <a:gd name="connsiteY1190" fmla="*/ 2595339 h 2611386"/>
                <a:gd name="connsiteX1191" fmla="*/ 63694 w 4958557"/>
                <a:gd name="connsiteY1191" fmla="*/ 2595627 h 2611386"/>
                <a:gd name="connsiteX1192" fmla="*/ 66575 w 4958557"/>
                <a:gd name="connsiteY1192" fmla="*/ 2589288 h 2611386"/>
                <a:gd name="connsiteX1193" fmla="*/ 67151 w 4958557"/>
                <a:gd name="connsiteY1193" fmla="*/ 2584966 h 2611386"/>
                <a:gd name="connsiteX1194" fmla="*/ 61965 w 4958557"/>
                <a:gd name="connsiteY1194" fmla="*/ 2586406 h 2611386"/>
                <a:gd name="connsiteX1195" fmla="*/ 58219 w 4958557"/>
                <a:gd name="connsiteY1195" fmla="*/ 2599661 h 2611386"/>
                <a:gd name="connsiteX1196" fmla="*/ 50727 w 4958557"/>
                <a:gd name="connsiteY1196" fmla="*/ 2609746 h 2611386"/>
                <a:gd name="connsiteX1197" fmla="*/ 43812 w 4958557"/>
                <a:gd name="connsiteY1197" fmla="*/ 2606000 h 2611386"/>
                <a:gd name="connsiteX1198" fmla="*/ 45541 w 4958557"/>
                <a:gd name="connsiteY1198" fmla="*/ 2597932 h 2611386"/>
                <a:gd name="connsiteX1199" fmla="*/ 40931 w 4958557"/>
                <a:gd name="connsiteY1199" fmla="*/ 2586406 h 2611386"/>
                <a:gd name="connsiteX1200" fmla="*/ 36321 w 4958557"/>
                <a:gd name="connsiteY1200" fmla="*/ 2577186 h 2611386"/>
                <a:gd name="connsiteX1201" fmla="*/ 42371 w 4958557"/>
                <a:gd name="connsiteY1201" fmla="*/ 2565949 h 2611386"/>
                <a:gd name="connsiteX1202" fmla="*/ 34015 w 4958557"/>
                <a:gd name="connsiteY1202" fmla="*/ 2550966 h 2611386"/>
                <a:gd name="connsiteX1203" fmla="*/ 27676 w 4958557"/>
                <a:gd name="connsiteY1203" fmla="*/ 2540593 h 2611386"/>
                <a:gd name="connsiteX1204" fmla="*/ 26236 w 4958557"/>
                <a:gd name="connsiteY1204" fmla="*/ 2524457 h 2611386"/>
                <a:gd name="connsiteX1205" fmla="*/ 26812 w 4958557"/>
                <a:gd name="connsiteY1205" fmla="*/ 2517254 h 2611386"/>
                <a:gd name="connsiteX1206" fmla="*/ 28253 w 4958557"/>
                <a:gd name="connsiteY1206" fmla="*/ 2510050 h 2611386"/>
                <a:gd name="connsiteX1207" fmla="*/ 21337 w 4958557"/>
                <a:gd name="connsiteY1207" fmla="*/ 2510626 h 2611386"/>
                <a:gd name="connsiteX1208" fmla="*/ 10964 w 4958557"/>
                <a:gd name="connsiteY1208" fmla="*/ 2512643 h 2611386"/>
                <a:gd name="connsiteX1209" fmla="*/ 8947 w 4958557"/>
                <a:gd name="connsiteY1209" fmla="*/ 2496220 h 2611386"/>
                <a:gd name="connsiteX1210" fmla="*/ 14710 w 4958557"/>
                <a:gd name="connsiteY1210" fmla="*/ 2484982 h 2611386"/>
                <a:gd name="connsiteX1211" fmla="*/ 8947 w 4958557"/>
                <a:gd name="connsiteY1211" fmla="*/ 2482389 h 2611386"/>
                <a:gd name="connsiteX1212" fmla="*/ 303 w 4958557"/>
                <a:gd name="connsiteY1212" fmla="*/ 2483253 h 2611386"/>
                <a:gd name="connsiteX1213" fmla="*/ 5202 w 4958557"/>
                <a:gd name="connsiteY1213" fmla="*/ 2479219 h 2611386"/>
                <a:gd name="connsiteX1214" fmla="*/ 3761 w 4958557"/>
                <a:gd name="connsiteY1214" fmla="*/ 2472592 h 2611386"/>
                <a:gd name="connsiteX1215" fmla="*/ 24795 w 4958557"/>
                <a:gd name="connsiteY1215" fmla="*/ 2446948 h 2611386"/>
                <a:gd name="connsiteX1216" fmla="*/ 25083 w 4958557"/>
                <a:gd name="connsiteY1216" fmla="*/ 2434558 h 2611386"/>
                <a:gd name="connsiteX1217" fmla="*/ 24507 w 4958557"/>
                <a:gd name="connsiteY1217" fmla="*/ 2426202 h 2611386"/>
                <a:gd name="connsiteX1218" fmla="*/ 42371 w 4958557"/>
                <a:gd name="connsiteY1218" fmla="*/ 2397965 h 2611386"/>
                <a:gd name="connsiteX1219" fmla="*/ 58219 w 4958557"/>
                <a:gd name="connsiteY1219" fmla="*/ 2384422 h 2611386"/>
                <a:gd name="connsiteX1220" fmla="*/ 57355 w 4958557"/>
                <a:gd name="connsiteY1220" fmla="*/ 2382405 h 2611386"/>
                <a:gd name="connsiteX1221" fmla="*/ 41795 w 4958557"/>
                <a:gd name="connsiteY1221" fmla="*/ 2381541 h 2611386"/>
                <a:gd name="connsiteX1222" fmla="*/ 51016 w 4958557"/>
                <a:gd name="connsiteY1222" fmla="*/ 2373473 h 2611386"/>
                <a:gd name="connsiteX1223" fmla="*/ 53032 w 4958557"/>
                <a:gd name="connsiteY1223" fmla="*/ 2366846 h 2611386"/>
                <a:gd name="connsiteX1224" fmla="*/ 50151 w 4958557"/>
                <a:gd name="connsiteY1224" fmla="*/ 2354744 h 2611386"/>
                <a:gd name="connsiteX1225" fmla="*/ 57931 w 4958557"/>
                <a:gd name="connsiteY1225" fmla="*/ 2348405 h 2611386"/>
                <a:gd name="connsiteX1226" fmla="*/ 61388 w 4958557"/>
                <a:gd name="connsiteY1226" fmla="*/ 2343219 h 2611386"/>
                <a:gd name="connsiteX1227" fmla="*/ 54473 w 4958557"/>
                <a:gd name="connsiteY1227" fmla="*/ 2342642 h 2611386"/>
                <a:gd name="connsiteX1228" fmla="*/ 51880 w 4958557"/>
                <a:gd name="connsiteY1228" fmla="*/ 2339185 h 2611386"/>
                <a:gd name="connsiteX1229" fmla="*/ 41795 w 4958557"/>
                <a:gd name="connsiteY1229" fmla="*/ 2338608 h 2611386"/>
                <a:gd name="connsiteX1230" fmla="*/ 38337 w 4958557"/>
                <a:gd name="connsiteY1230" fmla="*/ 2335727 h 2611386"/>
                <a:gd name="connsiteX1231" fmla="*/ 52168 w 4958557"/>
                <a:gd name="connsiteY1231" fmla="*/ 2321896 h 2611386"/>
                <a:gd name="connsiteX1232" fmla="*/ 53321 w 4958557"/>
                <a:gd name="connsiteY1232" fmla="*/ 2321608 h 2611386"/>
                <a:gd name="connsiteX1233" fmla="*/ 53321 w 4958557"/>
                <a:gd name="connsiteY1233" fmla="*/ 2310083 h 2611386"/>
                <a:gd name="connsiteX1234" fmla="*/ 50151 w 4958557"/>
                <a:gd name="connsiteY1234" fmla="*/ 2311524 h 2611386"/>
                <a:gd name="connsiteX1235" fmla="*/ 38337 w 4958557"/>
                <a:gd name="connsiteY1235" fmla="*/ 2310659 h 2611386"/>
                <a:gd name="connsiteX1236" fmla="*/ 48710 w 4958557"/>
                <a:gd name="connsiteY1236" fmla="*/ 2295100 h 2611386"/>
                <a:gd name="connsiteX1237" fmla="*/ 53321 w 4958557"/>
                <a:gd name="connsiteY1237" fmla="*/ 2288761 h 2611386"/>
                <a:gd name="connsiteX1238" fmla="*/ 53321 w 4958557"/>
                <a:gd name="connsiteY1238" fmla="*/ 2288473 h 2611386"/>
                <a:gd name="connsiteX1239" fmla="*/ 51592 w 4958557"/>
                <a:gd name="connsiteY1239" fmla="*/ 2286744 h 2611386"/>
                <a:gd name="connsiteX1240" fmla="*/ 45253 w 4958557"/>
                <a:gd name="connsiteY1240" fmla="*/ 2286744 h 2611386"/>
                <a:gd name="connsiteX1241" fmla="*/ 51016 w 4958557"/>
                <a:gd name="connsiteY1241" fmla="*/ 2285303 h 2611386"/>
                <a:gd name="connsiteX1242" fmla="*/ 53321 w 4958557"/>
                <a:gd name="connsiteY1242" fmla="*/ 2281269 h 2611386"/>
                <a:gd name="connsiteX1243" fmla="*/ 53321 w 4958557"/>
                <a:gd name="connsiteY1243" fmla="*/ 2269455 h 2611386"/>
                <a:gd name="connsiteX1244" fmla="*/ 49287 w 4958557"/>
                <a:gd name="connsiteY1244" fmla="*/ 2272337 h 2611386"/>
                <a:gd name="connsiteX1245" fmla="*/ 40354 w 4958557"/>
                <a:gd name="connsiteY1245" fmla="*/ 2271760 h 2611386"/>
                <a:gd name="connsiteX1246" fmla="*/ 40354 w 4958557"/>
                <a:gd name="connsiteY1246" fmla="*/ 2270896 h 2611386"/>
                <a:gd name="connsiteX1247" fmla="*/ 41219 w 4958557"/>
                <a:gd name="connsiteY1247" fmla="*/ 2270032 h 2611386"/>
                <a:gd name="connsiteX1248" fmla="*/ 39778 w 4958557"/>
                <a:gd name="connsiteY1248" fmla="*/ 2266862 h 2611386"/>
                <a:gd name="connsiteX1249" fmla="*/ 38914 w 4958557"/>
                <a:gd name="connsiteY1249" fmla="*/ 2266574 h 2611386"/>
                <a:gd name="connsiteX1250" fmla="*/ 34880 w 4958557"/>
                <a:gd name="connsiteY1250" fmla="*/ 2262252 h 2611386"/>
                <a:gd name="connsiteX1251" fmla="*/ 38049 w 4958557"/>
                <a:gd name="connsiteY1251" fmla="*/ 2257066 h 2611386"/>
                <a:gd name="connsiteX1252" fmla="*/ 38049 w 4958557"/>
                <a:gd name="connsiteY1252" fmla="*/ 2252455 h 2611386"/>
                <a:gd name="connsiteX1253" fmla="*/ 32575 w 4958557"/>
                <a:gd name="connsiteY1253" fmla="*/ 2256201 h 2611386"/>
                <a:gd name="connsiteX1254" fmla="*/ 27100 w 4958557"/>
                <a:gd name="connsiteY1254" fmla="*/ 2253896 h 2611386"/>
                <a:gd name="connsiteX1255" fmla="*/ 32287 w 4958557"/>
                <a:gd name="connsiteY1255" fmla="*/ 2242659 h 2611386"/>
                <a:gd name="connsiteX1256" fmla="*/ 43236 w 4958557"/>
                <a:gd name="connsiteY1256" fmla="*/ 2231133 h 2611386"/>
                <a:gd name="connsiteX1257" fmla="*/ 42371 w 4958557"/>
                <a:gd name="connsiteY1257" fmla="*/ 2221625 h 2611386"/>
                <a:gd name="connsiteX1258" fmla="*/ 40643 w 4958557"/>
                <a:gd name="connsiteY1258" fmla="*/ 2212692 h 2611386"/>
                <a:gd name="connsiteX1259" fmla="*/ 43812 w 4958557"/>
                <a:gd name="connsiteY1259" fmla="*/ 2200879 h 2611386"/>
                <a:gd name="connsiteX1260" fmla="*/ 46117 w 4958557"/>
                <a:gd name="connsiteY1260" fmla="*/ 2195980 h 2611386"/>
                <a:gd name="connsiteX1261" fmla="*/ 48999 w 4958557"/>
                <a:gd name="connsiteY1261" fmla="*/ 2191370 h 2611386"/>
                <a:gd name="connsiteX1262" fmla="*/ 43812 w 4958557"/>
                <a:gd name="connsiteY1262" fmla="*/ 2189930 h 2611386"/>
                <a:gd name="connsiteX1263" fmla="*/ 36032 w 4958557"/>
                <a:gd name="connsiteY1263" fmla="*/ 2188489 h 2611386"/>
                <a:gd name="connsiteX1264" fmla="*/ 38914 w 4958557"/>
                <a:gd name="connsiteY1264" fmla="*/ 2176387 h 2611386"/>
                <a:gd name="connsiteX1265" fmla="*/ 45829 w 4958557"/>
                <a:gd name="connsiteY1265" fmla="*/ 2170048 h 2611386"/>
                <a:gd name="connsiteX1266" fmla="*/ 42371 w 4958557"/>
                <a:gd name="connsiteY1266" fmla="*/ 2166879 h 2611386"/>
                <a:gd name="connsiteX1267" fmla="*/ 36032 w 4958557"/>
                <a:gd name="connsiteY1267" fmla="*/ 2165150 h 2611386"/>
                <a:gd name="connsiteX1268" fmla="*/ 40643 w 4958557"/>
                <a:gd name="connsiteY1268" fmla="*/ 2163709 h 2611386"/>
                <a:gd name="connsiteX1269" fmla="*/ 41507 w 4958557"/>
                <a:gd name="connsiteY1269" fmla="*/ 2158811 h 2611386"/>
                <a:gd name="connsiteX1270" fmla="*/ 52744 w 4958557"/>
                <a:gd name="connsiteY1270" fmla="*/ 2152472 h 2611386"/>
                <a:gd name="connsiteX1271" fmla="*/ 53032 w 4958557"/>
                <a:gd name="connsiteY1271" fmla="*/ 2146997 h 2611386"/>
                <a:gd name="connsiteX1272" fmla="*/ 60236 w 4958557"/>
                <a:gd name="connsiteY1272" fmla="*/ 2138065 h 2611386"/>
                <a:gd name="connsiteX1273" fmla="*/ 66575 w 4958557"/>
                <a:gd name="connsiteY1273" fmla="*/ 2125675 h 2611386"/>
                <a:gd name="connsiteX1274" fmla="*/ 78965 w 4958557"/>
                <a:gd name="connsiteY1274" fmla="*/ 2112421 h 2611386"/>
                <a:gd name="connsiteX1275" fmla="*/ 78965 w 4958557"/>
                <a:gd name="connsiteY1275" fmla="*/ 2102624 h 2611386"/>
                <a:gd name="connsiteX1276" fmla="*/ 74931 w 4958557"/>
                <a:gd name="connsiteY1276" fmla="*/ 2074386 h 2611386"/>
                <a:gd name="connsiteX1277" fmla="*/ 80982 w 4958557"/>
                <a:gd name="connsiteY1277" fmla="*/ 2071505 h 2611386"/>
                <a:gd name="connsiteX1278" fmla="*/ 95389 w 4958557"/>
                <a:gd name="connsiteY1278" fmla="*/ 2069488 h 2611386"/>
                <a:gd name="connsiteX1279" fmla="*/ 102304 w 4958557"/>
                <a:gd name="connsiteY1279" fmla="*/ 2063437 h 2611386"/>
                <a:gd name="connsiteX1280" fmla="*/ 100287 w 4958557"/>
                <a:gd name="connsiteY1280" fmla="*/ 2048454 h 2611386"/>
                <a:gd name="connsiteX1281" fmla="*/ 105473 w 4958557"/>
                <a:gd name="connsiteY1281" fmla="*/ 2051047 h 2611386"/>
                <a:gd name="connsiteX1282" fmla="*/ 116999 w 4958557"/>
                <a:gd name="connsiteY1282" fmla="*/ 2045284 h 2611386"/>
                <a:gd name="connsiteX1283" fmla="*/ 116999 w 4958557"/>
                <a:gd name="connsiteY1283" fmla="*/ 2044708 h 2611386"/>
                <a:gd name="connsiteX1284" fmla="*/ 116135 w 4958557"/>
                <a:gd name="connsiteY1284" fmla="*/ 2043844 h 2611386"/>
                <a:gd name="connsiteX1285" fmla="*/ 119304 w 4958557"/>
                <a:gd name="connsiteY1285" fmla="*/ 2028861 h 2611386"/>
                <a:gd name="connsiteX1286" fmla="*/ 119592 w 4958557"/>
                <a:gd name="connsiteY1286" fmla="*/ 2028573 h 2611386"/>
                <a:gd name="connsiteX1287" fmla="*/ 119592 w 4958557"/>
                <a:gd name="connsiteY1287" fmla="*/ 2028284 h 2611386"/>
                <a:gd name="connsiteX1288" fmla="*/ 119880 w 4958557"/>
                <a:gd name="connsiteY1288" fmla="*/ 2027708 h 2611386"/>
                <a:gd name="connsiteX1289" fmla="*/ 120745 w 4958557"/>
                <a:gd name="connsiteY1289" fmla="*/ 2027420 h 2611386"/>
                <a:gd name="connsiteX1290" fmla="*/ 127084 w 4958557"/>
                <a:gd name="connsiteY1290" fmla="*/ 2017335 h 2611386"/>
                <a:gd name="connsiteX1291" fmla="*/ 135440 w 4958557"/>
                <a:gd name="connsiteY1291" fmla="*/ 2017623 h 2611386"/>
                <a:gd name="connsiteX1292" fmla="*/ 146101 w 4958557"/>
                <a:gd name="connsiteY1292" fmla="*/ 2010132 h 2611386"/>
                <a:gd name="connsiteX1293" fmla="*/ 143796 w 4958557"/>
                <a:gd name="connsiteY1293" fmla="*/ 2008115 h 2611386"/>
                <a:gd name="connsiteX1294" fmla="*/ 130253 w 4958557"/>
                <a:gd name="connsiteY1294" fmla="*/ 2012149 h 2611386"/>
                <a:gd name="connsiteX1295" fmla="*/ 118440 w 4958557"/>
                <a:gd name="connsiteY1295" fmla="*/ 2015318 h 2611386"/>
                <a:gd name="connsiteX1296" fmla="*/ 115270 w 4958557"/>
                <a:gd name="connsiteY1296" fmla="*/ 2012149 h 2611386"/>
                <a:gd name="connsiteX1297" fmla="*/ 121609 w 4958557"/>
                <a:gd name="connsiteY1297" fmla="*/ 2005810 h 2611386"/>
                <a:gd name="connsiteX1298" fmla="*/ 145525 w 4958557"/>
                <a:gd name="connsiteY1298" fmla="*/ 1997166 h 2611386"/>
                <a:gd name="connsiteX1299" fmla="*/ 145236 w 4958557"/>
                <a:gd name="connsiteY1299" fmla="*/ 1993708 h 2611386"/>
                <a:gd name="connsiteX1300" fmla="*/ 142931 w 4958557"/>
                <a:gd name="connsiteY1300" fmla="*/ 1989386 h 2611386"/>
                <a:gd name="connsiteX1301" fmla="*/ 147830 w 4958557"/>
                <a:gd name="connsiteY1301" fmla="*/ 1988233 h 2611386"/>
                <a:gd name="connsiteX1302" fmla="*/ 169440 w 4958557"/>
                <a:gd name="connsiteY1302" fmla="*/ 1966911 h 2611386"/>
                <a:gd name="connsiteX1303" fmla="*/ 181254 w 4958557"/>
                <a:gd name="connsiteY1303" fmla="*/ 1959708 h 2611386"/>
                <a:gd name="connsiteX1304" fmla="*/ 171745 w 4958557"/>
                <a:gd name="connsiteY1304" fmla="*/ 1954809 h 2611386"/>
                <a:gd name="connsiteX1305" fmla="*/ 154457 w 4958557"/>
                <a:gd name="connsiteY1305" fmla="*/ 1959708 h 2611386"/>
                <a:gd name="connsiteX1306" fmla="*/ 161084 w 4958557"/>
                <a:gd name="connsiteY1306" fmla="*/ 1948758 h 2611386"/>
                <a:gd name="connsiteX1307" fmla="*/ 187593 w 4958557"/>
                <a:gd name="connsiteY1307" fmla="*/ 1927148 h 2611386"/>
                <a:gd name="connsiteX1308" fmla="*/ 186152 w 4958557"/>
                <a:gd name="connsiteY1308" fmla="*/ 1919080 h 2611386"/>
                <a:gd name="connsiteX1309" fmla="*/ 179813 w 4958557"/>
                <a:gd name="connsiteY1309" fmla="*/ 1911301 h 2611386"/>
                <a:gd name="connsiteX1310" fmla="*/ 185864 w 4958557"/>
                <a:gd name="connsiteY1310" fmla="*/ 1907555 h 2611386"/>
                <a:gd name="connsiteX1311" fmla="*/ 189033 w 4958557"/>
                <a:gd name="connsiteY1311" fmla="*/ 1902945 h 2611386"/>
                <a:gd name="connsiteX1312" fmla="*/ 190762 w 4958557"/>
                <a:gd name="connsiteY1312" fmla="*/ 1907843 h 2611386"/>
                <a:gd name="connsiteX1313" fmla="*/ 193355 w 4958557"/>
                <a:gd name="connsiteY1313" fmla="*/ 1909572 h 2611386"/>
                <a:gd name="connsiteX1314" fmla="*/ 214966 w 4958557"/>
                <a:gd name="connsiteY1314" fmla="*/ 1901504 h 2611386"/>
                <a:gd name="connsiteX1315" fmla="*/ 228796 w 4958557"/>
                <a:gd name="connsiteY1315" fmla="*/ 1888538 h 2611386"/>
                <a:gd name="connsiteX1316" fmla="*/ 236000 w 4958557"/>
                <a:gd name="connsiteY1316" fmla="*/ 1883928 h 2611386"/>
                <a:gd name="connsiteX1317" fmla="*/ 239457 w 4958557"/>
                <a:gd name="connsiteY1317" fmla="*/ 1881334 h 2611386"/>
                <a:gd name="connsiteX1318" fmla="*/ 240898 w 4958557"/>
                <a:gd name="connsiteY1318" fmla="*/ 1881334 h 2611386"/>
                <a:gd name="connsiteX1319" fmla="*/ 257610 w 4958557"/>
                <a:gd name="connsiteY1319" fmla="*/ 1880470 h 2611386"/>
                <a:gd name="connsiteX1320" fmla="*/ 281237 w 4958557"/>
                <a:gd name="connsiteY1320" fmla="*/ 1871249 h 2611386"/>
                <a:gd name="connsiteX1321" fmla="*/ 281237 w 4958557"/>
                <a:gd name="connsiteY1321" fmla="*/ 1869233 h 2611386"/>
                <a:gd name="connsiteX1322" fmla="*/ 262797 w 4958557"/>
                <a:gd name="connsiteY1322" fmla="*/ 1862605 h 2611386"/>
                <a:gd name="connsiteX1323" fmla="*/ 250407 w 4958557"/>
                <a:gd name="connsiteY1323" fmla="*/ 1866351 h 2611386"/>
                <a:gd name="connsiteX1324" fmla="*/ 248390 w 4958557"/>
                <a:gd name="connsiteY1324" fmla="*/ 1867504 h 2611386"/>
                <a:gd name="connsiteX1325" fmla="*/ 240610 w 4958557"/>
                <a:gd name="connsiteY1325" fmla="*/ 1870385 h 2611386"/>
                <a:gd name="connsiteX1326" fmla="*/ 243779 w 4958557"/>
                <a:gd name="connsiteY1326" fmla="*/ 1862029 h 2611386"/>
                <a:gd name="connsiteX1327" fmla="*/ 268271 w 4958557"/>
                <a:gd name="connsiteY1327" fmla="*/ 1842148 h 2611386"/>
                <a:gd name="connsiteX1328" fmla="*/ 294780 w 4958557"/>
                <a:gd name="connsiteY1328" fmla="*/ 1835809 h 2611386"/>
                <a:gd name="connsiteX1329" fmla="*/ 343763 w 4958557"/>
                <a:gd name="connsiteY1329" fmla="*/ 1822554 h 2611386"/>
                <a:gd name="connsiteX1330" fmla="*/ 363068 w 4958557"/>
                <a:gd name="connsiteY1330" fmla="*/ 1811605 h 2611386"/>
                <a:gd name="connsiteX1331" fmla="*/ 376034 w 4958557"/>
                <a:gd name="connsiteY1331" fmla="*/ 1807283 h 2611386"/>
                <a:gd name="connsiteX1332" fmla="*/ 378628 w 4958557"/>
                <a:gd name="connsiteY1332" fmla="*/ 1804978 h 2611386"/>
                <a:gd name="connsiteX1333" fmla="*/ 414645 w 4958557"/>
                <a:gd name="connsiteY1333" fmla="*/ 1796046 h 2611386"/>
                <a:gd name="connsiteX1334" fmla="*/ 425594 w 4958557"/>
                <a:gd name="connsiteY1334" fmla="*/ 1793452 h 2611386"/>
                <a:gd name="connsiteX1335" fmla="*/ 430492 w 4958557"/>
                <a:gd name="connsiteY1335" fmla="*/ 1793164 h 2611386"/>
                <a:gd name="connsiteX1336" fmla="*/ 435391 w 4958557"/>
                <a:gd name="connsiteY1336" fmla="*/ 1785385 h 2611386"/>
                <a:gd name="connsiteX1337" fmla="*/ 452391 w 4958557"/>
                <a:gd name="connsiteY1337" fmla="*/ 1783944 h 2611386"/>
                <a:gd name="connsiteX1338" fmla="*/ 469967 w 4958557"/>
                <a:gd name="connsiteY1338" fmla="*/ 1772418 h 2611386"/>
                <a:gd name="connsiteX1339" fmla="*/ 512612 w 4958557"/>
                <a:gd name="connsiteY1339" fmla="*/ 1758011 h 2611386"/>
                <a:gd name="connsiteX1340" fmla="*/ 534510 w 4958557"/>
                <a:gd name="connsiteY1340" fmla="*/ 1751384 h 2611386"/>
                <a:gd name="connsiteX1341" fmla="*/ 542002 w 4958557"/>
                <a:gd name="connsiteY1341" fmla="*/ 1741011 h 2611386"/>
                <a:gd name="connsiteX1342" fmla="*/ 529324 w 4958557"/>
                <a:gd name="connsiteY1342" fmla="*/ 1739859 h 2611386"/>
                <a:gd name="connsiteX1343" fmla="*/ 501086 w 4958557"/>
                <a:gd name="connsiteY1343" fmla="*/ 1751096 h 2611386"/>
                <a:gd name="connsiteX1344" fmla="*/ 476306 w 4958557"/>
                <a:gd name="connsiteY1344" fmla="*/ 1756571 h 2611386"/>
                <a:gd name="connsiteX1345" fmla="*/ 423865 w 4958557"/>
                <a:gd name="connsiteY1345" fmla="*/ 1772130 h 2611386"/>
                <a:gd name="connsiteX1346" fmla="*/ 350102 w 4958557"/>
                <a:gd name="connsiteY1346" fmla="*/ 1791147 h 2611386"/>
                <a:gd name="connsiteX1347" fmla="*/ 339441 w 4958557"/>
                <a:gd name="connsiteY1347" fmla="*/ 1800944 h 2611386"/>
                <a:gd name="connsiteX1348" fmla="*/ 347509 w 4958557"/>
                <a:gd name="connsiteY1348" fmla="*/ 1791436 h 2611386"/>
                <a:gd name="connsiteX1349" fmla="*/ 310627 w 4958557"/>
                <a:gd name="connsiteY1349" fmla="*/ 1801520 h 2611386"/>
                <a:gd name="connsiteX1350" fmla="*/ 296220 w 4958557"/>
                <a:gd name="connsiteY1350" fmla="*/ 1805554 h 2611386"/>
                <a:gd name="connsiteX1351" fmla="*/ 288441 w 4958557"/>
                <a:gd name="connsiteY1351" fmla="*/ 1802673 h 2611386"/>
                <a:gd name="connsiteX1352" fmla="*/ 293915 w 4958557"/>
                <a:gd name="connsiteY1352" fmla="*/ 1797486 h 2611386"/>
                <a:gd name="connsiteX1353" fmla="*/ 296220 w 4958557"/>
                <a:gd name="connsiteY1353" fmla="*/ 1793164 h 2611386"/>
                <a:gd name="connsiteX1354" fmla="*/ 290170 w 4958557"/>
                <a:gd name="connsiteY1354" fmla="*/ 1792588 h 2611386"/>
                <a:gd name="connsiteX1355" fmla="*/ 280949 w 4958557"/>
                <a:gd name="connsiteY1355" fmla="*/ 1804402 h 2611386"/>
                <a:gd name="connsiteX1356" fmla="*/ 269424 w 4958557"/>
                <a:gd name="connsiteY1356" fmla="*/ 1811317 h 2611386"/>
                <a:gd name="connsiteX1357" fmla="*/ 263949 w 4958557"/>
                <a:gd name="connsiteY1357" fmla="*/ 1804978 h 2611386"/>
                <a:gd name="connsiteX1358" fmla="*/ 268847 w 4958557"/>
                <a:gd name="connsiteY1358" fmla="*/ 1797486 h 2611386"/>
                <a:gd name="connsiteX1359" fmla="*/ 268847 w 4958557"/>
                <a:gd name="connsiteY1359" fmla="*/ 1784232 h 2611386"/>
                <a:gd name="connsiteX1360" fmla="*/ 267983 w 4958557"/>
                <a:gd name="connsiteY1360" fmla="*/ 1773283 h 2611386"/>
                <a:gd name="connsiteX1361" fmla="*/ 278644 w 4958557"/>
                <a:gd name="connsiteY1361" fmla="*/ 1764351 h 2611386"/>
                <a:gd name="connsiteX1362" fmla="*/ 276339 w 4958557"/>
                <a:gd name="connsiteY1362" fmla="*/ 1745910 h 2611386"/>
                <a:gd name="connsiteX1363" fmla="*/ 274034 w 4958557"/>
                <a:gd name="connsiteY1363" fmla="*/ 1732943 h 2611386"/>
                <a:gd name="connsiteX1364" fmla="*/ 278932 w 4958557"/>
                <a:gd name="connsiteY1364" fmla="*/ 1715943 h 2611386"/>
                <a:gd name="connsiteX1365" fmla="*/ 282390 w 4958557"/>
                <a:gd name="connsiteY1365" fmla="*/ 1709028 h 2611386"/>
                <a:gd name="connsiteX1366" fmla="*/ 286712 w 4958557"/>
                <a:gd name="connsiteY1366" fmla="*/ 1702401 h 2611386"/>
                <a:gd name="connsiteX1367" fmla="*/ 279508 w 4958557"/>
                <a:gd name="connsiteY1367" fmla="*/ 1700096 h 2611386"/>
                <a:gd name="connsiteX1368" fmla="*/ 268271 w 4958557"/>
                <a:gd name="connsiteY1368" fmla="*/ 1698079 h 2611386"/>
                <a:gd name="connsiteX1369" fmla="*/ 272881 w 4958557"/>
                <a:gd name="connsiteY1369" fmla="*/ 1680791 h 2611386"/>
                <a:gd name="connsiteX1370" fmla="*/ 283254 w 4958557"/>
                <a:gd name="connsiteY1370" fmla="*/ 1671859 h 2611386"/>
                <a:gd name="connsiteX1371" fmla="*/ 278356 w 4958557"/>
                <a:gd name="connsiteY1371" fmla="*/ 1666960 h 2611386"/>
                <a:gd name="connsiteX1372" fmla="*/ 269136 w 4958557"/>
                <a:gd name="connsiteY1372" fmla="*/ 1664367 h 2611386"/>
                <a:gd name="connsiteX1373" fmla="*/ 275763 w 4958557"/>
                <a:gd name="connsiteY1373" fmla="*/ 1662350 h 2611386"/>
                <a:gd name="connsiteX1374" fmla="*/ 277203 w 4958557"/>
                <a:gd name="connsiteY1374" fmla="*/ 1655146 h 2611386"/>
                <a:gd name="connsiteX1375" fmla="*/ 308610 w 4958557"/>
                <a:gd name="connsiteY1375" fmla="*/ 1637858 h 2611386"/>
                <a:gd name="connsiteX1376" fmla="*/ 314085 w 4958557"/>
                <a:gd name="connsiteY1376" fmla="*/ 1625757 h 2611386"/>
                <a:gd name="connsiteX1377" fmla="*/ 316678 w 4958557"/>
                <a:gd name="connsiteY1377" fmla="*/ 1617112 h 2611386"/>
                <a:gd name="connsiteX1378" fmla="*/ 345780 w 4958557"/>
                <a:gd name="connsiteY1378" fmla="*/ 1596078 h 2611386"/>
                <a:gd name="connsiteX1379" fmla="*/ 366814 w 4958557"/>
                <a:gd name="connsiteY1379" fmla="*/ 1588875 h 2611386"/>
                <a:gd name="connsiteX1380" fmla="*/ 366814 w 4958557"/>
                <a:gd name="connsiteY1380" fmla="*/ 1586570 h 2611386"/>
                <a:gd name="connsiteX1381" fmla="*/ 351543 w 4958557"/>
                <a:gd name="connsiteY1381" fmla="*/ 1579655 h 2611386"/>
                <a:gd name="connsiteX1382" fmla="*/ 363933 w 4958557"/>
                <a:gd name="connsiteY1382" fmla="*/ 1575332 h 2611386"/>
                <a:gd name="connsiteX1383" fmla="*/ 368543 w 4958557"/>
                <a:gd name="connsiteY1383" fmla="*/ 1569570 h 2611386"/>
                <a:gd name="connsiteX1384" fmla="*/ 370560 w 4958557"/>
                <a:gd name="connsiteY1384" fmla="*/ 1556315 h 2611386"/>
                <a:gd name="connsiteX1385" fmla="*/ 380933 w 4958557"/>
                <a:gd name="connsiteY1385" fmla="*/ 1552858 h 2611386"/>
                <a:gd name="connsiteX1386" fmla="*/ 386407 w 4958557"/>
                <a:gd name="connsiteY1386" fmla="*/ 1549112 h 2611386"/>
                <a:gd name="connsiteX1387" fmla="*/ 379780 w 4958557"/>
                <a:gd name="connsiteY1387" fmla="*/ 1545654 h 2611386"/>
                <a:gd name="connsiteX1388" fmla="*/ 378340 w 4958557"/>
                <a:gd name="connsiteY1388" fmla="*/ 1541332 h 2611386"/>
                <a:gd name="connsiteX1389" fmla="*/ 368543 w 4958557"/>
                <a:gd name="connsiteY1389" fmla="*/ 1536722 h 2611386"/>
                <a:gd name="connsiteX1390" fmla="*/ 366238 w 4958557"/>
                <a:gd name="connsiteY1390" fmla="*/ 1532400 h 2611386"/>
                <a:gd name="connsiteX1391" fmla="*/ 385543 w 4958557"/>
                <a:gd name="connsiteY1391" fmla="*/ 1524332 h 2611386"/>
                <a:gd name="connsiteX1392" fmla="*/ 395340 w 4958557"/>
                <a:gd name="connsiteY1392" fmla="*/ 1517129 h 2611386"/>
                <a:gd name="connsiteX1393" fmla="*/ 387848 w 4958557"/>
                <a:gd name="connsiteY1393" fmla="*/ 1513095 h 2611386"/>
                <a:gd name="connsiteX1394" fmla="*/ 376323 w 4958557"/>
                <a:gd name="connsiteY1394" fmla="*/ 1507620 h 2611386"/>
                <a:gd name="connsiteX1395" fmla="*/ 392746 w 4958557"/>
                <a:gd name="connsiteY1395" fmla="*/ 1496095 h 2611386"/>
                <a:gd name="connsiteX1396" fmla="*/ 399950 w 4958557"/>
                <a:gd name="connsiteY1396" fmla="*/ 1491196 h 2611386"/>
                <a:gd name="connsiteX1397" fmla="*/ 404560 w 4958557"/>
                <a:gd name="connsiteY1397" fmla="*/ 1482840 h 2611386"/>
                <a:gd name="connsiteX1398" fmla="*/ 411187 w 4958557"/>
                <a:gd name="connsiteY1398" fmla="*/ 1473908 h 2611386"/>
                <a:gd name="connsiteX1399" fmla="*/ 402543 w 4958557"/>
                <a:gd name="connsiteY1399" fmla="*/ 1473044 h 2611386"/>
                <a:gd name="connsiteX1400" fmla="*/ 393899 w 4958557"/>
                <a:gd name="connsiteY1400" fmla="*/ 1469010 h 2611386"/>
                <a:gd name="connsiteX1401" fmla="*/ 394187 w 4958557"/>
                <a:gd name="connsiteY1401" fmla="*/ 1468145 h 2611386"/>
                <a:gd name="connsiteX1402" fmla="*/ 395340 w 4958557"/>
                <a:gd name="connsiteY1402" fmla="*/ 1467569 h 2611386"/>
                <a:gd name="connsiteX1403" fmla="*/ 404560 w 4958557"/>
                <a:gd name="connsiteY1403" fmla="*/ 1453162 h 2611386"/>
                <a:gd name="connsiteX1404" fmla="*/ 422713 w 4958557"/>
                <a:gd name="connsiteY1404" fmla="*/ 1452874 h 2611386"/>
                <a:gd name="connsiteX1405" fmla="*/ 432221 w 4958557"/>
                <a:gd name="connsiteY1405" fmla="*/ 1444518 h 2611386"/>
                <a:gd name="connsiteX1406" fmla="*/ 429340 w 4958557"/>
                <a:gd name="connsiteY1406" fmla="*/ 1440484 h 2611386"/>
                <a:gd name="connsiteX1407" fmla="*/ 409458 w 4958557"/>
                <a:gd name="connsiteY1407" fmla="*/ 1445959 h 2611386"/>
                <a:gd name="connsiteX1408" fmla="*/ 392170 w 4958557"/>
                <a:gd name="connsiteY1408" fmla="*/ 1450281 h 2611386"/>
                <a:gd name="connsiteX1409" fmla="*/ 387848 w 4958557"/>
                <a:gd name="connsiteY1409" fmla="*/ 1445671 h 2611386"/>
                <a:gd name="connsiteX1410" fmla="*/ 397357 w 4958557"/>
                <a:gd name="connsiteY1410" fmla="*/ 1436450 h 2611386"/>
                <a:gd name="connsiteX1411" fmla="*/ 440865 w 4958557"/>
                <a:gd name="connsiteY1411" fmla="*/ 1422620 h 2611386"/>
                <a:gd name="connsiteX1412" fmla="*/ 453543 w 4958557"/>
                <a:gd name="connsiteY1412" fmla="*/ 1418874 h 2611386"/>
                <a:gd name="connsiteX1413" fmla="*/ 455560 w 4958557"/>
                <a:gd name="connsiteY1413" fmla="*/ 1416569 h 2611386"/>
                <a:gd name="connsiteX1414" fmla="*/ 461035 w 4958557"/>
                <a:gd name="connsiteY1414" fmla="*/ 1407060 h 2611386"/>
                <a:gd name="connsiteX1415" fmla="*/ 457001 w 4958557"/>
                <a:gd name="connsiteY1415" fmla="*/ 1408213 h 2611386"/>
                <a:gd name="connsiteX1416" fmla="*/ 446916 w 4958557"/>
                <a:gd name="connsiteY1416" fmla="*/ 1409653 h 2611386"/>
                <a:gd name="connsiteX1417" fmla="*/ 454696 w 4958557"/>
                <a:gd name="connsiteY1417" fmla="*/ 1405620 h 2611386"/>
                <a:gd name="connsiteX1418" fmla="*/ 473425 w 4958557"/>
                <a:gd name="connsiteY1418" fmla="*/ 1400145 h 2611386"/>
                <a:gd name="connsiteX1419" fmla="*/ 471408 w 4958557"/>
                <a:gd name="connsiteY1419" fmla="*/ 1402162 h 2611386"/>
                <a:gd name="connsiteX1420" fmla="*/ 471696 w 4958557"/>
                <a:gd name="connsiteY1420" fmla="*/ 1402162 h 2611386"/>
                <a:gd name="connsiteX1421" fmla="*/ 509154 w 4958557"/>
                <a:gd name="connsiteY1421" fmla="*/ 1387755 h 2611386"/>
                <a:gd name="connsiteX1422" fmla="*/ 526442 w 4958557"/>
                <a:gd name="connsiteY1422" fmla="*/ 1382280 h 2611386"/>
                <a:gd name="connsiteX1423" fmla="*/ 532205 w 4958557"/>
                <a:gd name="connsiteY1423" fmla="*/ 1382857 h 2611386"/>
                <a:gd name="connsiteX1424" fmla="*/ 527883 w 4958557"/>
                <a:gd name="connsiteY1424" fmla="*/ 1388043 h 2611386"/>
                <a:gd name="connsiteX1425" fmla="*/ 519239 w 4958557"/>
                <a:gd name="connsiteY1425" fmla="*/ 1390636 h 2611386"/>
                <a:gd name="connsiteX1426" fmla="*/ 519239 w 4958557"/>
                <a:gd name="connsiteY1426" fmla="*/ 1396399 h 2611386"/>
                <a:gd name="connsiteX1427" fmla="*/ 527883 w 4958557"/>
                <a:gd name="connsiteY1427" fmla="*/ 1393806 h 2611386"/>
                <a:gd name="connsiteX1428" fmla="*/ 537103 w 4958557"/>
                <a:gd name="connsiteY1428" fmla="*/ 1391501 h 2611386"/>
                <a:gd name="connsiteX1429" fmla="*/ 535663 w 4958557"/>
                <a:gd name="connsiteY1429" fmla="*/ 1390348 h 2611386"/>
                <a:gd name="connsiteX1430" fmla="*/ 584070 w 4958557"/>
                <a:gd name="connsiteY1430" fmla="*/ 1366721 h 2611386"/>
                <a:gd name="connsiteX1431" fmla="*/ 617494 w 4958557"/>
                <a:gd name="connsiteY1431" fmla="*/ 1353178 h 2611386"/>
                <a:gd name="connsiteX1432" fmla="*/ 621816 w 4958557"/>
                <a:gd name="connsiteY1432" fmla="*/ 1347704 h 2611386"/>
                <a:gd name="connsiteX1433" fmla="*/ 625850 w 4958557"/>
                <a:gd name="connsiteY1433" fmla="*/ 1350009 h 2611386"/>
                <a:gd name="connsiteX1434" fmla="*/ 627290 w 4958557"/>
                <a:gd name="connsiteY1434" fmla="*/ 1352314 h 2611386"/>
                <a:gd name="connsiteX1435" fmla="*/ 635070 w 4958557"/>
                <a:gd name="connsiteY1435" fmla="*/ 1348568 h 2611386"/>
                <a:gd name="connsiteX1436" fmla="*/ 640256 w 4958557"/>
                <a:gd name="connsiteY1436" fmla="*/ 1347992 h 2611386"/>
                <a:gd name="connsiteX1437" fmla="*/ 635358 w 4958557"/>
                <a:gd name="connsiteY1437" fmla="*/ 1352026 h 2611386"/>
                <a:gd name="connsiteX1438" fmla="*/ 628155 w 4958557"/>
                <a:gd name="connsiteY1438" fmla="*/ 1354619 h 2611386"/>
                <a:gd name="connsiteX1439" fmla="*/ 619222 w 4958557"/>
                <a:gd name="connsiteY1439" fmla="*/ 1367009 h 2611386"/>
                <a:gd name="connsiteX1440" fmla="*/ 671952 w 4958557"/>
                <a:gd name="connsiteY1440" fmla="*/ 1351450 h 2611386"/>
                <a:gd name="connsiteX1441" fmla="*/ 673104 w 4958557"/>
                <a:gd name="connsiteY1441" fmla="*/ 1351162 h 2611386"/>
                <a:gd name="connsiteX1442" fmla="*/ 670223 w 4958557"/>
                <a:gd name="connsiteY1442" fmla="*/ 1343094 h 2611386"/>
                <a:gd name="connsiteX1443" fmla="*/ 685782 w 4958557"/>
                <a:gd name="connsiteY1443" fmla="*/ 1341077 h 2611386"/>
                <a:gd name="connsiteX1444" fmla="*/ 688087 w 4958557"/>
                <a:gd name="connsiteY1444" fmla="*/ 1341653 h 2611386"/>
                <a:gd name="connsiteX1445" fmla="*/ 693562 w 4958557"/>
                <a:gd name="connsiteY1445" fmla="*/ 1339348 h 2611386"/>
                <a:gd name="connsiteX1446" fmla="*/ 698748 w 4958557"/>
                <a:gd name="connsiteY1446" fmla="*/ 1337331 h 2611386"/>
                <a:gd name="connsiteX1447" fmla="*/ 702494 w 4958557"/>
                <a:gd name="connsiteY1447" fmla="*/ 1339348 h 2611386"/>
                <a:gd name="connsiteX1448" fmla="*/ 703359 w 4958557"/>
                <a:gd name="connsiteY1448" fmla="*/ 1341365 h 2611386"/>
                <a:gd name="connsiteX1449" fmla="*/ 710562 w 4958557"/>
                <a:gd name="connsiteY1449" fmla="*/ 1339060 h 2611386"/>
                <a:gd name="connsiteX1450" fmla="*/ 748020 w 4958557"/>
                <a:gd name="connsiteY1450" fmla="*/ 1324941 h 2611386"/>
                <a:gd name="connsiteX1451" fmla="*/ 782020 w 4958557"/>
                <a:gd name="connsiteY1451" fmla="*/ 1303043 h 2611386"/>
                <a:gd name="connsiteX1452" fmla="*/ 797868 w 4958557"/>
                <a:gd name="connsiteY1452" fmla="*/ 1297856 h 2611386"/>
                <a:gd name="connsiteX1453" fmla="*/ 797868 w 4958557"/>
                <a:gd name="connsiteY1453" fmla="*/ 1295839 h 2611386"/>
                <a:gd name="connsiteX1454" fmla="*/ 804495 w 4958557"/>
                <a:gd name="connsiteY1454" fmla="*/ 1294687 h 2611386"/>
                <a:gd name="connsiteX1455" fmla="*/ 807376 w 4958557"/>
                <a:gd name="connsiteY1455" fmla="*/ 1294975 h 2611386"/>
                <a:gd name="connsiteX1456" fmla="*/ 817749 w 4958557"/>
                <a:gd name="connsiteY1456" fmla="*/ 1291517 h 2611386"/>
                <a:gd name="connsiteX1457" fmla="*/ 817461 w 4958557"/>
                <a:gd name="connsiteY1457" fmla="*/ 1290941 h 2611386"/>
                <a:gd name="connsiteX1458" fmla="*/ 821495 w 4958557"/>
                <a:gd name="connsiteY1458" fmla="*/ 1283161 h 2611386"/>
                <a:gd name="connsiteX1459" fmla="*/ 840512 w 4958557"/>
                <a:gd name="connsiteY1459" fmla="*/ 1274805 h 2611386"/>
                <a:gd name="connsiteX1460" fmla="*/ 850309 w 4958557"/>
                <a:gd name="connsiteY1460" fmla="*/ 1280568 h 2611386"/>
                <a:gd name="connsiteX1461" fmla="*/ 850020 w 4958557"/>
                <a:gd name="connsiteY1461" fmla="*/ 1283161 h 2611386"/>
                <a:gd name="connsiteX1462" fmla="*/ 856071 w 4958557"/>
                <a:gd name="connsiteY1462" fmla="*/ 1292093 h 2611386"/>
                <a:gd name="connsiteX1463" fmla="*/ 932716 w 4958557"/>
                <a:gd name="connsiteY1463" fmla="*/ 1269042 h 2611386"/>
                <a:gd name="connsiteX1464" fmla="*/ 996971 w 4958557"/>
                <a:gd name="connsiteY1464" fmla="*/ 1250313 h 2611386"/>
                <a:gd name="connsiteX1465" fmla="*/ 1033852 w 4958557"/>
                <a:gd name="connsiteY1465" fmla="*/ 1238500 h 2611386"/>
                <a:gd name="connsiteX1466" fmla="*/ 1046530 w 4958557"/>
                <a:gd name="connsiteY1466" fmla="*/ 1230144 h 2611386"/>
                <a:gd name="connsiteX1467" fmla="*/ 1043937 w 4958557"/>
                <a:gd name="connsiteY1467" fmla="*/ 1223517 h 2611386"/>
                <a:gd name="connsiteX1468" fmla="*/ 1038750 w 4958557"/>
                <a:gd name="connsiteY1468" fmla="*/ 1224957 h 2611386"/>
                <a:gd name="connsiteX1469" fmla="*/ 1043649 w 4958557"/>
                <a:gd name="connsiteY1469" fmla="*/ 1219195 h 2611386"/>
                <a:gd name="connsiteX1470" fmla="*/ 1134412 w 4958557"/>
                <a:gd name="connsiteY1470" fmla="*/ 1186635 h 2611386"/>
                <a:gd name="connsiteX1471" fmla="*/ 1143344 w 4958557"/>
                <a:gd name="connsiteY1471" fmla="*/ 1184042 h 2611386"/>
                <a:gd name="connsiteX1472" fmla="*/ 1202412 w 4958557"/>
                <a:gd name="connsiteY1472" fmla="*/ 1167330 h 2611386"/>
                <a:gd name="connsiteX1473" fmla="*/ 1250820 w 4958557"/>
                <a:gd name="connsiteY1473" fmla="*/ 1154076 h 2611386"/>
                <a:gd name="connsiteX1474" fmla="*/ 1279057 w 4958557"/>
                <a:gd name="connsiteY1474" fmla="*/ 1137652 h 2611386"/>
                <a:gd name="connsiteX1475" fmla="*/ 1247938 w 4958557"/>
                <a:gd name="connsiteY1475" fmla="*/ 1140533 h 2611386"/>
                <a:gd name="connsiteX1476" fmla="*/ 1242464 w 4958557"/>
                <a:gd name="connsiteY1476" fmla="*/ 1141109 h 2611386"/>
                <a:gd name="connsiteX1477" fmla="*/ 1293464 w 4958557"/>
                <a:gd name="connsiteY1477" fmla="*/ 1125838 h 2611386"/>
                <a:gd name="connsiteX1478" fmla="*/ 1310176 w 4958557"/>
                <a:gd name="connsiteY1478" fmla="*/ 1120940 h 2611386"/>
                <a:gd name="connsiteX1479" fmla="*/ 1347922 w 4958557"/>
                <a:gd name="connsiteY1479" fmla="*/ 1109702 h 2611386"/>
                <a:gd name="connsiteX1480" fmla="*/ 1355413 w 4958557"/>
                <a:gd name="connsiteY1480" fmla="*/ 1111431 h 2611386"/>
                <a:gd name="connsiteX1481" fmla="*/ 1364922 w 4958557"/>
                <a:gd name="connsiteY1481" fmla="*/ 1109414 h 2611386"/>
                <a:gd name="connsiteX1482" fmla="*/ 1367227 w 4958557"/>
                <a:gd name="connsiteY1482" fmla="*/ 1104516 h 2611386"/>
                <a:gd name="connsiteX1483" fmla="*/ 1390566 w 4958557"/>
                <a:gd name="connsiteY1483" fmla="*/ 1097313 h 2611386"/>
                <a:gd name="connsiteX1484" fmla="*/ 1421973 w 4958557"/>
                <a:gd name="connsiteY1484" fmla="*/ 1086651 h 2611386"/>
                <a:gd name="connsiteX1485" fmla="*/ 1426583 w 4958557"/>
                <a:gd name="connsiteY1485" fmla="*/ 1086651 h 2611386"/>
                <a:gd name="connsiteX1486" fmla="*/ 1427448 w 4958557"/>
                <a:gd name="connsiteY1486" fmla="*/ 1086363 h 2611386"/>
                <a:gd name="connsiteX1487" fmla="*/ 1445024 w 4958557"/>
                <a:gd name="connsiteY1487" fmla="*/ 1080024 h 2611386"/>
                <a:gd name="connsiteX1488" fmla="*/ 1461448 w 4958557"/>
                <a:gd name="connsiteY1488" fmla="*/ 1075126 h 2611386"/>
                <a:gd name="connsiteX1489" fmla="*/ 1475567 w 4958557"/>
                <a:gd name="connsiteY1489" fmla="*/ 1070228 h 2611386"/>
                <a:gd name="connsiteX1490" fmla="*/ 1493143 w 4958557"/>
                <a:gd name="connsiteY1490" fmla="*/ 1062736 h 2611386"/>
                <a:gd name="connsiteX1491" fmla="*/ 1493143 w 4958557"/>
                <a:gd name="connsiteY1491" fmla="*/ 1060143 h 2611386"/>
                <a:gd name="connsiteX1492" fmla="*/ 1498906 w 4958557"/>
                <a:gd name="connsiteY1492" fmla="*/ 1060143 h 2611386"/>
                <a:gd name="connsiteX1493" fmla="*/ 1502940 w 4958557"/>
                <a:gd name="connsiteY1493" fmla="*/ 1060143 h 2611386"/>
                <a:gd name="connsiteX1494" fmla="*/ 1528584 w 4958557"/>
                <a:gd name="connsiteY1494" fmla="*/ 1060143 h 2611386"/>
                <a:gd name="connsiteX1495" fmla="*/ 1507838 w 4958557"/>
                <a:gd name="connsiteY1495" fmla="*/ 1067058 h 2611386"/>
                <a:gd name="connsiteX1496" fmla="*/ 1507262 w 4958557"/>
                <a:gd name="connsiteY1496" fmla="*/ 1067634 h 2611386"/>
                <a:gd name="connsiteX1497" fmla="*/ 1509855 w 4958557"/>
                <a:gd name="connsiteY1497" fmla="*/ 1069363 h 2611386"/>
                <a:gd name="connsiteX1498" fmla="*/ 1515618 w 4958557"/>
                <a:gd name="connsiteY1498" fmla="*/ 1069363 h 2611386"/>
                <a:gd name="connsiteX1499" fmla="*/ 1554516 w 4958557"/>
                <a:gd name="connsiteY1499" fmla="*/ 1055244 h 2611386"/>
                <a:gd name="connsiteX1500" fmla="*/ 1556245 w 4958557"/>
                <a:gd name="connsiteY1500" fmla="*/ 1054668 h 2611386"/>
                <a:gd name="connsiteX1501" fmla="*/ 1561144 w 4958557"/>
                <a:gd name="connsiteY1501" fmla="*/ 1052939 h 2611386"/>
                <a:gd name="connsiteX1502" fmla="*/ 1684466 w 4958557"/>
                <a:gd name="connsiteY1502" fmla="*/ 1012024 h 2611386"/>
                <a:gd name="connsiteX1503" fmla="*/ 1736619 w 4958557"/>
                <a:gd name="connsiteY1503" fmla="*/ 993871 h 2611386"/>
                <a:gd name="connsiteX1504" fmla="*/ 1723077 w 4958557"/>
                <a:gd name="connsiteY1504" fmla="*/ 994159 h 2611386"/>
                <a:gd name="connsiteX1505" fmla="*/ 1717602 w 4958557"/>
                <a:gd name="connsiteY1505" fmla="*/ 996464 h 2611386"/>
                <a:gd name="connsiteX1506" fmla="*/ 1716450 w 4958557"/>
                <a:gd name="connsiteY1506" fmla="*/ 994447 h 2611386"/>
                <a:gd name="connsiteX1507" fmla="*/ 1717026 w 4958557"/>
                <a:gd name="connsiteY1507" fmla="*/ 993871 h 2611386"/>
                <a:gd name="connsiteX1508" fmla="*/ 1709534 w 4958557"/>
                <a:gd name="connsiteY1508" fmla="*/ 993583 h 2611386"/>
                <a:gd name="connsiteX1509" fmla="*/ 1704636 w 4958557"/>
                <a:gd name="connsiteY1509" fmla="*/ 993295 h 2611386"/>
                <a:gd name="connsiteX1510" fmla="*/ 1704060 w 4958557"/>
                <a:gd name="connsiteY1510" fmla="*/ 992719 h 2611386"/>
                <a:gd name="connsiteX1511" fmla="*/ 1692246 w 4958557"/>
                <a:gd name="connsiteY1511" fmla="*/ 997329 h 2611386"/>
                <a:gd name="connsiteX1512" fmla="*/ 1689941 w 4958557"/>
                <a:gd name="connsiteY1512" fmla="*/ 1002515 h 2611386"/>
                <a:gd name="connsiteX1513" fmla="*/ 1673229 w 4958557"/>
                <a:gd name="connsiteY1513" fmla="*/ 1005397 h 2611386"/>
                <a:gd name="connsiteX1514" fmla="*/ 1672653 w 4958557"/>
                <a:gd name="connsiteY1514" fmla="*/ 1005397 h 2611386"/>
                <a:gd name="connsiteX1515" fmla="*/ 1672364 w 4958557"/>
                <a:gd name="connsiteY1515" fmla="*/ 1005685 h 2611386"/>
                <a:gd name="connsiteX1516" fmla="*/ 1673229 w 4958557"/>
                <a:gd name="connsiteY1516" fmla="*/ 1007414 h 2611386"/>
                <a:gd name="connsiteX1517" fmla="*/ 1661704 w 4958557"/>
                <a:gd name="connsiteY1517" fmla="*/ 1009142 h 2611386"/>
                <a:gd name="connsiteX1518" fmla="*/ 1638653 w 4958557"/>
                <a:gd name="connsiteY1518" fmla="*/ 1016922 h 2611386"/>
                <a:gd name="connsiteX1519" fmla="*/ 1635771 w 4958557"/>
                <a:gd name="connsiteY1519" fmla="*/ 1014617 h 2611386"/>
                <a:gd name="connsiteX1520" fmla="*/ 1661992 w 4958557"/>
                <a:gd name="connsiteY1520" fmla="*/ 1001075 h 2611386"/>
                <a:gd name="connsiteX1521" fmla="*/ 1668907 w 4958557"/>
                <a:gd name="connsiteY1521" fmla="*/ 997041 h 2611386"/>
                <a:gd name="connsiteX1522" fmla="*/ 1677551 w 4958557"/>
                <a:gd name="connsiteY1522" fmla="*/ 994159 h 2611386"/>
                <a:gd name="connsiteX1523" fmla="*/ 1683314 w 4958557"/>
                <a:gd name="connsiteY1523" fmla="*/ 991854 h 2611386"/>
                <a:gd name="connsiteX1524" fmla="*/ 1684466 w 4958557"/>
                <a:gd name="connsiteY1524" fmla="*/ 991278 h 2611386"/>
                <a:gd name="connsiteX1525" fmla="*/ 1703483 w 4958557"/>
                <a:gd name="connsiteY1525" fmla="*/ 984651 h 2611386"/>
                <a:gd name="connsiteX1526" fmla="*/ 1712704 w 4958557"/>
                <a:gd name="connsiteY1526" fmla="*/ 975718 h 2611386"/>
                <a:gd name="connsiteX1527" fmla="*/ 1741806 w 4958557"/>
                <a:gd name="connsiteY1527" fmla="*/ 965634 h 2611386"/>
                <a:gd name="connsiteX1528" fmla="*/ 1756213 w 4958557"/>
                <a:gd name="connsiteY1528" fmla="*/ 965922 h 2611386"/>
                <a:gd name="connsiteX1529" fmla="*/ 1762552 w 4958557"/>
                <a:gd name="connsiteY1529" fmla="*/ 954108 h 2611386"/>
                <a:gd name="connsiteX1530" fmla="*/ 1768026 w 4958557"/>
                <a:gd name="connsiteY1530" fmla="*/ 952667 h 2611386"/>
                <a:gd name="connsiteX1531" fmla="*/ 1775518 w 4958557"/>
                <a:gd name="connsiteY1531" fmla="*/ 950074 h 2611386"/>
                <a:gd name="connsiteX1532" fmla="*/ 1770619 w 4958557"/>
                <a:gd name="connsiteY1532" fmla="*/ 959583 h 2611386"/>
                <a:gd name="connsiteX1533" fmla="*/ 1766585 w 4958557"/>
                <a:gd name="connsiteY1533" fmla="*/ 961600 h 2611386"/>
                <a:gd name="connsiteX1534" fmla="*/ 1771196 w 4958557"/>
                <a:gd name="connsiteY1534" fmla="*/ 965634 h 2611386"/>
                <a:gd name="connsiteX1535" fmla="*/ 1775806 w 4958557"/>
                <a:gd name="connsiteY1535" fmla="*/ 968515 h 2611386"/>
                <a:gd name="connsiteX1536" fmla="*/ 1776382 w 4958557"/>
                <a:gd name="connsiteY1536" fmla="*/ 969956 h 2611386"/>
                <a:gd name="connsiteX1537" fmla="*/ 1775806 w 4958557"/>
                <a:gd name="connsiteY1537" fmla="*/ 970532 h 2611386"/>
                <a:gd name="connsiteX1538" fmla="*/ 1747856 w 4958557"/>
                <a:gd name="connsiteY1538" fmla="*/ 977735 h 2611386"/>
                <a:gd name="connsiteX1539" fmla="*/ 1744975 w 4958557"/>
                <a:gd name="connsiteY1539" fmla="*/ 978888 h 2611386"/>
                <a:gd name="connsiteX1540" fmla="*/ 1744687 w 4958557"/>
                <a:gd name="connsiteY1540" fmla="*/ 978600 h 2611386"/>
                <a:gd name="connsiteX1541" fmla="*/ 1736331 w 4958557"/>
                <a:gd name="connsiteY1541" fmla="*/ 981193 h 2611386"/>
                <a:gd name="connsiteX1542" fmla="*/ 1736907 w 4958557"/>
                <a:gd name="connsiteY1542" fmla="*/ 981769 h 2611386"/>
                <a:gd name="connsiteX1543" fmla="*/ 1766585 w 4958557"/>
                <a:gd name="connsiteY1543" fmla="*/ 980905 h 2611386"/>
                <a:gd name="connsiteX1544" fmla="*/ 1780992 w 4958557"/>
                <a:gd name="connsiteY1544" fmla="*/ 973413 h 2611386"/>
                <a:gd name="connsiteX1545" fmla="*/ 1795687 w 4958557"/>
                <a:gd name="connsiteY1545" fmla="*/ 971396 h 2611386"/>
                <a:gd name="connsiteX1546" fmla="*/ 1795975 w 4958557"/>
                <a:gd name="connsiteY1546" fmla="*/ 971396 h 2611386"/>
                <a:gd name="connsiteX1547" fmla="*/ 1834586 w 4958557"/>
                <a:gd name="connsiteY1547" fmla="*/ 957854 h 2611386"/>
                <a:gd name="connsiteX1548" fmla="*/ 1897112 w 4958557"/>
                <a:gd name="connsiteY1548" fmla="*/ 939701 h 2611386"/>
                <a:gd name="connsiteX1549" fmla="*/ 1905468 w 4958557"/>
                <a:gd name="connsiteY1549" fmla="*/ 935956 h 2611386"/>
                <a:gd name="connsiteX1550" fmla="*/ 1897112 w 4958557"/>
                <a:gd name="connsiteY1550" fmla="*/ 937108 h 2611386"/>
                <a:gd name="connsiteX1551" fmla="*/ 1896824 w 4958557"/>
                <a:gd name="connsiteY1551" fmla="*/ 931057 h 2611386"/>
                <a:gd name="connsiteX1552" fmla="*/ 1924485 w 4958557"/>
                <a:gd name="connsiteY1552" fmla="*/ 920684 h 2611386"/>
                <a:gd name="connsiteX1553" fmla="*/ 1963960 w 4958557"/>
                <a:gd name="connsiteY1553" fmla="*/ 907718 h 2611386"/>
                <a:gd name="connsiteX1554" fmla="*/ 2011214 w 4958557"/>
                <a:gd name="connsiteY1554" fmla="*/ 897057 h 2611386"/>
                <a:gd name="connsiteX1555" fmla="*/ 2026197 w 4958557"/>
                <a:gd name="connsiteY1555" fmla="*/ 892735 h 2611386"/>
                <a:gd name="connsiteX1556" fmla="*/ 2013519 w 4958557"/>
                <a:gd name="connsiteY1556" fmla="*/ 899938 h 2611386"/>
                <a:gd name="connsiteX1557" fmla="*/ 2011790 w 4958557"/>
                <a:gd name="connsiteY1557" fmla="*/ 905125 h 2611386"/>
                <a:gd name="connsiteX1558" fmla="*/ 2014960 w 4958557"/>
                <a:gd name="connsiteY1558" fmla="*/ 904260 h 2611386"/>
                <a:gd name="connsiteX1559" fmla="*/ 2022740 w 4958557"/>
                <a:gd name="connsiteY1559" fmla="*/ 901379 h 2611386"/>
                <a:gd name="connsiteX1560" fmla="*/ 2056452 w 4958557"/>
                <a:gd name="connsiteY1560" fmla="*/ 894464 h 2611386"/>
                <a:gd name="connsiteX1561" fmla="*/ 2056452 w 4958557"/>
                <a:gd name="connsiteY1561" fmla="*/ 903396 h 2611386"/>
                <a:gd name="connsiteX1562" fmla="*/ 2038875 w 4958557"/>
                <a:gd name="connsiteY1562" fmla="*/ 908294 h 2611386"/>
                <a:gd name="connsiteX1563" fmla="*/ 2040028 w 4958557"/>
                <a:gd name="connsiteY1563" fmla="*/ 909159 h 2611386"/>
                <a:gd name="connsiteX1564" fmla="*/ 2061350 w 4958557"/>
                <a:gd name="connsiteY1564" fmla="*/ 899938 h 2611386"/>
                <a:gd name="connsiteX1565" fmla="*/ 2061062 w 4958557"/>
                <a:gd name="connsiteY1565" fmla="*/ 893311 h 2611386"/>
                <a:gd name="connsiteX1566" fmla="*/ 2065672 w 4958557"/>
                <a:gd name="connsiteY1566" fmla="*/ 890142 h 2611386"/>
                <a:gd name="connsiteX1567" fmla="*/ 2097079 w 4958557"/>
                <a:gd name="connsiteY1567" fmla="*/ 880633 h 2611386"/>
                <a:gd name="connsiteX1568" fmla="*/ 2120994 w 4958557"/>
                <a:gd name="connsiteY1568" fmla="*/ 883515 h 2611386"/>
                <a:gd name="connsiteX1569" fmla="*/ 2143181 w 4958557"/>
                <a:gd name="connsiteY1569" fmla="*/ 876023 h 2611386"/>
                <a:gd name="connsiteX1570" fmla="*/ 2181503 w 4958557"/>
                <a:gd name="connsiteY1570" fmla="*/ 856430 h 2611386"/>
                <a:gd name="connsiteX1571" fmla="*/ 2193029 w 4958557"/>
                <a:gd name="connsiteY1571" fmla="*/ 852972 h 2611386"/>
                <a:gd name="connsiteX1572" fmla="*/ 2189859 w 4958557"/>
                <a:gd name="connsiteY1572" fmla="*/ 862481 h 2611386"/>
                <a:gd name="connsiteX1573" fmla="*/ 2191876 w 4958557"/>
                <a:gd name="connsiteY1573" fmla="*/ 863633 h 2611386"/>
                <a:gd name="connsiteX1574" fmla="*/ 2203114 w 4958557"/>
                <a:gd name="connsiteY1574" fmla="*/ 859887 h 2611386"/>
                <a:gd name="connsiteX1575" fmla="*/ 2229622 w 4958557"/>
                <a:gd name="connsiteY1575" fmla="*/ 848362 h 2611386"/>
                <a:gd name="connsiteX1576" fmla="*/ 2254402 w 4958557"/>
                <a:gd name="connsiteY1576" fmla="*/ 842599 h 2611386"/>
                <a:gd name="connsiteX1577" fmla="*/ 2259300 w 4958557"/>
                <a:gd name="connsiteY1577" fmla="*/ 841447 h 2611386"/>
                <a:gd name="connsiteX1578" fmla="*/ 2281775 w 4958557"/>
                <a:gd name="connsiteY1578" fmla="*/ 833955 h 2611386"/>
                <a:gd name="connsiteX1579" fmla="*/ 2281891 w 4958557"/>
                <a:gd name="connsiteY1579" fmla="*/ 833878 h 2611386"/>
                <a:gd name="connsiteX1580" fmla="*/ 2273130 w 4958557"/>
                <a:gd name="connsiteY1580" fmla="*/ 829921 h 2611386"/>
                <a:gd name="connsiteX1581" fmla="*/ 2289842 w 4958557"/>
                <a:gd name="connsiteY1581" fmla="*/ 819836 h 2611386"/>
                <a:gd name="connsiteX1582" fmla="*/ 2297334 w 4958557"/>
                <a:gd name="connsiteY1582" fmla="*/ 818972 h 2611386"/>
                <a:gd name="connsiteX1583" fmla="*/ 2293012 w 4958557"/>
                <a:gd name="connsiteY1583" fmla="*/ 825887 h 2611386"/>
                <a:gd name="connsiteX1584" fmla="*/ 2282497 w 4958557"/>
                <a:gd name="connsiteY1584" fmla="*/ 833635 h 2611386"/>
                <a:gd name="connsiteX1585" fmla="*/ 2284945 w 4958557"/>
                <a:gd name="connsiteY1585" fmla="*/ 833090 h 2611386"/>
                <a:gd name="connsiteX1586" fmla="*/ 2310877 w 4958557"/>
                <a:gd name="connsiteY1586" fmla="*/ 824446 h 2611386"/>
                <a:gd name="connsiteX1587" fmla="*/ 2307707 w 4958557"/>
                <a:gd name="connsiteY1587" fmla="*/ 823870 h 2611386"/>
                <a:gd name="connsiteX1588" fmla="*/ 2304538 w 4958557"/>
                <a:gd name="connsiteY1588" fmla="*/ 820124 h 2611386"/>
                <a:gd name="connsiteX1589" fmla="*/ 2312894 w 4958557"/>
                <a:gd name="connsiteY1589" fmla="*/ 816090 h 2611386"/>
                <a:gd name="connsiteX1590" fmla="*/ 2316928 w 4958557"/>
                <a:gd name="connsiteY1590" fmla="*/ 811768 h 2611386"/>
                <a:gd name="connsiteX1591" fmla="*/ 2325572 w 4958557"/>
                <a:gd name="connsiteY1591" fmla="*/ 814362 h 2611386"/>
                <a:gd name="connsiteX1592" fmla="*/ 2329318 w 4958557"/>
                <a:gd name="connsiteY1592" fmla="*/ 818107 h 2611386"/>
                <a:gd name="connsiteX1593" fmla="*/ 2369945 w 4958557"/>
                <a:gd name="connsiteY1593" fmla="*/ 804853 h 2611386"/>
                <a:gd name="connsiteX1594" fmla="*/ 2365335 w 4958557"/>
                <a:gd name="connsiteY1594" fmla="*/ 799667 h 2611386"/>
                <a:gd name="connsiteX1595" fmla="*/ 2339691 w 4958557"/>
                <a:gd name="connsiteY1595" fmla="*/ 804565 h 2611386"/>
                <a:gd name="connsiteX1596" fmla="*/ 2365335 w 4958557"/>
                <a:gd name="connsiteY1596" fmla="*/ 793616 h 2611386"/>
                <a:gd name="connsiteX1597" fmla="*/ 2367928 w 4958557"/>
                <a:gd name="connsiteY1597" fmla="*/ 783819 h 2611386"/>
                <a:gd name="connsiteX1598" fmla="*/ 2367352 w 4958557"/>
                <a:gd name="connsiteY1598" fmla="*/ 782378 h 2611386"/>
                <a:gd name="connsiteX1599" fmla="*/ 2345454 w 4958557"/>
                <a:gd name="connsiteY1599" fmla="*/ 793904 h 2611386"/>
                <a:gd name="connsiteX1600" fmla="*/ 2313470 w 4958557"/>
                <a:gd name="connsiteY1600" fmla="*/ 800819 h 2611386"/>
                <a:gd name="connsiteX1601" fmla="*/ 2301369 w 4958557"/>
                <a:gd name="connsiteY1601" fmla="*/ 803412 h 2611386"/>
                <a:gd name="connsiteX1602" fmla="*/ 2291572 w 4958557"/>
                <a:gd name="connsiteY1602" fmla="*/ 808023 h 2611386"/>
                <a:gd name="connsiteX1603" fmla="*/ 2251809 w 4958557"/>
                <a:gd name="connsiteY1603" fmla="*/ 821853 h 2611386"/>
                <a:gd name="connsiteX1604" fmla="*/ 2260453 w 4958557"/>
                <a:gd name="connsiteY1604" fmla="*/ 812633 h 2611386"/>
                <a:gd name="connsiteX1605" fmla="*/ 2261317 w 4958557"/>
                <a:gd name="connsiteY1605" fmla="*/ 803989 h 2611386"/>
                <a:gd name="connsiteX1606" fmla="*/ 2277453 w 4958557"/>
                <a:gd name="connsiteY1606" fmla="*/ 794768 h 2611386"/>
                <a:gd name="connsiteX1607" fmla="*/ 2284080 w 4958557"/>
                <a:gd name="connsiteY1607" fmla="*/ 803124 h 2611386"/>
                <a:gd name="connsiteX1608" fmla="*/ 2297911 w 4958557"/>
                <a:gd name="connsiteY1608" fmla="*/ 800243 h 2611386"/>
                <a:gd name="connsiteX1609" fmla="*/ 2317216 w 4958557"/>
                <a:gd name="connsiteY1609" fmla="*/ 793328 h 2611386"/>
                <a:gd name="connsiteX1610" fmla="*/ 2366776 w 4958557"/>
                <a:gd name="connsiteY1610" fmla="*/ 774022 h 2611386"/>
                <a:gd name="connsiteX1611" fmla="*/ 2366776 w 4958557"/>
                <a:gd name="connsiteY1611" fmla="*/ 773734 h 2611386"/>
                <a:gd name="connsiteX1612" fmla="*/ 2405098 w 4958557"/>
                <a:gd name="connsiteY1612" fmla="*/ 761344 h 2611386"/>
                <a:gd name="connsiteX1613" fmla="*/ 2431030 w 4958557"/>
                <a:gd name="connsiteY1613" fmla="*/ 757310 h 2611386"/>
                <a:gd name="connsiteX1614" fmla="*/ 2437946 w 4958557"/>
                <a:gd name="connsiteY1614" fmla="*/ 756734 h 2611386"/>
                <a:gd name="connsiteX1615" fmla="*/ 2487793 w 4958557"/>
                <a:gd name="connsiteY1615" fmla="*/ 732531 h 2611386"/>
                <a:gd name="connsiteX1616" fmla="*/ 2499607 w 4958557"/>
                <a:gd name="connsiteY1616" fmla="*/ 730802 h 2611386"/>
                <a:gd name="connsiteX1617" fmla="*/ 2498743 w 4958557"/>
                <a:gd name="connsiteY1617" fmla="*/ 740310 h 2611386"/>
                <a:gd name="connsiteX1618" fmla="*/ 2495573 w 4958557"/>
                <a:gd name="connsiteY1618" fmla="*/ 750683 h 2611386"/>
                <a:gd name="connsiteX1619" fmla="*/ 2532743 w 4958557"/>
                <a:gd name="connsiteY1619" fmla="*/ 735988 h 2611386"/>
                <a:gd name="connsiteX1620" fmla="*/ 2538217 w 4958557"/>
                <a:gd name="connsiteY1620" fmla="*/ 728208 h 2611386"/>
                <a:gd name="connsiteX1621" fmla="*/ 2548014 w 4958557"/>
                <a:gd name="connsiteY1621" fmla="*/ 725615 h 2611386"/>
                <a:gd name="connsiteX1622" fmla="*/ 2558099 w 4958557"/>
                <a:gd name="connsiteY1622" fmla="*/ 724175 h 2611386"/>
                <a:gd name="connsiteX1623" fmla="*/ 2559828 w 4958557"/>
                <a:gd name="connsiteY1623" fmla="*/ 728497 h 2611386"/>
                <a:gd name="connsiteX1624" fmla="*/ 2602472 w 4958557"/>
                <a:gd name="connsiteY1624" fmla="*/ 721581 h 2611386"/>
                <a:gd name="connsiteX1625" fmla="*/ 2621777 w 4958557"/>
                <a:gd name="connsiteY1625" fmla="*/ 717547 h 2611386"/>
                <a:gd name="connsiteX1626" fmla="*/ 2684303 w 4958557"/>
                <a:gd name="connsiteY1626" fmla="*/ 698818 h 2611386"/>
                <a:gd name="connsiteX1627" fmla="*/ 2684591 w 4958557"/>
                <a:gd name="connsiteY1627" fmla="*/ 697378 h 2611386"/>
                <a:gd name="connsiteX1628" fmla="*/ 2726371 w 4958557"/>
                <a:gd name="connsiteY1628" fmla="*/ 677208 h 2611386"/>
                <a:gd name="connsiteX1629" fmla="*/ 2747693 w 4958557"/>
                <a:gd name="connsiteY1629" fmla="*/ 671734 h 2611386"/>
                <a:gd name="connsiteX1630" fmla="*/ 2774202 w 4958557"/>
                <a:gd name="connsiteY1630" fmla="*/ 663954 h 2611386"/>
                <a:gd name="connsiteX1631" fmla="*/ 2820880 w 4958557"/>
                <a:gd name="connsiteY1631" fmla="*/ 649259 h 2611386"/>
                <a:gd name="connsiteX1632" fmla="*/ 2865541 w 4958557"/>
                <a:gd name="connsiteY1632" fmla="*/ 636869 h 2611386"/>
                <a:gd name="connsiteX1633" fmla="*/ 2887152 w 4958557"/>
                <a:gd name="connsiteY1633" fmla="*/ 626208 h 2611386"/>
                <a:gd name="connsiteX1634" fmla="*/ 2916542 w 4958557"/>
                <a:gd name="connsiteY1634" fmla="*/ 617276 h 2611386"/>
                <a:gd name="connsiteX1635" fmla="*/ 2996356 w 4958557"/>
                <a:gd name="connsiteY1635" fmla="*/ 593936 h 2611386"/>
                <a:gd name="connsiteX1636" fmla="*/ 3006729 w 4958557"/>
                <a:gd name="connsiteY1636" fmla="*/ 585869 h 2611386"/>
                <a:gd name="connsiteX1637" fmla="*/ 3002983 w 4958557"/>
                <a:gd name="connsiteY1637" fmla="*/ 583852 h 2611386"/>
                <a:gd name="connsiteX1638" fmla="*/ 2973881 w 4958557"/>
                <a:gd name="connsiteY1638" fmla="*/ 591631 h 2611386"/>
                <a:gd name="connsiteX1639" fmla="*/ 2964661 w 4958557"/>
                <a:gd name="connsiteY1639" fmla="*/ 594225 h 2611386"/>
                <a:gd name="connsiteX1640" fmla="*/ 2905016 w 4958557"/>
                <a:gd name="connsiteY1640" fmla="*/ 612954 h 2611386"/>
                <a:gd name="connsiteX1641" fmla="*/ 2871880 w 4958557"/>
                <a:gd name="connsiteY1641" fmla="*/ 619869 h 2611386"/>
                <a:gd name="connsiteX1642" fmla="*/ 2862948 w 4958557"/>
                <a:gd name="connsiteY1642" fmla="*/ 619869 h 2611386"/>
                <a:gd name="connsiteX1643" fmla="*/ 2869575 w 4958557"/>
                <a:gd name="connsiteY1643" fmla="*/ 614394 h 2611386"/>
                <a:gd name="connsiteX1644" fmla="*/ 2881677 w 4958557"/>
                <a:gd name="connsiteY1644" fmla="*/ 612665 h 2611386"/>
                <a:gd name="connsiteX1645" fmla="*/ 2902711 w 4958557"/>
                <a:gd name="connsiteY1645" fmla="*/ 610360 h 2611386"/>
                <a:gd name="connsiteX1646" fmla="*/ 2959762 w 4958557"/>
                <a:gd name="connsiteY1646" fmla="*/ 591343 h 2611386"/>
                <a:gd name="connsiteX1647" fmla="*/ 2968983 w 4958557"/>
                <a:gd name="connsiteY1647" fmla="*/ 588750 h 2611386"/>
                <a:gd name="connsiteX1648" fmla="*/ 3002695 w 4958557"/>
                <a:gd name="connsiteY1648" fmla="*/ 579530 h 2611386"/>
                <a:gd name="connsiteX1649" fmla="*/ 3042746 w 4958557"/>
                <a:gd name="connsiteY1649" fmla="*/ 567428 h 2611386"/>
                <a:gd name="connsiteX1650" fmla="*/ 3047356 w 4958557"/>
                <a:gd name="connsiteY1650" fmla="*/ 567428 h 2611386"/>
                <a:gd name="connsiteX1651" fmla="*/ 3070695 w 4958557"/>
                <a:gd name="connsiteY1651" fmla="*/ 574919 h 2611386"/>
                <a:gd name="connsiteX1652" fmla="*/ 3165493 w 4958557"/>
                <a:gd name="connsiteY1652" fmla="*/ 543801 h 2611386"/>
                <a:gd name="connsiteX1653" fmla="*/ 3222255 w 4958557"/>
                <a:gd name="connsiteY1653" fmla="*/ 534004 h 2611386"/>
                <a:gd name="connsiteX1654" fmla="*/ 3233205 w 4958557"/>
                <a:gd name="connsiteY1654" fmla="*/ 531987 h 2611386"/>
                <a:gd name="connsiteX1655" fmla="*/ 3233493 w 4958557"/>
                <a:gd name="connsiteY1655" fmla="*/ 529970 h 2611386"/>
                <a:gd name="connsiteX1656" fmla="*/ 3233493 w 4958557"/>
                <a:gd name="connsiteY1656" fmla="*/ 527665 h 2611386"/>
                <a:gd name="connsiteX1657" fmla="*/ 3218798 w 4958557"/>
                <a:gd name="connsiteY1657" fmla="*/ 528241 h 2611386"/>
                <a:gd name="connsiteX1658" fmla="*/ 3193730 w 4958557"/>
                <a:gd name="connsiteY1658" fmla="*/ 532851 h 2611386"/>
                <a:gd name="connsiteX1659" fmla="*/ 3141001 w 4958557"/>
                <a:gd name="connsiteY1659" fmla="*/ 549275 h 2611386"/>
                <a:gd name="connsiteX1660" fmla="*/ 3098068 w 4958557"/>
                <a:gd name="connsiteY1660" fmla="*/ 561089 h 2611386"/>
                <a:gd name="connsiteX1661" fmla="*/ 3094610 w 4958557"/>
                <a:gd name="connsiteY1661" fmla="*/ 561665 h 2611386"/>
                <a:gd name="connsiteX1662" fmla="*/ 3070695 w 4958557"/>
                <a:gd name="connsiteY1662" fmla="*/ 566275 h 2611386"/>
                <a:gd name="connsiteX1663" fmla="*/ 3098068 w 4958557"/>
                <a:gd name="connsiteY1663" fmla="*/ 556190 h 2611386"/>
                <a:gd name="connsiteX1664" fmla="*/ 3133797 w 4958557"/>
                <a:gd name="connsiteY1664" fmla="*/ 546682 h 2611386"/>
                <a:gd name="connsiteX1665" fmla="*/ 3174137 w 4958557"/>
                <a:gd name="connsiteY1665" fmla="*/ 532563 h 2611386"/>
                <a:gd name="connsiteX1666" fmla="*/ 3173848 w 4958557"/>
                <a:gd name="connsiteY1666" fmla="*/ 530258 h 2611386"/>
                <a:gd name="connsiteX1667" fmla="*/ 3148204 w 4958557"/>
                <a:gd name="connsiteY1667" fmla="*/ 534580 h 2611386"/>
                <a:gd name="connsiteX1668" fmla="*/ 3131204 w 4958557"/>
                <a:gd name="connsiteY1668" fmla="*/ 537173 h 2611386"/>
                <a:gd name="connsiteX1669" fmla="*/ 3123136 w 4958557"/>
                <a:gd name="connsiteY1669" fmla="*/ 536597 h 2611386"/>
                <a:gd name="connsiteX1670" fmla="*/ 3133509 w 4958557"/>
                <a:gd name="connsiteY1670" fmla="*/ 532275 h 2611386"/>
                <a:gd name="connsiteX1671" fmla="*/ 3178459 w 4958557"/>
                <a:gd name="connsiteY1671" fmla="*/ 516716 h 2611386"/>
                <a:gd name="connsiteX1672" fmla="*/ 3185950 w 4958557"/>
                <a:gd name="connsiteY1672" fmla="*/ 520750 h 2611386"/>
                <a:gd name="connsiteX1673" fmla="*/ 3195170 w 4958557"/>
                <a:gd name="connsiteY1673" fmla="*/ 525360 h 2611386"/>
                <a:gd name="connsiteX1674" fmla="*/ 3235510 w 4958557"/>
                <a:gd name="connsiteY1674" fmla="*/ 515563 h 2611386"/>
                <a:gd name="connsiteX1675" fmla="*/ 3289103 w 4958557"/>
                <a:gd name="connsiteY1675" fmla="*/ 502309 h 2611386"/>
                <a:gd name="connsiteX1676" fmla="*/ 3294578 w 4958557"/>
                <a:gd name="connsiteY1676" fmla="*/ 500292 h 2611386"/>
                <a:gd name="connsiteX1677" fmla="*/ 3342409 w 4958557"/>
                <a:gd name="connsiteY1677" fmla="*/ 485597 h 2611386"/>
                <a:gd name="connsiteX1678" fmla="*/ 3352493 w 4958557"/>
                <a:gd name="connsiteY1678" fmla="*/ 482715 h 2611386"/>
                <a:gd name="connsiteX1679" fmla="*/ 3359697 w 4958557"/>
                <a:gd name="connsiteY1679" fmla="*/ 483868 h 2611386"/>
                <a:gd name="connsiteX1680" fmla="*/ 3355087 w 4958557"/>
                <a:gd name="connsiteY1680" fmla="*/ 490207 h 2611386"/>
                <a:gd name="connsiteX1681" fmla="*/ 3357680 w 4958557"/>
                <a:gd name="connsiteY1681" fmla="*/ 492800 h 2611386"/>
                <a:gd name="connsiteX1682" fmla="*/ 3378426 w 4958557"/>
                <a:gd name="connsiteY1682" fmla="*/ 487037 h 2611386"/>
                <a:gd name="connsiteX1683" fmla="*/ 3378714 w 4958557"/>
                <a:gd name="connsiteY1683" fmla="*/ 482427 h 2611386"/>
                <a:gd name="connsiteX1684" fmla="*/ 3410409 w 4958557"/>
                <a:gd name="connsiteY1684" fmla="*/ 466580 h 2611386"/>
                <a:gd name="connsiteX1685" fmla="*/ 3447579 w 4958557"/>
                <a:gd name="connsiteY1685" fmla="*/ 456495 h 2611386"/>
                <a:gd name="connsiteX1686" fmla="*/ 3457375 w 4958557"/>
                <a:gd name="connsiteY1686" fmla="*/ 453325 h 2611386"/>
                <a:gd name="connsiteX1687" fmla="*/ 3513562 w 4958557"/>
                <a:gd name="connsiteY1687" fmla="*/ 437478 h 2611386"/>
                <a:gd name="connsiteX1688" fmla="*/ 3519037 w 4958557"/>
                <a:gd name="connsiteY1688" fmla="*/ 437190 h 2611386"/>
                <a:gd name="connsiteX1689" fmla="*/ 3547275 w 4958557"/>
                <a:gd name="connsiteY1689" fmla="*/ 418173 h 2611386"/>
                <a:gd name="connsiteX1690" fmla="*/ 3553325 w 4958557"/>
                <a:gd name="connsiteY1690" fmla="*/ 424512 h 2611386"/>
                <a:gd name="connsiteX1691" fmla="*/ 3559088 w 4958557"/>
                <a:gd name="connsiteY1691" fmla="*/ 432580 h 2611386"/>
                <a:gd name="connsiteX1692" fmla="*/ 3561681 w 4958557"/>
                <a:gd name="connsiteY1692" fmla="*/ 433156 h 2611386"/>
                <a:gd name="connsiteX1693" fmla="*/ 3575512 w 4958557"/>
                <a:gd name="connsiteY1693" fmla="*/ 429698 h 2611386"/>
                <a:gd name="connsiteX1694" fmla="*/ 3573207 w 4958557"/>
                <a:gd name="connsiteY1694" fmla="*/ 425952 h 2611386"/>
                <a:gd name="connsiteX1695" fmla="*/ 3574936 w 4958557"/>
                <a:gd name="connsiteY1695" fmla="*/ 419613 h 2611386"/>
                <a:gd name="connsiteX1696" fmla="*/ 3606631 w 4958557"/>
                <a:gd name="connsiteY1696" fmla="*/ 407800 h 2611386"/>
                <a:gd name="connsiteX1697" fmla="*/ 3631987 w 4958557"/>
                <a:gd name="connsiteY1697" fmla="*/ 401173 h 2611386"/>
                <a:gd name="connsiteX1698" fmla="*/ 3642936 w 4958557"/>
                <a:gd name="connsiteY1698" fmla="*/ 397715 h 2611386"/>
                <a:gd name="connsiteX1699" fmla="*/ 3662818 w 4958557"/>
                <a:gd name="connsiteY1699" fmla="*/ 392240 h 2611386"/>
                <a:gd name="connsiteX1700" fmla="*/ 3680106 w 4958557"/>
                <a:gd name="connsiteY1700" fmla="*/ 380427 h 2611386"/>
                <a:gd name="connsiteX1701" fmla="*/ 3686157 w 4958557"/>
                <a:gd name="connsiteY1701" fmla="*/ 377833 h 2611386"/>
                <a:gd name="connsiteX1702" fmla="*/ 3705174 w 4958557"/>
                <a:gd name="connsiteY1702" fmla="*/ 378698 h 2611386"/>
                <a:gd name="connsiteX1703" fmla="*/ 3772598 w 4958557"/>
                <a:gd name="connsiteY1703" fmla="*/ 357664 h 2611386"/>
                <a:gd name="connsiteX1704" fmla="*/ 3799395 w 4958557"/>
                <a:gd name="connsiteY1704" fmla="*/ 338935 h 2611386"/>
                <a:gd name="connsiteX1705" fmla="*/ 3808327 w 4958557"/>
                <a:gd name="connsiteY1705" fmla="*/ 333460 h 2611386"/>
                <a:gd name="connsiteX1706" fmla="*/ 3813513 w 4958557"/>
                <a:gd name="connsiteY1706" fmla="*/ 333748 h 2611386"/>
                <a:gd name="connsiteX1707" fmla="*/ 3810632 w 4958557"/>
                <a:gd name="connsiteY1707" fmla="*/ 339511 h 2611386"/>
                <a:gd name="connsiteX1708" fmla="*/ 3813513 w 4958557"/>
                <a:gd name="connsiteY1708" fmla="*/ 344986 h 2611386"/>
                <a:gd name="connsiteX1709" fmla="*/ 3844056 w 4958557"/>
                <a:gd name="connsiteY1709" fmla="*/ 332884 h 2611386"/>
                <a:gd name="connsiteX1710" fmla="*/ 3860192 w 4958557"/>
                <a:gd name="connsiteY1710" fmla="*/ 329714 h 2611386"/>
                <a:gd name="connsiteX1711" fmla="*/ 3869412 w 4958557"/>
                <a:gd name="connsiteY1711" fmla="*/ 329714 h 2611386"/>
                <a:gd name="connsiteX1712" fmla="*/ 3884395 w 4958557"/>
                <a:gd name="connsiteY1712" fmla="*/ 325681 h 2611386"/>
                <a:gd name="connsiteX1713" fmla="*/ 3896209 w 4958557"/>
                <a:gd name="connsiteY1713" fmla="*/ 321070 h 2611386"/>
                <a:gd name="connsiteX1714" fmla="*/ 3905717 w 4958557"/>
                <a:gd name="connsiteY1714" fmla="*/ 318765 h 2611386"/>
                <a:gd name="connsiteX1715" fmla="*/ 3912633 w 4958557"/>
                <a:gd name="connsiteY1715" fmla="*/ 315596 h 2611386"/>
                <a:gd name="connsiteX1716" fmla="*/ 3944328 w 4958557"/>
                <a:gd name="connsiteY1716" fmla="*/ 305223 h 2611386"/>
                <a:gd name="connsiteX1717" fmla="*/ 3917531 w 4958557"/>
                <a:gd name="connsiteY1717" fmla="*/ 317901 h 2611386"/>
                <a:gd name="connsiteX1718" fmla="*/ 3905717 w 4958557"/>
                <a:gd name="connsiteY1718" fmla="*/ 320494 h 2611386"/>
                <a:gd name="connsiteX1719" fmla="*/ 3899090 w 4958557"/>
                <a:gd name="connsiteY1719" fmla="*/ 323375 h 2611386"/>
                <a:gd name="connsiteX1720" fmla="*/ 3887277 w 4958557"/>
                <a:gd name="connsiteY1720" fmla="*/ 327986 h 2611386"/>
                <a:gd name="connsiteX1721" fmla="*/ 3872293 w 4958557"/>
                <a:gd name="connsiteY1721" fmla="*/ 332020 h 2611386"/>
                <a:gd name="connsiteX1722" fmla="*/ 3873446 w 4958557"/>
                <a:gd name="connsiteY1722" fmla="*/ 336918 h 2611386"/>
                <a:gd name="connsiteX1723" fmla="*/ 3906294 w 4958557"/>
                <a:gd name="connsiteY1723" fmla="*/ 328274 h 2611386"/>
                <a:gd name="connsiteX1724" fmla="*/ 3956718 w 4958557"/>
                <a:gd name="connsiteY1724" fmla="*/ 318477 h 2611386"/>
                <a:gd name="connsiteX1725" fmla="*/ 3963345 w 4958557"/>
                <a:gd name="connsiteY1725" fmla="*/ 316748 h 2611386"/>
                <a:gd name="connsiteX1726" fmla="*/ 4069379 w 4958557"/>
                <a:gd name="connsiteY1726" fmla="*/ 279867 h 2611386"/>
                <a:gd name="connsiteX1727" fmla="*/ 4064193 w 4958557"/>
                <a:gd name="connsiteY1727" fmla="*/ 277273 h 2611386"/>
                <a:gd name="connsiteX1728" fmla="*/ 4058430 w 4958557"/>
                <a:gd name="connsiteY1728" fmla="*/ 278138 h 2611386"/>
                <a:gd name="connsiteX1729" fmla="*/ 3977751 w 4958557"/>
                <a:gd name="connsiteY1729" fmla="*/ 299460 h 2611386"/>
                <a:gd name="connsiteX1730" fmla="*/ 3958734 w 4958557"/>
                <a:gd name="connsiteY1730" fmla="*/ 307816 h 2611386"/>
                <a:gd name="connsiteX1731" fmla="*/ 3953548 w 4958557"/>
                <a:gd name="connsiteY1731" fmla="*/ 306952 h 2611386"/>
                <a:gd name="connsiteX1732" fmla="*/ 3956718 w 4958557"/>
                <a:gd name="connsiteY1732" fmla="*/ 301765 h 2611386"/>
                <a:gd name="connsiteX1733" fmla="*/ 3982650 w 4958557"/>
                <a:gd name="connsiteY1733" fmla="*/ 293121 h 2611386"/>
                <a:gd name="connsiteX1734" fmla="*/ 4000802 w 4958557"/>
                <a:gd name="connsiteY1734" fmla="*/ 288223 h 2611386"/>
                <a:gd name="connsiteX1735" fmla="*/ 4050650 w 4958557"/>
                <a:gd name="connsiteY1735" fmla="*/ 275545 h 2611386"/>
                <a:gd name="connsiteX1736" fmla="*/ 4114041 w 4958557"/>
                <a:gd name="connsiteY1736" fmla="*/ 252494 h 2611386"/>
                <a:gd name="connsiteX1737" fmla="*/ 4237364 w 4958557"/>
                <a:gd name="connsiteY1737" fmla="*/ 211578 h 2611386"/>
                <a:gd name="connsiteX1738" fmla="*/ 4311415 w 4958557"/>
                <a:gd name="connsiteY1738" fmla="*/ 186510 h 2611386"/>
                <a:gd name="connsiteX1739" fmla="*/ 4387483 w 4958557"/>
                <a:gd name="connsiteY1739" fmla="*/ 157985 h 2611386"/>
                <a:gd name="connsiteX1740" fmla="*/ 4450009 w 4958557"/>
                <a:gd name="connsiteY1740" fmla="*/ 139832 h 2611386"/>
                <a:gd name="connsiteX1741" fmla="*/ 4450009 w 4958557"/>
                <a:gd name="connsiteY1741" fmla="*/ 137527 h 2611386"/>
                <a:gd name="connsiteX1742" fmla="*/ 4449721 w 4958557"/>
                <a:gd name="connsiteY1742" fmla="*/ 131476 h 2611386"/>
                <a:gd name="connsiteX1743" fmla="*/ 4477382 w 4958557"/>
                <a:gd name="connsiteY1743" fmla="*/ 121103 h 2611386"/>
                <a:gd name="connsiteX1744" fmla="*/ 4516857 w 4958557"/>
                <a:gd name="connsiteY1744" fmla="*/ 108137 h 2611386"/>
                <a:gd name="connsiteX1745" fmla="*/ 4565552 w 4958557"/>
                <a:gd name="connsiteY1745" fmla="*/ 97476 h 2611386"/>
                <a:gd name="connsiteX1746" fmla="*/ 4575637 w 4958557"/>
                <a:gd name="connsiteY1746" fmla="*/ 101798 h 2611386"/>
                <a:gd name="connsiteX1747" fmla="*/ 4609349 w 4958557"/>
                <a:gd name="connsiteY1747" fmla="*/ 94883 h 2611386"/>
                <a:gd name="connsiteX1748" fmla="*/ 4616552 w 4958557"/>
                <a:gd name="connsiteY1748" fmla="*/ 92289 h 2611386"/>
                <a:gd name="connsiteX1749" fmla="*/ 4616552 w 4958557"/>
                <a:gd name="connsiteY1749" fmla="*/ 97476 h 2611386"/>
                <a:gd name="connsiteX1750" fmla="*/ 4875011 w 4958557"/>
                <a:gd name="connsiteY1750" fmla="*/ 8441 h 2611386"/>
                <a:gd name="connsiteX1751" fmla="*/ 4871842 w 4958557"/>
                <a:gd name="connsiteY1751" fmla="*/ 8153 h 2611386"/>
                <a:gd name="connsiteX1752" fmla="*/ 4887978 w 4958557"/>
                <a:gd name="connsiteY1752" fmla="*/ 85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Lst>
              <a:rect l="l" t="t" r="r" b="b"/>
              <a:pathLst>
                <a:path w="4958557" h="2611386">
                  <a:moveTo>
                    <a:pt x="654663" y="2401711"/>
                  </a:moveTo>
                  <a:cubicBezTo>
                    <a:pt x="651782" y="2402863"/>
                    <a:pt x="649477" y="2404304"/>
                    <a:pt x="648901" y="2405168"/>
                  </a:cubicBezTo>
                  <a:cubicBezTo>
                    <a:pt x="650341" y="2406033"/>
                    <a:pt x="651494" y="2404880"/>
                    <a:pt x="652646" y="2404880"/>
                  </a:cubicBezTo>
                  <a:cubicBezTo>
                    <a:pt x="654087" y="2405168"/>
                    <a:pt x="655816" y="2404880"/>
                    <a:pt x="656968" y="2404592"/>
                  </a:cubicBezTo>
                  <a:cubicBezTo>
                    <a:pt x="656392" y="2403439"/>
                    <a:pt x="655528" y="2402575"/>
                    <a:pt x="654663" y="2401711"/>
                  </a:cubicBezTo>
                  <a:close/>
                  <a:moveTo>
                    <a:pt x="1578144" y="2184167"/>
                  </a:moveTo>
                  <a:cubicBezTo>
                    <a:pt x="1574110" y="2185031"/>
                    <a:pt x="1570076" y="2185607"/>
                    <a:pt x="1568059" y="2190794"/>
                  </a:cubicBezTo>
                  <a:lnTo>
                    <a:pt x="1572381" y="2191082"/>
                  </a:lnTo>
                  <a:cubicBezTo>
                    <a:pt x="1572093" y="2190506"/>
                    <a:pt x="1571805" y="2190218"/>
                    <a:pt x="1572093" y="2189641"/>
                  </a:cubicBezTo>
                  <a:cubicBezTo>
                    <a:pt x="1572093" y="2189353"/>
                    <a:pt x="1572381" y="2189065"/>
                    <a:pt x="1572669" y="2189065"/>
                  </a:cubicBezTo>
                  <a:cubicBezTo>
                    <a:pt x="1574686" y="2188201"/>
                    <a:pt x="1576127" y="2186184"/>
                    <a:pt x="1578144" y="2184167"/>
                  </a:cubicBezTo>
                  <a:close/>
                  <a:moveTo>
                    <a:pt x="2645404" y="1885369"/>
                  </a:moveTo>
                  <a:cubicBezTo>
                    <a:pt x="2647421" y="1885369"/>
                    <a:pt x="2648285" y="1886810"/>
                    <a:pt x="2648285" y="1888538"/>
                  </a:cubicBezTo>
                  <a:cubicBezTo>
                    <a:pt x="2648285" y="1889403"/>
                    <a:pt x="2647421" y="1890844"/>
                    <a:pt x="2646556" y="1891132"/>
                  </a:cubicBezTo>
                  <a:cubicBezTo>
                    <a:pt x="2645116" y="1891420"/>
                    <a:pt x="2643675" y="1890844"/>
                    <a:pt x="2643387" y="1888827"/>
                  </a:cubicBezTo>
                  <a:cubicBezTo>
                    <a:pt x="2643099" y="1887098"/>
                    <a:pt x="2643675" y="1885945"/>
                    <a:pt x="2645404" y="1885369"/>
                  </a:cubicBezTo>
                  <a:close/>
                  <a:moveTo>
                    <a:pt x="2687472" y="1871826"/>
                  </a:moveTo>
                  <a:cubicBezTo>
                    <a:pt x="2688048" y="1871826"/>
                    <a:pt x="2688913" y="1872979"/>
                    <a:pt x="2689489" y="1873555"/>
                  </a:cubicBezTo>
                  <a:cubicBezTo>
                    <a:pt x="2689201" y="1876436"/>
                    <a:pt x="2687760" y="1877301"/>
                    <a:pt x="2685743" y="1877589"/>
                  </a:cubicBezTo>
                  <a:cubicBezTo>
                    <a:pt x="2684015" y="1877877"/>
                    <a:pt x="2682574" y="1877301"/>
                    <a:pt x="2683438" y="1875284"/>
                  </a:cubicBezTo>
                  <a:cubicBezTo>
                    <a:pt x="2684015" y="1873267"/>
                    <a:pt x="2685167" y="1871826"/>
                    <a:pt x="2687472" y="1871826"/>
                  </a:cubicBezTo>
                  <a:close/>
                  <a:moveTo>
                    <a:pt x="2733285" y="1860877"/>
                  </a:moveTo>
                  <a:cubicBezTo>
                    <a:pt x="2731268" y="1864623"/>
                    <a:pt x="2726946" y="1863759"/>
                    <a:pt x="2724353" y="1865776"/>
                  </a:cubicBezTo>
                  <a:cubicBezTo>
                    <a:pt x="2724353" y="1864911"/>
                    <a:pt x="2724065" y="1864335"/>
                    <a:pt x="2724353" y="1863759"/>
                  </a:cubicBezTo>
                  <a:cubicBezTo>
                    <a:pt x="2726658" y="1860589"/>
                    <a:pt x="2729540" y="1859725"/>
                    <a:pt x="2733285" y="1860877"/>
                  </a:cubicBezTo>
                  <a:close/>
                  <a:moveTo>
                    <a:pt x="296220" y="1811605"/>
                  </a:moveTo>
                  <a:cubicBezTo>
                    <a:pt x="292762" y="1817944"/>
                    <a:pt x="288440" y="1820249"/>
                    <a:pt x="280084" y="1819673"/>
                  </a:cubicBezTo>
                  <a:cubicBezTo>
                    <a:pt x="285270" y="1814198"/>
                    <a:pt x="288440" y="1809588"/>
                    <a:pt x="296220" y="1811605"/>
                  </a:cubicBezTo>
                  <a:close/>
                  <a:moveTo>
                    <a:pt x="2848540" y="1800656"/>
                  </a:moveTo>
                  <a:cubicBezTo>
                    <a:pt x="2852862" y="1802385"/>
                    <a:pt x="2845947" y="1805554"/>
                    <a:pt x="2848252" y="1808724"/>
                  </a:cubicBezTo>
                  <a:cubicBezTo>
                    <a:pt x="2846523" y="1808724"/>
                    <a:pt x="2844795" y="1808724"/>
                    <a:pt x="2843066" y="1808724"/>
                  </a:cubicBezTo>
                  <a:cubicBezTo>
                    <a:pt x="2842778" y="1806131"/>
                    <a:pt x="2837303" y="1805266"/>
                    <a:pt x="2839896" y="1802385"/>
                  </a:cubicBezTo>
                  <a:cubicBezTo>
                    <a:pt x="2841625" y="1800656"/>
                    <a:pt x="2846235" y="1799503"/>
                    <a:pt x="2848540" y="1800656"/>
                  </a:cubicBezTo>
                  <a:close/>
                  <a:moveTo>
                    <a:pt x="330220" y="1800368"/>
                  </a:moveTo>
                  <a:cubicBezTo>
                    <a:pt x="330509" y="1800368"/>
                    <a:pt x="331373" y="1801809"/>
                    <a:pt x="332526" y="1802961"/>
                  </a:cubicBezTo>
                  <a:cubicBezTo>
                    <a:pt x="330797" y="1803826"/>
                    <a:pt x="329356" y="1804690"/>
                    <a:pt x="328204" y="1804690"/>
                  </a:cubicBezTo>
                  <a:cubicBezTo>
                    <a:pt x="326763" y="1804978"/>
                    <a:pt x="326187" y="1803537"/>
                    <a:pt x="326763" y="1802673"/>
                  </a:cubicBezTo>
                  <a:cubicBezTo>
                    <a:pt x="327627" y="1801521"/>
                    <a:pt x="329068" y="1800656"/>
                    <a:pt x="330220" y="1800368"/>
                  </a:cubicBezTo>
                  <a:close/>
                  <a:moveTo>
                    <a:pt x="394223" y="1784305"/>
                  </a:moveTo>
                  <a:cubicBezTo>
                    <a:pt x="395844" y="1784449"/>
                    <a:pt x="397645" y="1785097"/>
                    <a:pt x="399662" y="1785385"/>
                  </a:cubicBezTo>
                  <a:cubicBezTo>
                    <a:pt x="396492" y="1788843"/>
                    <a:pt x="393611" y="1790860"/>
                    <a:pt x="389865" y="1789131"/>
                  </a:cubicBezTo>
                  <a:cubicBezTo>
                    <a:pt x="388136" y="1788555"/>
                    <a:pt x="389289" y="1787114"/>
                    <a:pt x="389865" y="1786250"/>
                  </a:cubicBezTo>
                  <a:cubicBezTo>
                    <a:pt x="391161" y="1784521"/>
                    <a:pt x="392602" y="1784161"/>
                    <a:pt x="394223" y="1784305"/>
                  </a:cubicBezTo>
                  <a:close/>
                  <a:moveTo>
                    <a:pt x="2920287" y="1779910"/>
                  </a:moveTo>
                  <a:cubicBezTo>
                    <a:pt x="2920864" y="1780198"/>
                    <a:pt x="2922016" y="1780486"/>
                    <a:pt x="2922880" y="1781062"/>
                  </a:cubicBezTo>
                  <a:cubicBezTo>
                    <a:pt x="2922016" y="1782215"/>
                    <a:pt x="2921152" y="1783656"/>
                    <a:pt x="2919999" y="1784232"/>
                  </a:cubicBezTo>
                  <a:cubicBezTo>
                    <a:pt x="2919423" y="1784520"/>
                    <a:pt x="2917406" y="1783656"/>
                    <a:pt x="2917406" y="1783079"/>
                  </a:cubicBezTo>
                  <a:cubicBezTo>
                    <a:pt x="2917118" y="1781351"/>
                    <a:pt x="2918270" y="1780486"/>
                    <a:pt x="2920287" y="1779910"/>
                  </a:cubicBezTo>
                  <a:close/>
                  <a:moveTo>
                    <a:pt x="492441" y="1760893"/>
                  </a:moveTo>
                  <a:cubicBezTo>
                    <a:pt x="488984" y="1764062"/>
                    <a:pt x="486679" y="1766367"/>
                    <a:pt x="480916" y="1763198"/>
                  </a:cubicBezTo>
                  <a:cubicBezTo>
                    <a:pt x="484950" y="1760605"/>
                    <a:pt x="487255" y="1758300"/>
                    <a:pt x="492441" y="1760893"/>
                  </a:cubicBezTo>
                  <a:close/>
                  <a:moveTo>
                    <a:pt x="2904151" y="1758012"/>
                  </a:moveTo>
                  <a:cubicBezTo>
                    <a:pt x="2900693" y="1762046"/>
                    <a:pt x="2899253" y="1764928"/>
                    <a:pt x="2895795" y="1764639"/>
                  </a:cubicBezTo>
                  <a:cubicBezTo>
                    <a:pt x="2894066" y="1764351"/>
                    <a:pt x="2893490" y="1762622"/>
                    <a:pt x="2894066" y="1760894"/>
                  </a:cubicBezTo>
                  <a:cubicBezTo>
                    <a:pt x="2895795" y="1757148"/>
                    <a:pt x="2898964" y="1758012"/>
                    <a:pt x="2904151" y="1758012"/>
                  </a:cubicBezTo>
                  <a:close/>
                  <a:moveTo>
                    <a:pt x="2883694" y="1757436"/>
                  </a:moveTo>
                  <a:cubicBezTo>
                    <a:pt x="2878507" y="1766368"/>
                    <a:pt x="2875626" y="1767809"/>
                    <a:pt x="2861507" y="1766656"/>
                  </a:cubicBezTo>
                  <a:cubicBezTo>
                    <a:pt x="2868422" y="1763775"/>
                    <a:pt x="2875338" y="1760894"/>
                    <a:pt x="2883694" y="1757436"/>
                  </a:cubicBezTo>
                  <a:close/>
                  <a:moveTo>
                    <a:pt x="3096771" y="1727974"/>
                  </a:moveTo>
                  <a:cubicBezTo>
                    <a:pt x="3098571" y="1727254"/>
                    <a:pt x="3100373" y="1727326"/>
                    <a:pt x="3102678" y="1730063"/>
                  </a:cubicBezTo>
                  <a:cubicBezTo>
                    <a:pt x="3107000" y="1727470"/>
                    <a:pt x="3111898" y="1726893"/>
                    <a:pt x="3117372" y="1729487"/>
                  </a:cubicBezTo>
                  <a:cubicBezTo>
                    <a:pt x="3112186" y="1730639"/>
                    <a:pt x="3107288" y="1731504"/>
                    <a:pt x="3102101" y="1732368"/>
                  </a:cubicBezTo>
                  <a:cubicBezTo>
                    <a:pt x="3098932" y="1732656"/>
                    <a:pt x="3095474" y="1735250"/>
                    <a:pt x="3090864" y="1730639"/>
                  </a:cubicBezTo>
                  <a:cubicBezTo>
                    <a:pt x="3093169" y="1730207"/>
                    <a:pt x="3094970" y="1728695"/>
                    <a:pt x="3096771" y="1727974"/>
                  </a:cubicBezTo>
                  <a:close/>
                  <a:moveTo>
                    <a:pt x="2998660" y="1724588"/>
                  </a:moveTo>
                  <a:cubicBezTo>
                    <a:pt x="2999236" y="1725452"/>
                    <a:pt x="2999524" y="1726605"/>
                    <a:pt x="2999813" y="1727757"/>
                  </a:cubicBezTo>
                  <a:cubicBezTo>
                    <a:pt x="2994338" y="1733808"/>
                    <a:pt x="2987711" y="1736402"/>
                    <a:pt x="2978203" y="1732368"/>
                  </a:cubicBezTo>
                  <a:cubicBezTo>
                    <a:pt x="2975897" y="1733232"/>
                    <a:pt x="2973880" y="1734096"/>
                    <a:pt x="2971575" y="1734961"/>
                  </a:cubicBezTo>
                  <a:cubicBezTo>
                    <a:pt x="2970423" y="1737842"/>
                    <a:pt x="2969558" y="1741012"/>
                    <a:pt x="2966389" y="1742453"/>
                  </a:cubicBezTo>
                  <a:cubicBezTo>
                    <a:pt x="2963796" y="1751385"/>
                    <a:pt x="2960050" y="1758588"/>
                    <a:pt x="2949389" y="1758876"/>
                  </a:cubicBezTo>
                  <a:cubicBezTo>
                    <a:pt x="2947084" y="1760605"/>
                    <a:pt x="2944490" y="1762046"/>
                    <a:pt x="2942185" y="1763487"/>
                  </a:cubicBezTo>
                  <a:cubicBezTo>
                    <a:pt x="2942761" y="1760893"/>
                    <a:pt x="2942761" y="1758876"/>
                    <a:pt x="2939016" y="1760317"/>
                  </a:cubicBezTo>
                  <a:cubicBezTo>
                    <a:pt x="2936134" y="1761470"/>
                    <a:pt x="2933253" y="1762334"/>
                    <a:pt x="2930372" y="1763198"/>
                  </a:cubicBezTo>
                  <a:cubicBezTo>
                    <a:pt x="2927778" y="1760029"/>
                    <a:pt x="2923744" y="1761758"/>
                    <a:pt x="2920575" y="1760893"/>
                  </a:cubicBezTo>
                  <a:cubicBezTo>
                    <a:pt x="2916541" y="1761181"/>
                    <a:pt x="2912219" y="1762622"/>
                    <a:pt x="2908185" y="1760893"/>
                  </a:cubicBezTo>
                  <a:cubicBezTo>
                    <a:pt x="2916829" y="1752537"/>
                    <a:pt x="2920575" y="1751673"/>
                    <a:pt x="2924033" y="1756283"/>
                  </a:cubicBezTo>
                  <a:cubicBezTo>
                    <a:pt x="2925185" y="1756283"/>
                    <a:pt x="2926626" y="1756283"/>
                    <a:pt x="2927778" y="1756283"/>
                  </a:cubicBezTo>
                  <a:cubicBezTo>
                    <a:pt x="2931812" y="1753690"/>
                    <a:pt x="2934694" y="1749656"/>
                    <a:pt x="2939592" y="1748791"/>
                  </a:cubicBezTo>
                  <a:cubicBezTo>
                    <a:pt x="2944490" y="1739571"/>
                    <a:pt x="2952270" y="1737842"/>
                    <a:pt x="2961490" y="1739283"/>
                  </a:cubicBezTo>
                  <a:cubicBezTo>
                    <a:pt x="2963796" y="1737842"/>
                    <a:pt x="2966389" y="1736113"/>
                    <a:pt x="2968694" y="1734385"/>
                  </a:cubicBezTo>
                  <a:cubicBezTo>
                    <a:pt x="2971863" y="1731791"/>
                    <a:pt x="2975033" y="1730639"/>
                    <a:pt x="2979067" y="1730639"/>
                  </a:cubicBezTo>
                  <a:cubicBezTo>
                    <a:pt x="2985406" y="1728622"/>
                    <a:pt x="2992033" y="1726605"/>
                    <a:pt x="2998660" y="1724588"/>
                  </a:cubicBezTo>
                  <a:close/>
                  <a:moveTo>
                    <a:pt x="3116220" y="1712774"/>
                  </a:moveTo>
                  <a:cubicBezTo>
                    <a:pt x="3117084" y="1713927"/>
                    <a:pt x="3118237" y="1715079"/>
                    <a:pt x="3118237" y="1715944"/>
                  </a:cubicBezTo>
                  <a:cubicBezTo>
                    <a:pt x="3118525" y="1717961"/>
                    <a:pt x="3116796" y="1718537"/>
                    <a:pt x="3115356" y="1717961"/>
                  </a:cubicBezTo>
                  <a:cubicBezTo>
                    <a:pt x="3114203" y="1717672"/>
                    <a:pt x="3113338" y="1716808"/>
                    <a:pt x="3113050" y="1715944"/>
                  </a:cubicBezTo>
                  <a:cubicBezTo>
                    <a:pt x="3112474" y="1713927"/>
                    <a:pt x="3114491" y="1713639"/>
                    <a:pt x="3116220" y="1712774"/>
                  </a:cubicBezTo>
                  <a:close/>
                  <a:moveTo>
                    <a:pt x="3108728" y="1709893"/>
                  </a:moveTo>
                  <a:cubicBezTo>
                    <a:pt x="3101813" y="1718537"/>
                    <a:pt x="3094033" y="1718249"/>
                    <a:pt x="3086830" y="1719113"/>
                  </a:cubicBezTo>
                  <a:cubicBezTo>
                    <a:pt x="3092593" y="1714503"/>
                    <a:pt x="3099220" y="1712198"/>
                    <a:pt x="3108728" y="1709893"/>
                  </a:cubicBezTo>
                  <a:close/>
                  <a:moveTo>
                    <a:pt x="3167221" y="1700096"/>
                  </a:moveTo>
                  <a:cubicBezTo>
                    <a:pt x="3171255" y="1714503"/>
                    <a:pt x="3160305" y="1712486"/>
                    <a:pt x="3155695" y="1716232"/>
                  </a:cubicBezTo>
                  <a:cubicBezTo>
                    <a:pt x="3153102" y="1727181"/>
                    <a:pt x="3143882" y="1728910"/>
                    <a:pt x="3134949" y="1730927"/>
                  </a:cubicBezTo>
                  <a:cubicBezTo>
                    <a:pt x="3132644" y="1731215"/>
                    <a:pt x="3129763" y="1731215"/>
                    <a:pt x="3128898" y="1728621"/>
                  </a:cubicBezTo>
                  <a:cubicBezTo>
                    <a:pt x="3128034" y="1725740"/>
                    <a:pt x="3130627" y="1724588"/>
                    <a:pt x="3132932" y="1724299"/>
                  </a:cubicBezTo>
                  <a:cubicBezTo>
                    <a:pt x="3140424" y="1723723"/>
                    <a:pt x="3145034" y="1717096"/>
                    <a:pt x="3151949" y="1715655"/>
                  </a:cubicBezTo>
                  <a:cubicBezTo>
                    <a:pt x="3155983" y="1710181"/>
                    <a:pt x="3163475" y="1708740"/>
                    <a:pt x="3167221" y="1700096"/>
                  </a:cubicBezTo>
                  <a:close/>
                  <a:moveTo>
                    <a:pt x="3237526" y="1678702"/>
                  </a:moveTo>
                  <a:cubicBezTo>
                    <a:pt x="3239039" y="1677478"/>
                    <a:pt x="3240551" y="1676901"/>
                    <a:pt x="3242136" y="1678774"/>
                  </a:cubicBezTo>
                  <a:cubicBezTo>
                    <a:pt x="3245306" y="1683096"/>
                    <a:pt x="3240407" y="1685690"/>
                    <a:pt x="3236085" y="1686842"/>
                  </a:cubicBezTo>
                  <a:cubicBezTo>
                    <a:pt x="3232627" y="1687130"/>
                    <a:pt x="3229170" y="1687130"/>
                    <a:pt x="3225424" y="1687418"/>
                  </a:cubicBezTo>
                  <a:cubicBezTo>
                    <a:pt x="3227153" y="1683673"/>
                    <a:pt x="3230034" y="1683384"/>
                    <a:pt x="3232916" y="1682520"/>
                  </a:cubicBezTo>
                  <a:cubicBezTo>
                    <a:pt x="3234500" y="1681800"/>
                    <a:pt x="3236013" y="1679927"/>
                    <a:pt x="3237526" y="1678702"/>
                  </a:cubicBezTo>
                  <a:close/>
                  <a:moveTo>
                    <a:pt x="3256831" y="1678198"/>
                  </a:moveTo>
                  <a:cubicBezTo>
                    <a:pt x="3257408" y="1677910"/>
                    <a:pt x="3259137" y="1678486"/>
                    <a:pt x="3258272" y="1680215"/>
                  </a:cubicBezTo>
                  <a:cubicBezTo>
                    <a:pt x="3257408" y="1681944"/>
                    <a:pt x="3255679" y="1682808"/>
                    <a:pt x="3253662" y="1682520"/>
                  </a:cubicBezTo>
                  <a:cubicBezTo>
                    <a:pt x="3253374" y="1682520"/>
                    <a:pt x="3252797" y="1680215"/>
                    <a:pt x="3253085" y="1679927"/>
                  </a:cubicBezTo>
                  <a:cubicBezTo>
                    <a:pt x="3253950" y="1679062"/>
                    <a:pt x="3255391" y="1678486"/>
                    <a:pt x="3256831" y="1678198"/>
                  </a:cubicBezTo>
                  <a:close/>
                  <a:moveTo>
                    <a:pt x="3359409" y="1641316"/>
                  </a:moveTo>
                  <a:cubicBezTo>
                    <a:pt x="3360273" y="1641316"/>
                    <a:pt x="3362002" y="1641892"/>
                    <a:pt x="3362002" y="1642469"/>
                  </a:cubicBezTo>
                  <a:cubicBezTo>
                    <a:pt x="3362866" y="1644486"/>
                    <a:pt x="3360561" y="1644486"/>
                    <a:pt x="3359409" y="1645350"/>
                  </a:cubicBezTo>
                  <a:cubicBezTo>
                    <a:pt x="3358256" y="1645638"/>
                    <a:pt x="3357104" y="1645350"/>
                    <a:pt x="3357392" y="1643909"/>
                  </a:cubicBezTo>
                  <a:cubicBezTo>
                    <a:pt x="3357680" y="1642757"/>
                    <a:pt x="3358544" y="1641604"/>
                    <a:pt x="3359409" y="1641316"/>
                  </a:cubicBezTo>
                  <a:close/>
                  <a:moveTo>
                    <a:pt x="3527104" y="1566689"/>
                  </a:moveTo>
                  <a:cubicBezTo>
                    <a:pt x="3526240" y="1572164"/>
                    <a:pt x="3523070" y="1571875"/>
                    <a:pt x="3518460" y="1573028"/>
                  </a:cubicBezTo>
                  <a:cubicBezTo>
                    <a:pt x="3520765" y="1567265"/>
                    <a:pt x="3523646" y="1567265"/>
                    <a:pt x="3527104" y="1566689"/>
                  </a:cubicBezTo>
                  <a:close/>
                  <a:moveTo>
                    <a:pt x="421560" y="1415417"/>
                  </a:moveTo>
                  <a:cubicBezTo>
                    <a:pt x="416373" y="1423773"/>
                    <a:pt x="406865" y="1422044"/>
                    <a:pt x="399085" y="1424926"/>
                  </a:cubicBezTo>
                  <a:cubicBezTo>
                    <a:pt x="405136" y="1417722"/>
                    <a:pt x="413780" y="1418010"/>
                    <a:pt x="421560" y="1415417"/>
                  </a:cubicBezTo>
                  <a:close/>
                  <a:moveTo>
                    <a:pt x="4146311" y="1398705"/>
                  </a:moveTo>
                  <a:cubicBezTo>
                    <a:pt x="4142853" y="1403027"/>
                    <a:pt x="4138243" y="1403891"/>
                    <a:pt x="4131904" y="1404756"/>
                  </a:cubicBezTo>
                  <a:cubicBezTo>
                    <a:pt x="4136226" y="1398129"/>
                    <a:pt x="4141989" y="1400434"/>
                    <a:pt x="4146311" y="1398705"/>
                  </a:cubicBezTo>
                  <a:close/>
                  <a:moveTo>
                    <a:pt x="4112348" y="1396255"/>
                  </a:moveTo>
                  <a:cubicBezTo>
                    <a:pt x="4115697" y="1394814"/>
                    <a:pt x="4119515" y="1394526"/>
                    <a:pt x="4124413" y="1396975"/>
                  </a:cubicBezTo>
                  <a:cubicBezTo>
                    <a:pt x="4117498" y="1402738"/>
                    <a:pt x="4110583" y="1404755"/>
                    <a:pt x="4102803" y="1404179"/>
                  </a:cubicBezTo>
                  <a:cubicBezTo>
                    <a:pt x="4103091" y="1403603"/>
                    <a:pt x="4103091" y="1403026"/>
                    <a:pt x="4103091" y="1402450"/>
                  </a:cubicBezTo>
                  <a:cubicBezTo>
                    <a:pt x="4106116" y="1400289"/>
                    <a:pt x="4108998" y="1397696"/>
                    <a:pt x="4112348" y="1396255"/>
                  </a:cubicBezTo>
                  <a:close/>
                  <a:moveTo>
                    <a:pt x="660714" y="1343094"/>
                  </a:moveTo>
                  <a:cubicBezTo>
                    <a:pt x="667053" y="1345111"/>
                    <a:pt x="661002" y="1349721"/>
                    <a:pt x="661578" y="1352891"/>
                  </a:cubicBezTo>
                  <a:cubicBezTo>
                    <a:pt x="660137" y="1352026"/>
                    <a:pt x="658985" y="1351450"/>
                    <a:pt x="657544" y="1350586"/>
                  </a:cubicBezTo>
                  <a:cubicBezTo>
                    <a:pt x="657256" y="1346552"/>
                    <a:pt x="655527" y="1345111"/>
                    <a:pt x="651493" y="1347416"/>
                  </a:cubicBezTo>
                  <a:cubicBezTo>
                    <a:pt x="648324" y="1349433"/>
                    <a:pt x="645154" y="1351450"/>
                    <a:pt x="640544" y="1347992"/>
                  </a:cubicBezTo>
                  <a:cubicBezTo>
                    <a:pt x="646307" y="1341942"/>
                    <a:pt x="653510" y="1340789"/>
                    <a:pt x="660714" y="1343094"/>
                  </a:cubicBezTo>
                  <a:close/>
                  <a:moveTo>
                    <a:pt x="638383" y="1336791"/>
                  </a:moveTo>
                  <a:cubicBezTo>
                    <a:pt x="640616" y="1335962"/>
                    <a:pt x="643137" y="1336323"/>
                    <a:pt x="646307" y="1339060"/>
                  </a:cubicBezTo>
                  <a:cubicBezTo>
                    <a:pt x="641408" y="1339924"/>
                    <a:pt x="636798" y="1340789"/>
                    <a:pt x="632188" y="1341653"/>
                  </a:cubicBezTo>
                  <a:cubicBezTo>
                    <a:pt x="634205" y="1339636"/>
                    <a:pt x="636150" y="1337619"/>
                    <a:pt x="638383" y="1336791"/>
                  </a:cubicBezTo>
                  <a:close/>
                  <a:moveTo>
                    <a:pt x="617493" y="1327823"/>
                  </a:moveTo>
                  <a:cubicBezTo>
                    <a:pt x="620375" y="1334738"/>
                    <a:pt x="614612" y="1333586"/>
                    <a:pt x="610578" y="1335891"/>
                  </a:cubicBezTo>
                  <a:cubicBezTo>
                    <a:pt x="611442" y="1330704"/>
                    <a:pt x="614324" y="1328976"/>
                    <a:pt x="617493" y="1327823"/>
                  </a:cubicBezTo>
                  <a:close/>
                  <a:moveTo>
                    <a:pt x="724681" y="1321195"/>
                  </a:moveTo>
                  <a:cubicBezTo>
                    <a:pt x="724969" y="1320907"/>
                    <a:pt x="726698" y="1322060"/>
                    <a:pt x="726986" y="1322924"/>
                  </a:cubicBezTo>
                  <a:cubicBezTo>
                    <a:pt x="727562" y="1325517"/>
                    <a:pt x="726410" y="1328111"/>
                    <a:pt x="724104" y="1328975"/>
                  </a:cubicBezTo>
                  <a:cubicBezTo>
                    <a:pt x="716037" y="1332433"/>
                    <a:pt x="707681" y="1335890"/>
                    <a:pt x="698748" y="1337331"/>
                  </a:cubicBezTo>
                  <a:cubicBezTo>
                    <a:pt x="696155" y="1337907"/>
                    <a:pt x="693562" y="1338195"/>
                    <a:pt x="690969" y="1338195"/>
                  </a:cubicBezTo>
                  <a:cubicBezTo>
                    <a:pt x="692121" y="1337619"/>
                    <a:pt x="692986" y="1337043"/>
                    <a:pt x="694138" y="1336467"/>
                  </a:cubicBezTo>
                  <a:cubicBezTo>
                    <a:pt x="691545" y="1337619"/>
                    <a:pt x="689240" y="1338772"/>
                    <a:pt x="686647" y="1339924"/>
                  </a:cubicBezTo>
                  <a:cubicBezTo>
                    <a:pt x="688664" y="1334161"/>
                    <a:pt x="693274" y="1333297"/>
                    <a:pt x="697308" y="1331568"/>
                  </a:cubicBezTo>
                  <a:cubicBezTo>
                    <a:pt x="698460" y="1329551"/>
                    <a:pt x="698748" y="1326958"/>
                    <a:pt x="701918" y="1327246"/>
                  </a:cubicBezTo>
                  <a:cubicBezTo>
                    <a:pt x="702494" y="1327246"/>
                    <a:pt x="703359" y="1328111"/>
                    <a:pt x="703359" y="1328687"/>
                  </a:cubicBezTo>
                  <a:cubicBezTo>
                    <a:pt x="703359" y="1330127"/>
                    <a:pt x="702782" y="1331280"/>
                    <a:pt x="702206" y="1332144"/>
                  </a:cubicBezTo>
                  <a:cubicBezTo>
                    <a:pt x="709698" y="1328975"/>
                    <a:pt x="717765" y="1326094"/>
                    <a:pt x="724681" y="1321195"/>
                  </a:cubicBezTo>
                  <a:close/>
                  <a:moveTo>
                    <a:pt x="866732" y="1271924"/>
                  </a:moveTo>
                  <a:cubicBezTo>
                    <a:pt x="868749" y="1271924"/>
                    <a:pt x="870478" y="1272500"/>
                    <a:pt x="870766" y="1275094"/>
                  </a:cubicBezTo>
                  <a:cubicBezTo>
                    <a:pt x="869901" y="1277110"/>
                    <a:pt x="868749" y="1278263"/>
                    <a:pt x="866444" y="1278551"/>
                  </a:cubicBezTo>
                  <a:cubicBezTo>
                    <a:pt x="864139" y="1278839"/>
                    <a:pt x="862698" y="1277687"/>
                    <a:pt x="862698" y="1275094"/>
                  </a:cubicBezTo>
                  <a:cubicBezTo>
                    <a:pt x="862698" y="1272788"/>
                    <a:pt x="864427" y="1271924"/>
                    <a:pt x="866732" y="1271924"/>
                  </a:cubicBezTo>
                  <a:close/>
                  <a:moveTo>
                    <a:pt x="948275" y="1244263"/>
                  </a:moveTo>
                  <a:cubicBezTo>
                    <a:pt x="951156" y="1242534"/>
                    <a:pt x="956343" y="1244839"/>
                    <a:pt x="960665" y="1245415"/>
                  </a:cubicBezTo>
                  <a:cubicBezTo>
                    <a:pt x="959224" y="1248873"/>
                    <a:pt x="956631" y="1250314"/>
                    <a:pt x="953461" y="1251178"/>
                  </a:cubicBezTo>
                  <a:cubicBezTo>
                    <a:pt x="934732" y="1256653"/>
                    <a:pt x="915715" y="1262415"/>
                    <a:pt x="896698" y="1267890"/>
                  </a:cubicBezTo>
                  <a:cubicBezTo>
                    <a:pt x="899003" y="1271060"/>
                    <a:pt x="897274" y="1273653"/>
                    <a:pt x="893817" y="1275094"/>
                  </a:cubicBezTo>
                  <a:cubicBezTo>
                    <a:pt x="887766" y="1277399"/>
                    <a:pt x="881715" y="1279992"/>
                    <a:pt x="875664" y="1282297"/>
                  </a:cubicBezTo>
                  <a:cubicBezTo>
                    <a:pt x="877969" y="1277687"/>
                    <a:pt x="881715" y="1274805"/>
                    <a:pt x="884884" y="1271348"/>
                  </a:cubicBezTo>
                  <a:cubicBezTo>
                    <a:pt x="882291" y="1271924"/>
                    <a:pt x="879986" y="1272788"/>
                    <a:pt x="877681" y="1273365"/>
                  </a:cubicBezTo>
                  <a:cubicBezTo>
                    <a:pt x="876817" y="1273653"/>
                    <a:pt x="875664" y="1273077"/>
                    <a:pt x="873359" y="1272788"/>
                  </a:cubicBezTo>
                  <a:cubicBezTo>
                    <a:pt x="880851" y="1265873"/>
                    <a:pt x="889783" y="1263856"/>
                    <a:pt x="898139" y="1261263"/>
                  </a:cubicBezTo>
                  <a:cubicBezTo>
                    <a:pt x="914851" y="1255788"/>
                    <a:pt x="932715" y="1253195"/>
                    <a:pt x="948275" y="1244263"/>
                  </a:cubicBezTo>
                  <a:close/>
                  <a:moveTo>
                    <a:pt x="1019913" y="1221104"/>
                  </a:moveTo>
                  <a:cubicBezTo>
                    <a:pt x="1022038" y="1220708"/>
                    <a:pt x="1023911" y="1221068"/>
                    <a:pt x="1024920" y="1223229"/>
                  </a:cubicBezTo>
                  <a:cubicBezTo>
                    <a:pt x="1026937" y="1227839"/>
                    <a:pt x="1021750" y="1230144"/>
                    <a:pt x="1017140" y="1231296"/>
                  </a:cubicBezTo>
                  <a:cubicBezTo>
                    <a:pt x="998411" y="1236195"/>
                    <a:pt x="980546" y="1245127"/>
                    <a:pt x="960665" y="1245127"/>
                  </a:cubicBezTo>
                  <a:cubicBezTo>
                    <a:pt x="964699" y="1237059"/>
                    <a:pt x="972767" y="1233890"/>
                    <a:pt x="980258" y="1233890"/>
                  </a:cubicBezTo>
                  <a:cubicBezTo>
                    <a:pt x="992648" y="1234178"/>
                    <a:pt x="1002733" y="1228703"/>
                    <a:pt x="1013394" y="1223517"/>
                  </a:cubicBezTo>
                  <a:cubicBezTo>
                    <a:pt x="1015411" y="1222653"/>
                    <a:pt x="1017788" y="1221500"/>
                    <a:pt x="1019913" y="1221104"/>
                  </a:cubicBezTo>
                  <a:close/>
                  <a:moveTo>
                    <a:pt x="1038354" y="1194127"/>
                  </a:moveTo>
                  <a:cubicBezTo>
                    <a:pt x="1040479" y="1193551"/>
                    <a:pt x="1042784" y="1194271"/>
                    <a:pt x="1045377" y="1196144"/>
                  </a:cubicBezTo>
                  <a:cubicBezTo>
                    <a:pt x="1041631" y="1197296"/>
                    <a:pt x="1037886" y="1198449"/>
                    <a:pt x="1032411" y="1199889"/>
                  </a:cubicBezTo>
                  <a:cubicBezTo>
                    <a:pt x="1034284" y="1196576"/>
                    <a:pt x="1036229" y="1194703"/>
                    <a:pt x="1038354" y="1194127"/>
                  </a:cubicBezTo>
                  <a:close/>
                  <a:moveTo>
                    <a:pt x="1040191" y="1182313"/>
                  </a:moveTo>
                  <a:cubicBezTo>
                    <a:pt x="1042784" y="1184906"/>
                    <a:pt x="1039327" y="1185771"/>
                    <a:pt x="1037310" y="1186059"/>
                  </a:cubicBezTo>
                  <a:cubicBezTo>
                    <a:pt x="1036157" y="1186059"/>
                    <a:pt x="1035005" y="1185483"/>
                    <a:pt x="1033852" y="1185194"/>
                  </a:cubicBezTo>
                  <a:cubicBezTo>
                    <a:pt x="1035293" y="1182313"/>
                    <a:pt x="1038174" y="1180296"/>
                    <a:pt x="1040191" y="1182313"/>
                  </a:cubicBezTo>
                  <a:close/>
                  <a:moveTo>
                    <a:pt x="1118672" y="1173562"/>
                  </a:moveTo>
                  <a:cubicBezTo>
                    <a:pt x="1122309" y="1174534"/>
                    <a:pt x="1126199" y="1175687"/>
                    <a:pt x="1130954" y="1174246"/>
                  </a:cubicBezTo>
                  <a:cubicBezTo>
                    <a:pt x="1122598" y="1183754"/>
                    <a:pt x="1113377" y="1179144"/>
                    <a:pt x="1106174" y="1182314"/>
                  </a:cubicBezTo>
                  <a:cubicBezTo>
                    <a:pt x="1104445" y="1183178"/>
                    <a:pt x="1103581" y="1181161"/>
                    <a:pt x="1103869" y="1179144"/>
                  </a:cubicBezTo>
                  <a:cubicBezTo>
                    <a:pt x="1104157" y="1176551"/>
                    <a:pt x="1105886" y="1175110"/>
                    <a:pt x="1107903" y="1173958"/>
                  </a:cubicBezTo>
                  <a:cubicBezTo>
                    <a:pt x="1111648" y="1171797"/>
                    <a:pt x="1115034" y="1172590"/>
                    <a:pt x="1118672" y="1173562"/>
                  </a:cubicBezTo>
                  <a:close/>
                  <a:moveTo>
                    <a:pt x="1142191" y="1167619"/>
                  </a:moveTo>
                  <a:cubicBezTo>
                    <a:pt x="1144496" y="1167331"/>
                    <a:pt x="1145649" y="1168195"/>
                    <a:pt x="1145072" y="1169348"/>
                  </a:cubicBezTo>
                  <a:cubicBezTo>
                    <a:pt x="1144496" y="1170500"/>
                    <a:pt x="1143055" y="1171653"/>
                    <a:pt x="1141615" y="1172229"/>
                  </a:cubicBezTo>
                  <a:cubicBezTo>
                    <a:pt x="1139886" y="1173093"/>
                    <a:pt x="1139022" y="1171653"/>
                    <a:pt x="1139598" y="1170500"/>
                  </a:cubicBezTo>
                  <a:cubicBezTo>
                    <a:pt x="1140174" y="1169348"/>
                    <a:pt x="1141615" y="1168195"/>
                    <a:pt x="1142191" y="1167619"/>
                  </a:cubicBezTo>
                  <a:close/>
                  <a:moveTo>
                    <a:pt x="1089029" y="1167439"/>
                  </a:moveTo>
                  <a:cubicBezTo>
                    <a:pt x="1092775" y="1166611"/>
                    <a:pt x="1096521" y="1166755"/>
                    <a:pt x="1100987" y="1168195"/>
                  </a:cubicBezTo>
                  <a:cubicBezTo>
                    <a:pt x="1093496" y="1171941"/>
                    <a:pt x="1087445" y="1174822"/>
                    <a:pt x="1077072" y="1172517"/>
                  </a:cubicBezTo>
                  <a:cubicBezTo>
                    <a:pt x="1081538" y="1170068"/>
                    <a:pt x="1085284" y="1168268"/>
                    <a:pt x="1089029" y="1167439"/>
                  </a:cubicBezTo>
                  <a:close/>
                  <a:moveTo>
                    <a:pt x="1186600" y="1161820"/>
                  </a:moveTo>
                  <a:cubicBezTo>
                    <a:pt x="1188942" y="1161856"/>
                    <a:pt x="1191463" y="1162576"/>
                    <a:pt x="1193480" y="1161855"/>
                  </a:cubicBezTo>
                  <a:cubicBezTo>
                    <a:pt x="1193480" y="1162432"/>
                    <a:pt x="1193480" y="1163296"/>
                    <a:pt x="1193480" y="1164161"/>
                  </a:cubicBezTo>
                  <a:cubicBezTo>
                    <a:pt x="1189446" y="1164449"/>
                    <a:pt x="1185700" y="1168194"/>
                    <a:pt x="1180802" y="1165889"/>
                  </a:cubicBezTo>
                  <a:cubicBezTo>
                    <a:pt x="1182098" y="1162432"/>
                    <a:pt x="1184259" y="1161784"/>
                    <a:pt x="1186600" y="1161820"/>
                  </a:cubicBezTo>
                  <a:close/>
                  <a:moveTo>
                    <a:pt x="1134988" y="1159263"/>
                  </a:moveTo>
                  <a:cubicBezTo>
                    <a:pt x="1130666" y="1163585"/>
                    <a:pt x="1127208" y="1162432"/>
                    <a:pt x="1122598" y="1161856"/>
                  </a:cubicBezTo>
                  <a:cubicBezTo>
                    <a:pt x="1126920" y="1159263"/>
                    <a:pt x="1129801" y="1157534"/>
                    <a:pt x="1134988" y="1159263"/>
                  </a:cubicBezTo>
                  <a:close/>
                  <a:moveTo>
                    <a:pt x="1230361" y="1119788"/>
                  </a:moveTo>
                  <a:cubicBezTo>
                    <a:pt x="1228056" y="1124974"/>
                    <a:pt x="1224887" y="1128144"/>
                    <a:pt x="1219700" y="1128720"/>
                  </a:cubicBezTo>
                  <a:cubicBezTo>
                    <a:pt x="1217971" y="1125839"/>
                    <a:pt x="1215378" y="1126415"/>
                    <a:pt x="1212785" y="1126415"/>
                  </a:cubicBezTo>
                  <a:cubicBezTo>
                    <a:pt x="1216819" y="1120364"/>
                    <a:pt x="1223158" y="1119500"/>
                    <a:pt x="1230361" y="1119788"/>
                  </a:cubicBezTo>
                  <a:close/>
                  <a:moveTo>
                    <a:pt x="1289430" y="1099906"/>
                  </a:moveTo>
                  <a:cubicBezTo>
                    <a:pt x="1283091" y="1105381"/>
                    <a:pt x="1274735" y="1106533"/>
                    <a:pt x="1266955" y="1108262"/>
                  </a:cubicBezTo>
                  <a:cubicBezTo>
                    <a:pt x="1273294" y="1101635"/>
                    <a:pt x="1281938" y="1102211"/>
                    <a:pt x="1289430" y="1099906"/>
                  </a:cubicBezTo>
                  <a:close/>
                  <a:moveTo>
                    <a:pt x="4643637" y="1074262"/>
                  </a:moveTo>
                  <a:cubicBezTo>
                    <a:pt x="4639315" y="1076279"/>
                    <a:pt x="4635281" y="1078584"/>
                    <a:pt x="4630959" y="1080889"/>
                  </a:cubicBezTo>
                  <a:cubicBezTo>
                    <a:pt x="4636722" y="1081753"/>
                    <a:pt x="4639891" y="1077431"/>
                    <a:pt x="4643637" y="1074262"/>
                  </a:cubicBezTo>
                  <a:close/>
                  <a:moveTo>
                    <a:pt x="4667553" y="1062160"/>
                  </a:moveTo>
                  <a:lnTo>
                    <a:pt x="4657519" y="1066913"/>
                  </a:lnTo>
                  <a:lnTo>
                    <a:pt x="4656315" y="1067346"/>
                  </a:lnTo>
                  <a:cubicBezTo>
                    <a:pt x="4656315" y="1067346"/>
                    <a:pt x="4656315" y="1067346"/>
                    <a:pt x="4656604" y="1067346"/>
                  </a:cubicBezTo>
                  <a:lnTo>
                    <a:pt x="4657519" y="1066913"/>
                  </a:lnTo>
                  <a:lnTo>
                    <a:pt x="4663519" y="1064753"/>
                  </a:lnTo>
                  <a:cubicBezTo>
                    <a:pt x="4665536" y="1064177"/>
                    <a:pt x="4666688" y="1063312"/>
                    <a:pt x="4667553" y="1062160"/>
                  </a:cubicBezTo>
                  <a:close/>
                  <a:moveTo>
                    <a:pt x="1678126" y="983210"/>
                  </a:moveTo>
                  <a:cubicBezTo>
                    <a:pt x="1676686" y="988108"/>
                    <a:pt x="1675245" y="991854"/>
                    <a:pt x="1670347" y="992719"/>
                  </a:cubicBezTo>
                  <a:cubicBezTo>
                    <a:pt x="1669771" y="992719"/>
                    <a:pt x="1668618" y="990990"/>
                    <a:pt x="1668618" y="990413"/>
                  </a:cubicBezTo>
                  <a:cubicBezTo>
                    <a:pt x="1668906" y="984939"/>
                    <a:pt x="1672364" y="983498"/>
                    <a:pt x="1678126" y="983210"/>
                  </a:cubicBezTo>
                  <a:close/>
                  <a:moveTo>
                    <a:pt x="1764568" y="931346"/>
                  </a:moveTo>
                  <a:cubicBezTo>
                    <a:pt x="1762839" y="933939"/>
                    <a:pt x="1760822" y="934803"/>
                    <a:pt x="1758517" y="934515"/>
                  </a:cubicBezTo>
                  <a:cubicBezTo>
                    <a:pt x="1758229" y="934515"/>
                    <a:pt x="1757653" y="933075"/>
                    <a:pt x="1757653" y="932786"/>
                  </a:cubicBezTo>
                  <a:cubicBezTo>
                    <a:pt x="1759094" y="930193"/>
                    <a:pt x="1761399" y="930481"/>
                    <a:pt x="1764568" y="931346"/>
                  </a:cubicBezTo>
                  <a:close/>
                  <a:moveTo>
                    <a:pt x="2152400" y="861040"/>
                  </a:moveTo>
                  <a:cubicBezTo>
                    <a:pt x="2147790" y="868532"/>
                    <a:pt x="2141739" y="867955"/>
                    <a:pt x="2134824" y="869972"/>
                  </a:cubicBezTo>
                  <a:cubicBezTo>
                    <a:pt x="2139722" y="862769"/>
                    <a:pt x="2145197" y="862769"/>
                    <a:pt x="2152400" y="861040"/>
                  </a:cubicBezTo>
                  <a:close/>
                  <a:moveTo>
                    <a:pt x="2153842" y="843464"/>
                  </a:moveTo>
                  <a:cubicBezTo>
                    <a:pt x="2144621" y="854989"/>
                    <a:pt x="2129350" y="850667"/>
                    <a:pt x="2116384" y="858735"/>
                  </a:cubicBezTo>
                  <a:cubicBezTo>
                    <a:pt x="2119553" y="851532"/>
                    <a:pt x="2125028" y="852973"/>
                    <a:pt x="2127909" y="850379"/>
                  </a:cubicBezTo>
                  <a:cubicBezTo>
                    <a:pt x="2131943" y="849515"/>
                    <a:pt x="2136265" y="848939"/>
                    <a:pt x="2139723" y="845769"/>
                  </a:cubicBezTo>
                  <a:cubicBezTo>
                    <a:pt x="2144333" y="845193"/>
                    <a:pt x="2149232" y="844328"/>
                    <a:pt x="2153842" y="843464"/>
                  </a:cubicBezTo>
                  <a:close/>
                  <a:moveTo>
                    <a:pt x="2250944" y="834244"/>
                  </a:moveTo>
                  <a:cubicBezTo>
                    <a:pt x="2244029" y="838854"/>
                    <a:pt x="2236537" y="842600"/>
                    <a:pt x="2225876" y="841159"/>
                  </a:cubicBezTo>
                  <a:cubicBezTo>
                    <a:pt x="2234520" y="835397"/>
                    <a:pt x="2242588" y="834532"/>
                    <a:pt x="2250944" y="834244"/>
                  </a:cubicBezTo>
                  <a:close/>
                  <a:moveTo>
                    <a:pt x="2186978" y="829345"/>
                  </a:moveTo>
                  <a:cubicBezTo>
                    <a:pt x="2187554" y="830786"/>
                    <a:pt x="2188706" y="832226"/>
                    <a:pt x="2188418" y="832515"/>
                  </a:cubicBezTo>
                  <a:cubicBezTo>
                    <a:pt x="2187842" y="833667"/>
                    <a:pt x="2186401" y="835108"/>
                    <a:pt x="2185249" y="835396"/>
                  </a:cubicBezTo>
                  <a:cubicBezTo>
                    <a:pt x="2183232" y="835972"/>
                    <a:pt x="2182656" y="834243"/>
                    <a:pt x="2183232" y="832515"/>
                  </a:cubicBezTo>
                  <a:cubicBezTo>
                    <a:pt x="2183808" y="831362"/>
                    <a:pt x="2185249" y="830786"/>
                    <a:pt x="2186978" y="829345"/>
                  </a:cubicBezTo>
                  <a:close/>
                  <a:moveTo>
                    <a:pt x="2260740" y="827328"/>
                  </a:moveTo>
                  <a:cubicBezTo>
                    <a:pt x="2260740" y="835108"/>
                    <a:pt x="2255842" y="834243"/>
                    <a:pt x="2251520" y="833955"/>
                  </a:cubicBezTo>
                  <a:cubicBezTo>
                    <a:pt x="2252961" y="829921"/>
                    <a:pt x="2256418" y="828769"/>
                    <a:pt x="2260740" y="827328"/>
                  </a:cubicBezTo>
                  <a:close/>
                  <a:moveTo>
                    <a:pt x="2237402" y="819836"/>
                  </a:moveTo>
                  <a:cubicBezTo>
                    <a:pt x="2241435" y="821277"/>
                    <a:pt x="2247486" y="821853"/>
                    <a:pt x="2244605" y="829057"/>
                  </a:cubicBezTo>
                  <a:cubicBezTo>
                    <a:pt x="2239130" y="830785"/>
                    <a:pt x="2233656" y="832514"/>
                    <a:pt x="2228181" y="834243"/>
                  </a:cubicBezTo>
                  <a:cubicBezTo>
                    <a:pt x="2223571" y="836836"/>
                    <a:pt x="2218673" y="838565"/>
                    <a:pt x="2213486" y="838565"/>
                  </a:cubicBezTo>
                  <a:cubicBezTo>
                    <a:pt x="2202537" y="842887"/>
                    <a:pt x="2191876" y="846921"/>
                    <a:pt x="2181215" y="851243"/>
                  </a:cubicBezTo>
                  <a:cubicBezTo>
                    <a:pt x="2178045" y="852684"/>
                    <a:pt x="2174299" y="852396"/>
                    <a:pt x="2172859" y="849802"/>
                  </a:cubicBezTo>
                  <a:cubicBezTo>
                    <a:pt x="2170842" y="846345"/>
                    <a:pt x="2175164" y="844904"/>
                    <a:pt x="2177469" y="843175"/>
                  </a:cubicBezTo>
                  <a:cubicBezTo>
                    <a:pt x="2169401" y="837124"/>
                    <a:pt x="2161910" y="846345"/>
                    <a:pt x="2154418" y="843175"/>
                  </a:cubicBezTo>
                  <a:cubicBezTo>
                    <a:pt x="2160181" y="838853"/>
                    <a:pt x="2167960" y="839429"/>
                    <a:pt x="2174299" y="835107"/>
                  </a:cubicBezTo>
                  <a:cubicBezTo>
                    <a:pt x="2180638" y="830785"/>
                    <a:pt x="2179774" y="839718"/>
                    <a:pt x="2182943" y="841158"/>
                  </a:cubicBezTo>
                  <a:cubicBezTo>
                    <a:pt x="2189859" y="839429"/>
                    <a:pt x="2197062" y="837701"/>
                    <a:pt x="2203977" y="835972"/>
                  </a:cubicBezTo>
                  <a:cubicBezTo>
                    <a:pt x="2211469" y="829345"/>
                    <a:pt x="2199655" y="832802"/>
                    <a:pt x="2201384" y="827904"/>
                  </a:cubicBezTo>
                  <a:cubicBezTo>
                    <a:pt x="2212334" y="823870"/>
                    <a:pt x="2222995" y="814938"/>
                    <a:pt x="2237402" y="819836"/>
                  </a:cubicBezTo>
                  <a:close/>
                  <a:moveTo>
                    <a:pt x="2242480" y="790159"/>
                  </a:moveTo>
                  <a:cubicBezTo>
                    <a:pt x="2243740" y="789438"/>
                    <a:pt x="2245037" y="789438"/>
                    <a:pt x="2246334" y="791887"/>
                  </a:cubicBezTo>
                  <a:cubicBezTo>
                    <a:pt x="2248062" y="795057"/>
                    <a:pt x="2250368" y="798803"/>
                    <a:pt x="2246334" y="802548"/>
                  </a:cubicBezTo>
                  <a:cubicBezTo>
                    <a:pt x="2243740" y="804854"/>
                    <a:pt x="2239706" y="805718"/>
                    <a:pt x="2239706" y="810328"/>
                  </a:cubicBezTo>
                  <a:cubicBezTo>
                    <a:pt x="2238266" y="813210"/>
                    <a:pt x="2235961" y="816091"/>
                    <a:pt x="2232791" y="814362"/>
                  </a:cubicBezTo>
                  <a:cubicBezTo>
                    <a:pt x="2230486" y="813210"/>
                    <a:pt x="2234520" y="812057"/>
                    <a:pt x="2234808" y="810328"/>
                  </a:cubicBezTo>
                  <a:cubicBezTo>
                    <a:pt x="2226164" y="808887"/>
                    <a:pt x="2220113" y="815515"/>
                    <a:pt x="2212621" y="818396"/>
                  </a:cubicBezTo>
                  <a:cubicBezTo>
                    <a:pt x="2210028" y="819260"/>
                    <a:pt x="2208588" y="822430"/>
                    <a:pt x="2205418" y="820701"/>
                  </a:cubicBezTo>
                  <a:cubicBezTo>
                    <a:pt x="2216943" y="811769"/>
                    <a:pt x="2225011" y="798803"/>
                    <a:pt x="2238842" y="792752"/>
                  </a:cubicBezTo>
                  <a:cubicBezTo>
                    <a:pt x="2239995" y="792320"/>
                    <a:pt x="2241219" y="790879"/>
                    <a:pt x="2242480" y="790159"/>
                  </a:cubicBezTo>
                  <a:close/>
                  <a:moveTo>
                    <a:pt x="2288113" y="782667"/>
                  </a:moveTo>
                  <a:cubicBezTo>
                    <a:pt x="2282927" y="789582"/>
                    <a:pt x="2278893" y="792752"/>
                    <a:pt x="2270537" y="786989"/>
                  </a:cubicBezTo>
                  <a:cubicBezTo>
                    <a:pt x="2276876" y="785548"/>
                    <a:pt x="2281486" y="784396"/>
                    <a:pt x="2288113" y="782667"/>
                  </a:cubicBezTo>
                  <a:close/>
                  <a:moveTo>
                    <a:pt x="2337386" y="765955"/>
                  </a:moveTo>
                  <a:cubicBezTo>
                    <a:pt x="2325572" y="776040"/>
                    <a:pt x="2312029" y="781226"/>
                    <a:pt x="2296470" y="781514"/>
                  </a:cubicBezTo>
                  <a:cubicBezTo>
                    <a:pt x="2309436" y="774023"/>
                    <a:pt x="2322402" y="767108"/>
                    <a:pt x="2337386" y="765955"/>
                  </a:cubicBezTo>
                  <a:close/>
                  <a:moveTo>
                    <a:pt x="2362165" y="760192"/>
                  </a:moveTo>
                  <a:cubicBezTo>
                    <a:pt x="2359572" y="765667"/>
                    <a:pt x="2354962" y="765667"/>
                    <a:pt x="2349199" y="766819"/>
                  </a:cubicBezTo>
                  <a:cubicBezTo>
                    <a:pt x="2351504" y="758463"/>
                    <a:pt x="2357843" y="761633"/>
                    <a:pt x="2362165" y="760192"/>
                  </a:cubicBezTo>
                  <a:close/>
                  <a:moveTo>
                    <a:pt x="2407979" y="741752"/>
                  </a:moveTo>
                  <a:cubicBezTo>
                    <a:pt x="2409708" y="740599"/>
                    <a:pt x="2412877" y="740599"/>
                    <a:pt x="2414030" y="743192"/>
                  </a:cubicBezTo>
                  <a:cubicBezTo>
                    <a:pt x="2415183" y="746074"/>
                    <a:pt x="2412877" y="747514"/>
                    <a:pt x="2410572" y="748091"/>
                  </a:cubicBezTo>
                  <a:cubicBezTo>
                    <a:pt x="2397606" y="750972"/>
                    <a:pt x="2386081" y="758175"/>
                    <a:pt x="2372250" y="758175"/>
                  </a:cubicBezTo>
                  <a:cubicBezTo>
                    <a:pt x="2383199" y="750972"/>
                    <a:pt x="2397030" y="749243"/>
                    <a:pt x="2407979" y="741752"/>
                  </a:cubicBezTo>
                  <a:close/>
                  <a:moveTo>
                    <a:pt x="2437080" y="734368"/>
                  </a:moveTo>
                  <a:cubicBezTo>
                    <a:pt x="2438521" y="734548"/>
                    <a:pt x="2439818" y="735268"/>
                    <a:pt x="2440538" y="737429"/>
                  </a:cubicBezTo>
                  <a:cubicBezTo>
                    <a:pt x="2439097" y="741175"/>
                    <a:pt x="2435639" y="742615"/>
                    <a:pt x="2432182" y="742903"/>
                  </a:cubicBezTo>
                  <a:cubicBezTo>
                    <a:pt x="2428724" y="742903"/>
                    <a:pt x="2425843" y="740022"/>
                    <a:pt x="2426131" y="737141"/>
                  </a:cubicBezTo>
                  <a:cubicBezTo>
                    <a:pt x="2426131" y="733395"/>
                    <a:pt x="2430165" y="734548"/>
                    <a:pt x="2432758" y="734548"/>
                  </a:cubicBezTo>
                  <a:cubicBezTo>
                    <a:pt x="2434055" y="734548"/>
                    <a:pt x="2435639" y="734188"/>
                    <a:pt x="2437080" y="734368"/>
                  </a:cubicBezTo>
                  <a:close/>
                  <a:moveTo>
                    <a:pt x="2463446" y="726769"/>
                  </a:moveTo>
                  <a:cubicBezTo>
                    <a:pt x="2468272" y="726121"/>
                    <a:pt x="2473387" y="726193"/>
                    <a:pt x="2475115" y="727345"/>
                  </a:cubicBezTo>
                  <a:cubicBezTo>
                    <a:pt x="2471081" y="734548"/>
                    <a:pt x="2464166" y="731090"/>
                    <a:pt x="2458403" y="731955"/>
                  </a:cubicBezTo>
                  <a:cubicBezTo>
                    <a:pt x="2456386" y="731379"/>
                    <a:pt x="2452929" y="731955"/>
                    <a:pt x="2453505" y="730514"/>
                  </a:cubicBezTo>
                  <a:cubicBezTo>
                    <a:pt x="2454081" y="728785"/>
                    <a:pt x="2458619" y="727417"/>
                    <a:pt x="2463446" y="726769"/>
                  </a:cubicBezTo>
                  <a:close/>
                  <a:moveTo>
                    <a:pt x="2746540" y="646378"/>
                  </a:moveTo>
                  <a:cubicBezTo>
                    <a:pt x="2749422" y="656751"/>
                    <a:pt x="2755472" y="650412"/>
                    <a:pt x="2760659" y="648971"/>
                  </a:cubicBezTo>
                  <a:cubicBezTo>
                    <a:pt x="2762676" y="648395"/>
                    <a:pt x="2765845" y="644937"/>
                    <a:pt x="2767286" y="649548"/>
                  </a:cubicBezTo>
                  <a:cubicBezTo>
                    <a:pt x="2768151" y="652717"/>
                    <a:pt x="2764693" y="653005"/>
                    <a:pt x="2762676" y="653870"/>
                  </a:cubicBezTo>
                  <a:cubicBezTo>
                    <a:pt x="2756337" y="656463"/>
                    <a:pt x="2750574" y="660209"/>
                    <a:pt x="2743947" y="660209"/>
                  </a:cubicBezTo>
                  <a:cubicBezTo>
                    <a:pt x="2747981" y="656175"/>
                    <a:pt x="2745100" y="650700"/>
                    <a:pt x="2746540" y="646378"/>
                  </a:cubicBezTo>
                  <a:close/>
                  <a:moveTo>
                    <a:pt x="2757489" y="636869"/>
                  </a:moveTo>
                  <a:cubicBezTo>
                    <a:pt x="2756048" y="643208"/>
                    <a:pt x="2751150" y="643784"/>
                    <a:pt x="2745675" y="643784"/>
                  </a:cubicBezTo>
                  <a:cubicBezTo>
                    <a:pt x="2743658" y="643208"/>
                    <a:pt x="2743082" y="641479"/>
                    <a:pt x="2743082" y="639750"/>
                  </a:cubicBezTo>
                  <a:cubicBezTo>
                    <a:pt x="2747980" y="638886"/>
                    <a:pt x="2752590" y="637733"/>
                    <a:pt x="2757489" y="636869"/>
                  </a:cubicBezTo>
                  <a:close/>
                  <a:moveTo>
                    <a:pt x="2846236" y="622751"/>
                  </a:moveTo>
                  <a:cubicBezTo>
                    <a:pt x="2838744" y="631107"/>
                    <a:pt x="2830388" y="630819"/>
                    <a:pt x="2824049" y="633988"/>
                  </a:cubicBezTo>
                  <a:cubicBezTo>
                    <a:pt x="2824913" y="638310"/>
                    <a:pt x="2829235" y="644073"/>
                    <a:pt x="2819439" y="642921"/>
                  </a:cubicBezTo>
                  <a:cubicBezTo>
                    <a:pt x="2817710" y="642632"/>
                    <a:pt x="2815981" y="644361"/>
                    <a:pt x="2814252" y="645226"/>
                  </a:cubicBezTo>
                  <a:cubicBezTo>
                    <a:pt x="2807913" y="647819"/>
                    <a:pt x="2801574" y="649836"/>
                    <a:pt x="2798117" y="640904"/>
                  </a:cubicBezTo>
                  <a:cubicBezTo>
                    <a:pt x="2794371" y="641768"/>
                    <a:pt x="2790913" y="643497"/>
                    <a:pt x="2787744" y="646090"/>
                  </a:cubicBezTo>
                  <a:cubicBezTo>
                    <a:pt x="2785439" y="648107"/>
                    <a:pt x="2782557" y="649260"/>
                    <a:pt x="2780828" y="646090"/>
                  </a:cubicBezTo>
                  <a:cubicBezTo>
                    <a:pt x="2779100" y="642632"/>
                    <a:pt x="2782557" y="641768"/>
                    <a:pt x="2785150" y="640904"/>
                  </a:cubicBezTo>
                  <a:cubicBezTo>
                    <a:pt x="2787744" y="640039"/>
                    <a:pt x="2790337" y="639463"/>
                    <a:pt x="2792930" y="638887"/>
                  </a:cubicBezTo>
                  <a:cubicBezTo>
                    <a:pt x="2795523" y="636293"/>
                    <a:pt x="2798981" y="636582"/>
                    <a:pt x="2802151" y="636293"/>
                  </a:cubicBezTo>
                  <a:cubicBezTo>
                    <a:pt x="2815693" y="631395"/>
                    <a:pt x="2829235" y="626209"/>
                    <a:pt x="2846236" y="622751"/>
                  </a:cubicBezTo>
                  <a:close/>
                  <a:moveTo>
                    <a:pt x="2754896" y="618717"/>
                  </a:moveTo>
                  <a:cubicBezTo>
                    <a:pt x="2753167" y="625056"/>
                    <a:pt x="2749709" y="625344"/>
                    <a:pt x="2744811" y="623903"/>
                  </a:cubicBezTo>
                  <a:cubicBezTo>
                    <a:pt x="2746828" y="619005"/>
                    <a:pt x="2750862" y="620158"/>
                    <a:pt x="2754896" y="618717"/>
                  </a:cubicBezTo>
                  <a:close/>
                  <a:moveTo>
                    <a:pt x="2843354" y="598547"/>
                  </a:moveTo>
                  <a:cubicBezTo>
                    <a:pt x="2845947" y="598835"/>
                    <a:pt x="2848540" y="598835"/>
                    <a:pt x="2851998" y="599124"/>
                  </a:cubicBezTo>
                  <a:cubicBezTo>
                    <a:pt x="2848252" y="606039"/>
                    <a:pt x="2842489" y="607768"/>
                    <a:pt x="2836438" y="608344"/>
                  </a:cubicBezTo>
                  <a:cubicBezTo>
                    <a:pt x="2819438" y="619005"/>
                    <a:pt x="2799557" y="623039"/>
                    <a:pt x="2780828" y="629666"/>
                  </a:cubicBezTo>
                  <a:cubicBezTo>
                    <a:pt x="2775930" y="631683"/>
                    <a:pt x="2769879" y="631395"/>
                    <a:pt x="2766997" y="637446"/>
                  </a:cubicBezTo>
                  <a:cubicBezTo>
                    <a:pt x="2763540" y="644361"/>
                    <a:pt x="2760947" y="635141"/>
                    <a:pt x="2757777" y="636581"/>
                  </a:cubicBezTo>
                  <a:cubicBezTo>
                    <a:pt x="2758065" y="631107"/>
                    <a:pt x="2762675" y="631107"/>
                    <a:pt x="2766133" y="630242"/>
                  </a:cubicBezTo>
                  <a:cubicBezTo>
                    <a:pt x="2781692" y="626785"/>
                    <a:pt x="2794082" y="614971"/>
                    <a:pt x="2810794" y="614395"/>
                  </a:cubicBezTo>
                  <a:cubicBezTo>
                    <a:pt x="2817710" y="614107"/>
                    <a:pt x="2814540" y="605751"/>
                    <a:pt x="2820015" y="602869"/>
                  </a:cubicBezTo>
                  <a:cubicBezTo>
                    <a:pt x="2827794" y="599124"/>
                    <a:pt x="2835286" y="597971"/>
                    <a:pt x="2843354" y="598547"/>
                  </a:cubicBezTo>
                  <a:close/>
                  <a:moveTo>
                    <a:pt x="2912220" y="578954"/>
                  </a:moveTo>
                  <a:cubicBezTo>
                    <a:pt x="2905304" y="586157"/>
                    <a:pt x="2896372" y="586157"/>
                    <a:pt x="2888016" y="589327"/>
                  </a:cubicBezTo>
                  <a:cubicBezTo>
                    <a:pt x="2892338" y="582412"/>
                    <a:pt x="2895796" y="580971"/>
                    <a:pt x="2912220" y="578954"/>
                  </a:cubicBezTo>
                  <a:close/>
                  <a:moveTo>
                    <a:pt x="3107000" y="536886"/>
                  </a:moveTo>
                  <a:cubicBezTo>
                    <a:pt x="3108729" y="537174"/>
                    <a:pt x="3110746" y="536598"/>
                    <a:pt x="3111610" y="537462"/>
                  </a:cubicBezTo>
                  <a:cubicBezTo>
                    <a:pt x="3113915" y="539479"/>
                    <a:pt x="3111322" y="541208"/>
                    <a:pt x="3109881" y="541784"/>
                  </a:cubicBezTo>
                  <a:cubicBezTo>
                    <a:pt x="3104407" y="543513"/>
                    <a:pt x="3098644" y="544954"/>
                    <a:pt x="3092881" y="546394"/>
                  </a:cubicBezTo>
                  <a:cubicBezTo>
                    <a:pt x="3087695" y="549276"/>
                    <a:pt x="3081932" y="550716"/>
                    <a:pt x="3076169" y="551005"/>
                  </a:cubicBezTo>
                  <a:cubicBezTo>
                    <a:pt x="3051966" y="553310"/>
                    <a:pt x="3028338" y="559072"/>
                    <a:pt x="3004135" y="562530"/>
                  </a:cubicBezTo>
                  <a:cubicBezTo>
                    <a:pt x="3017965" y="553598"/>
                    <a:pt x="3034101" y="551581"/>
                    <a:pt x="3049372" y="546971"/>
                  </a:cubicBezTo>
                  <a:cubicBezTo>
                    <a:pt x="3055711" y="544954"/>
                    <a:pt x="3062051" y="542649"/>
                    <a:pt x="3068389" y="540920"/>
                  </a:cubicBezTo>
                  <a:cubicBezTo>
                    <a:pt x="3076169" y="538903"/>
                    <a:pt x="3083084" y="539191"/>
                    <a:pt x="3090288" y="541496"/>
                  </a:cubicBezTo>
                  <a:cubicBezTo>
                    <a:pt x="3094610" y="536021"/>
                    <a:pt x="3100949" y="536598"/>
                    <a:pt x="3107000" y="536886"/>
                  </a:cubicBezTo>
                  <a:close/>
                  <a:moveTo>
                    <a:pt x="3299188" y="472055"/>
                  </a:moveTo>
                  <a:cubicBezTo>
                    <a:pt x="3296883" y="478970"/>
                    <a:pt x="3291120" y="476377"/>
                    <a:pt x="3287086" y="477530"/>
                  </a:cubicBezTo>
                  <a:cubicBezTo>
                    <a:pt x="3289679" y="472919"/>
                    <a:pt x="3293713" y="472055"/>
                    <a:pt x="3299188" y="472055"/>
                  </a:cubicBezTo>
                  <a:close/>
                  <a:moveTo>
                    <a:pt x="3335493" y="466004"/>
                  </a:moveTo>
                  <a:cubicBezTo>
                    <a:pt x="3328001" y="475801"/>
                    <a:pt x="3319357" y="471479"/>
                    <a:pt x="3308696" y="473208"/>
                  </a:cubicBezTo>
                  <a:cubicBezTo>
                    <a:pt x="3317916" y="466580"/>
                    <a:pt x="3325120" y="464852"/>
                    <a:pt x="3335493" y="466004"/>
                  </a:cubicBezTo>
                  <a:close/>
                  <a:moveTo>
                    <a:pt x="3404070" y="454371"/>
                  </a:moveTo>
                  <a:cubicBezTo>
                    <a:pt x="3405510" y="453758"/>
                    <a:pt x="3406951" y="453614"/>
                    <a:pt x="3408392" y="455343"/>
                  </a:cubicBezTo>
                  <a:cubicBezTo>
                    <a:pt x="3409256" y="456495"/>
                    <a:pt x="3406663" y="458224"/>
                    <a:pt x="3404646" y="458800"/>
                  </a:cubicBezTo>
                  <a:cubicBezTo>
                    <a:pt x="3401476" y="460529"/>
                    <a:pt x="3397443" y="463122"/>
                    <a:pt x="3394849" y="459088"/>
                  </a:cubicBezTo>
                  <a:cubicBezTo>
                    <a:pt x="3393697" y="457648"/>
                    <a:pt x="3397154" y="455919"/>
                    <a:pt x="3399747" y="456207"/>
                  </a:cubicBezTo>
                  <a:cubicBezTo>
                    <a:pt x="3401188" y="456063"/>
                    <a:pt x="3402629" y="454983"/>
                    <a:pt x="3404070" y="454371"/>
                  </a:cubicBezTo>
                  <a:close/>
                  <a:moveTo>
                    <a:pt x="3372951" y="453902"/>
                  </a:moveTo>
                  <a:cubicBezTo>
                    <a:pt x="3376409" y="452749"/>
                    <a:pt x="3377850" y="454766"/>
                    <a:pt x="3378138" y="457936"/>
                  </a:cubicBezTo>
                  <a:cubicBezTo>
                    <a:pt x="3380443" y="458224"/>
                    <a:pt x="3382748" y="456783"/>
                    <a:pt x="3385053" y="459953"/>
                  </a:cubicBezTo>
                  <a:cubicBezTo>
                    <a:pt x="3380443" y="460817"/>
                    <a:pt x="3381307" y="471478"/>
                    <a:pt x="3373239" y="466003"/>
                  </a:cubicBezTo>
                  <a:cubicBezTo>
                    <a:pt x="3368341" y="465715"/>
                    <a:pt x="3363443" y="465427"/>
                    <a:pt x="3357968" y="465139"/>
                  </a:cubicBezTo>
                  <a:cubicBezTo>
                    <a:pt x="3360849" y="460529"/>
                    <a:pt x="3364883" y="460817"/>
                    <a:pt x="3369205" y="461105"/>
                  </a:cubicBezTo>
                  <a:cubicBezTo>
                    <a:pt x="3369782" y="460817"/>
                    <a:pt x="3370358" y="460529"/>
                    <a:pt x="3370934" y="460241"/>
                  </a:cubicBezTo>
                  <a:cubicBezTo>
                    <a:pt x="3369205" y="457359"/>
                    <a:pt x="3369493" y="455054"/>
                    <a:pt x="3372951" y="453902"/>
                  </a:cubicBezTo>
                  <a:close/>
                  <a:moveTo>
                    <a:pt x="3439511" y="448428"/>
                  </a:moveTo>
                  <a:cubicBezTo>
                    <a:pt x="3436629" y="454479"/>
                    <a:pt x="3431155" y="453614"/>
                    <a:pt x="3423663" y="455631"/>
                  </a:cubicBezTo>
                  <a:cubicBezTo>
                    <a:pt x="3429426" y="448716"/>
                    <a:pt x="3434612" y="449004"/>
                    <a:pt x="3439511" y="448428"/>
                  </a:cubicBezTo>
                  <a:close/>
                  <a:moveTo>
                    <a:pt x="3552173" y="412986"/>
                  </a:moveTo>
                  <a:cubicBezTo>
                    <a:pt x="3554478" y="413275"/>
                    <a:pt x="3554766" y="415003"/>
                    <a:pt x="3553901" y="416444"/>
                  </a:cubicBezTo>
                  <a:cubicBezTo>
                    <a:pt x="3552173" y="419325"/>
                    <a:pt x="3549579" y="418461"/>
                    <a:pt x="3546986" y="417597"/>
                  </a:cubicBezTo>
                  <a:cubicBezTo>
                    <a:pt x="3547562" y="414715"/>
                    <a:pt x="3549003" y="412698"/>
                    <a:pt x="3552173" y="412986"/>
                  </a:cubicBezTo>
                  <a:close/>
                  <a:moveTo>
                    <a:pt x="3591936" y="400597"/>
                  </a:moveTo>
                  <a:cubicBezTo>
                    <a:pt x="3593664" y="400597"/>
                    <a:pt x="3594817" y="401750"/>
                    <a:pt x="3594529" y="404055"/>
                  </a:cubicBezTo>
                  <a:cubicBezTo>
                    <a:pt x="3593952" y="406648"/>
                    <a:pt x="3591647" y="406936"/>
                    <a:pt x="3589342" y="407224"/>
                  </a:cubicBezTo>
                  <a:cubicBezTo>
                    <a:pt x="3587614" y="407224"/>
                    <a:pt x="3586173" y="406072"/>
                    <a:pt x="3586749" y="404343"/>
                  </a:cubicBezTo>
                  <a:cubicBezTo>
                    <a:pt x="3587614" y="402326"/>
                    <a:pt x="3589342" y="400597"/>
                    <a:pt x="3591936" y="400597"/>
                  </a:cubicBezTo>
                  <a:close/>
                  <a:moveTo>
                    <a:pt x="3635732" y="385902"/>
                  </a:moveTo>
                  <a:cubicBezTo>
                    <a:pt x="3636020" y="386766"/>
                    <a:pt x="3636885" y="388207"/>
                    <a:pt x="3636597" y="388495"/>
                  </a:cubicBezTo>
                  <a:cubicBezTo>
                    <a:pt x="3635732" y="389648"/>
                    <a:pt x="3634579" y="390512"/>
                    <a:pt x="3633715" y="391088"/>
                  </a:cubicBezTo>
                  <a:cubicBezTo>
                    <a:pt x="3631698" y="390800"/>
                    <a:pt x="3631410" y="389648"/>
                    <a:pt x="3632275" y="388783"/>
                  </a:cubicBezTo>
                  <a:cubicBezTo>
                    <a:pt x="3633139" y="387919"/>
                    <a:pt x="3634579" y="387055"/>
                    <a:pt x="3635732" y="385902"/>
                  </a:cubicBezTo>
                  <a:close/>
                  <a:moveTo>
                    <a:pt x="3645529" y="375817"/>
                  </a:moveTo>
                  <a:cubicBezTo>
                    <a:pt x="3643512" y="379275"/>
                    <a:pt x="3640919" y="380715"/>
                    <a:pt x="3637173" y="379563"/>
                  </a:cubicBezTo>
                  <a:cubicBezTo>
                    <a:pt x="3634580" y="383597"/>
                    <a:pt x="3630546" y="382732"/>
                    <a:pt x="3626800" y="381868"/>
                  </a:cubicBezTo>
                  <a:cubicBezTo>
                    <a:pt x="3628817" y="376105"/>
                    <a:pt x="3634292" y="380139"/>
                    <a:pt x="3637461" y="377834"/>
                  </a:cubicBezTo>
                  <a:cubicBezTo>
                    <a:pt x="3639478" y="375241"/>
                    <a:pt x="3642071" y="374088"/>
                    <a:pt x="3645529" y="375817"/>
                  </a:cubicBezTo>
                  <a:close/>
                  <a:moveTo>
                    <a:pt x="3624494" y="368325"/>
                  </a:moveTo>
                  <a:cubicBezTo>
                    <a:pt x="3625935" y="368325"/>
                    <a:pt x="3626800" y="369478"/>
                    <a:pt x="3625935" y="370630"/>
                  </a:cubicBezTo>
                  <a:cubicBezTo>
                    <a:pt x="3625359" y="371495"/>
                    <a:pt x="3623918" y="371783"/>
                    <a:pt x="3623342" y="372359"/>
                  </a:cubicBezTo>
                  <a:cubicBezTo>
                    <a:pt x="3621613" y="371783"/>
                    <a:pt x="3620749" y="370918"/>
                    <a:pt x="3621613" y="369766"/>
                  </a:cubicBezTo>
                  <a:cubicBezTo>
                    <a:pt x="3622190" y="368901"/>
                    <a:pt x="3623630" y="368325"/>
                    <a:pt x="3624494" y="368325"/>
                  </a:cubicBezTo>
                  <a:close/>
                  <a:moveTo>
                    <a:pt x="3680969" y="367173"/>
                  </a:moveTo>
                  <a:cubicBezTo>
                    <a:pt x="3682698" y="366885"/>
                    <a:pt x="3683850" y="367461"/>
                    <a:pt x="3684427" y="369190"/>
                  </a:cubicBezTo>
                  <a:cubicBezTo>
                    <a:pt x="3684139" y="371207"/>
                    <a:pt x="3682410" y="371495"/>
                    <a:pt x="3680969" y="371495"/>
                  </a:cubicBezTo>
                  <a:cubicBezTo>
                    <a:pt x="3679240" y="371783"/>
                    <a:pt x="3677800" y="371207"/>
                    <a:pt x="3678376" y="369190"/>
                  </a:cubicBezTo>
                  <a:cubicBezTo>
                    <a:pt x="3678664" y="368325"/>
                    <a:pt x="3679817" y="367461"/>
                    <a:pt x="3680969" y="367173"/>
                  </a:cubicBezTo>
                  <a:close/>
                  <a:moveTo>
                    <a:pt x="3736868" y="357952"/>
                  </a:moveTo>
                  <a:cubicBezTo>
                    <a:pt x="3739750" y="357952"/>
                    <a:pt x="3742343" y="362850"/>
                    <a:pt x="3740038" y="362562"/>
                  </a:cubicBezTo>
                  <a:cubicBezTo>
                    <a:pt x="3733411" y="361986"/>
                    <a:pt x="3727072" y="371206"/>
                    <a:pt x="3720445" y="363138"/>
                  </a:cubicBezTo>
                  <a:cubicBezTo>
                    <a:pt x="3717563" y="363715"/>
                    <a:pt x="3714682" y="364291"/>
                    <a:pt x="3710648" y="365155"/>
                  </a:cubicBezTo>
                  <a:cubicBezTo>
                    <a:pt x="3713529" y="359969"/>
                    <a:pt x="3716699" y="358816"/>
                    <a:pt x="3720733" y="358528"/>
                  </a:cubicBezTo>
                  <a:cubicBezTo>
                    <a:pt x="3726207" y="358240"/>
                    <a:pt x="3731394" y="357952"/>
                    <a:pt x="3736868" y="357952"/>
                  </a:cubicBezTo>
                  <a:close/>
                  <a:moveTo>
                    <a:pt x="3687885" y="347291"/>
                  </a:moveTo>
                  <a:cubicBezTo>
                    <a:pt x="3689038" y="350749"/>
                    <a:pt x="3684716" y="350460"/>
                    <a:pt x="3682410" y="351037"/>
                  </a:cubicBezTo>
                  <a:cubicBezTo>
                    <a:pt x="3680970" y="353342"/>
                    <a:pt x="3678377" y="355071"/>
                    <a:pt x="3676936" y="352189"/>
                  </a:cubicBezTo>
                  <a:cubicBezTo>
                    <a:pt x="3676072" y="349596"/>
                    <a:pt x="3679817" y="349020"/>
                    <a:pt x="3682122" y="348732"/>
                  </a:cubicBezTo>
                  <a:cubicBezTo>
                    <a:pt x="3683851" y="347291"/>
                    <a:pt x="3687021" y="344986"/>
                    <a:pt x="3687885" y="347291"/>
                  </a:cubicBezTo>
                  <a:close/>
                  <a:moveTo>
                    <a:pt x="3766258" y="343834"/>
                  </a:moveTo>
                  <a:cubicBezTo>
                    <a:pt x="3763953" y="348732"/>
                    <a:pt x="3760496" y="349597"/>
                    <a:pt x="3755597" y="351614"/>
                  </a:cubicBezTo>
                  <a:cubicBezTo>
                    <a:pt x="3757614" y="344987"/>
                    <a:pt x="3760784" y="343834"/>
                    <a:pt x="3766258" y="343834"/>
                  </a:cubicBezTo>
                  <a:close/>
                  <a:moveTo>
                    <a:pt x="3772885" y="324528"/>
                  </a:moveTo>
                  <a:cubicBezTo>
                    <a:pt x="3771156" y="328850"/>
                    <a:pt x="3768275" y="329138"/>
                    <a:pt x="3765682" y="329714"/>
                  </a:cubicBezTo>
                  <a:cubicBezTo>
                    <a:pt x="3755597" y="332884"/>
                    <a:pt x="3745800" y="335765"/>
                    <a:pt x="3736004" y="338935"/>
                  </a:cubicBezTo>
                  <a:cubicBezTo>
                    <a:pt x="3735427" y="337782"/>
                    <a:pt x="3735139" y="336918"/>
                    <a:pt x="3734851" y="335765"/>
                  </a:cubicBezTo>
                  <a:cubicBezTo>
                    <a:pt x="3743495" y="331155"/>
                    <a:pt x="3752715" y="328850"/>
                    <a:pt x="3762512" y="327121"/>
                  </a:cubicBezTo>
                  <a:cubicBezTo>
                    <a:pt x="3765105" y="323952"/>
                    <a:pt x="3768851" y="325392"/>
                    <a:pt x="3772885" y="324528"/>
                  </a:cubicBezTo>
                  <a:close/>
                  <a:moveTo>
                    <a:pt x="3858174" y="316749"/>
                  </a:moveTo>
                  <a:cubicBezTo>
                    <a:pt x="3854717" y="320783"/>
                    <a:pt x="3852411" y="324241"/>
                    <a:pt x="3846937" y="321359"/>
                  </a:cubicBezTo>
                  <a:cubicBezTo>
                    <a:pt x="3849530" y="317037"/>
                    <a:pt x="3852988" y="317037"/>
                    <a:pt x="3858174" y="316749"/>
                  </a:cubicBezTo>
                  <a:close/>
                  <a:moveTo>
                    <a:pt x="3795721" y="314948"/>
                  </a:moveTo>
                  <a:cubicBezTo>
                    <a:pt x="3797161" y="314444"/>
                    <a:pt x="3798674" y="314732"/>
                    <a:pt x="3800259" y="316461"/>
                  </a:cubicBezTo>
                  <a:cubicBezTo>
                    <a:pt x="3802276" y="318766"/>
                    <a:pt x="3800259" y="320495"/>
                    <a:pt x="3797377" y="321071"/>
                  </a:cubicBezTo>
                  <a:cubicBezTo>
                    <a:pt x="3791903" y="322224"/>
                    <a:pt x="3786428" y="323376"/>
                    <a:pt x="3779801" y="324817"/>
                  </a:cubicBezTo>
                  <a:cubicBezTo>
                    <a:pt x="3782970" y="318766"/>
                    <a:pt x="3788157" y="320495"/>
                    <a:pt x="3791615" y="318190"/>
                  </a:cubicBezTo>
                  <a:cubicBezTo>
                    <a:pt x="3792912" y="316749"/>
                    <a:pt x="3794280" y="315452"/>
                    <a:pt x="3795721" y="314948"/>
                  </a:cubicBezTo>
                  <a:close/>
                  <a:moveTo>
                    <a:pt x="3856157" y="300325"/>
                  </a:moveTo>
                  <a:cubicBezTo>
                    <a:pt x="3859038" y="300325"/>
                    <a:pt x="3863649" y="300037"/>
                    <a:pt x="3862496" y="304935"/>
                  </a:cubicBezTo>
                  <a:cubicBezTo>
                    <a:pt x="3861632" y="308969"/>
                    <a:pt x="3856445" y="311274"/>
                    <a:pt x="3854428" y="309546"/>
                  </a:cubicBezTo>
                  <a:cubicBezTo>
                    <a:pt x="3846360" y="302918"/>
                    <a:pt x="3840598" y="307529"/>
                    <a:pt x="3834547" y="311851"/>
                  </a:cubicBezTo>
                  <a:cubicBezTo>
                    <a:pt x="3830801" y="314732"/>
                    <a:pt x="3827343" y="313003"/>
                    <a:pt x="3820428" y="311563"/>
                  </a:cubicBezTo>
                  <a:cubicBezTo>
                    <a:pt x="3832530" y="302054"/>
                    <a:pt x="3844055" y="300613"/>
                    <a:pt x="3856157" y="300325"/>
                  </a:cubicBezTo>
                  <a:close/>
                  <a:moveTo>
                    <a:pt x="3913496" y="299461"/>
                  </a:moveTo>
                  <a:cubicBezTo>
                    <a:pt x="3914360" y="299173"/>
                    <a:pt x="3916665" y="299749"/>
                    <a:pt x="3917818" y="300614"/>
                  </a:cubicBezTo>
                  <a:cubicBezTo>
                    <a:pt x="3918971" y="301766"/>
                    <a:pt x="3918394" y="304071"/>
                    <a:pt x="3916954" y="304647"/>
                  </a:cubicBezTo>
                  <a:cubicBezTo>
                    <a:pt x="3910615" y="307241"/>
                    <a:pt x="3905716" y="313580"/>
                    <a:pt x="3897072" y="313003"/>
                  </a:cubicBezTo>
                  <a:cubicBezTo>
                    <a:pt x="3900530" y="304936"/>
                    <a:pt x="3907733" y="302919"/>
                    <a:pt x="3913496" y="299461"/>
                  </a:cubicBezTo>
                  <a:close/>
                  <a:moveTo>
                    <a:pt x="3801411" y="284766"/>
                  </a:moveTo>
                  <a:cubicBezTo>
                    <a:pt x="3802275" y="284766"/>
                    <a:pt x="3803427" y="285342"/>
                    <a:pt x="3805156" y="285630"/>
                  </a:cubicBezTo>
                  <a:cubicBezTo>
                    <a:pt x="3803427" y="287071"/>
                    <a:pt x="3802563" y="288224"/>
                    <a:pt x="3801122" y="289088"/>
                  </a:cubicBezTo>
                  <a:cubicBezTo>
                    <a:pt x="3799394" y="289952"/>
                    <a:pt x="3797953" y="289376"/>
                    <a:pt x="3797953" y="287359"/>
                  </a:cubicBezTo>
                  <a:cubicBezTo>
                    <a:pt x="3797953" y="285342"/>
                    <a:pt x="3799682" y="284766"/>
                    <a:pt x="3801411" y="284766"/>
                  </a:cubicBezTo>
                  <a:close/>
                  <a:moveTo>
                    <a:pt x="3986395" y="275545"/>
                  </a:moveTo>
                  <a:cubicBezTo>
                    <a:pt x="3986971" y="275545"/>
                    <a:pt x="3988124" y="277274"/>
                    <a:pt x="3987835" y="278138"/>
                  </a:cubicBezTo>
                  <a:cubicBezTo>
                    <a:pt x="3986683" y="283037"/>
                    <a:pt x="3982073" y="282460"/>
                    <a:pt x="3978615" y="283325"/>
                  </a:cubicBezTo>
                  <a:cubicBezTo>
                    <a:pt x="3973429" y="285918"/>
                    <a:pt x="3968818" y="289376"/>
                    <a:pt x="3961615" y="287359"/>
                  </a:cubicBezTo>
                  <a:cubicBezTo>
                    <a:pt x="3964784" y="281596"/>
                    <a:pt x="3970836" y="282460"/>
                    <a:pt x="3975158" y="280732"/>
                  </a:cubicBezTo>
                  <a:cubicBezTo>
                    <a:pt x="3975734" y="280155"/>
                    <a:pt x="3976310" y="279867"/>
                    <a:pt x="3976886" y="279291"/>
                  </a:cubicBezTo>
                  <a:cubicBezTo>
                    <a:pt x="3979480" y="276698"/>
                    <a:pt x="3982073" y="274681"/>
                    <a:pt x="3986395" y="275545"/>
                  </a:cubicBezTo>
                  <a:close/>
                  <a:moveTo>
                    <a:pt x="4044311" y="258545"/>
                  </a:moveTo>
                  <a:cubicBezTo>
                    <a:pt x="4044599" y="259409"/>
                    <a:pt x="4045176" y="260562"/>
                    <a:pt x="4045464" y="261715"/>
                  </a:cubicBezTo>
                  <a:cubicBezTo>
                    <a:pt x="4035667" y="269494"/>
                    <a:pt x="4023565" y="271799"/>
                    <a:pt x="4011176" y="273240"/>
                  </a:cubicBezTo>
                  <a:cubicBezTo>
                    <a:pt x="4010599" y="272087"/>
                    <a:pt x="4010311" y="270935"/>
                    <a:pt x="4010311" y="270070"/>
                  </a:cubicBezTo>
                  <a:cubicBezTo>
                    <a:pt x="4021548" y="266325"/>
                    <a:pt x="4033074" y="262291"/>
                    <a:pt x="4044311" y="258545"/>
                  </a:cubicBezTo>
                  <a:close/>
                  <a:moveTo>
                    <a:pt x="4112887" y="240105"/>
                  </a:moveTo>
                  <a:cubicBezTo>
                    <a:pt x="4114040" y="239528"/>
                    <a:pt x="4116057" y="239528"/>
                    <a:pt x="4116057" y="241545"/>
                  </a:cubicBezTo>
                  <a:cubicBezTo>
                    <a:pt x="4115769" y="242698"/>
                    <a:pt x="4114328" y="243562"/>
                    <a:pt x="4113175" y="245003"/>
                  </a:cubicBezTo>
                  <a:cubicBezTo>
                    <a:pt x="4111735" y="244138"/>
                    <a:pt x="4110871" y="243850"/>
                    <a:pt x="4110006" y="243274"/>
                  </a:cubicBezTo>
                  <a:cubicBezTo>
                    <a:pt x="4111159" y="242121"/>
                    <a:pt x="4111735" y="240681"/>
                    <a:pt x="4112887" y="240105"/>
                  </a:cubicBezTo>
                  <a:close/>
                  <a:moveTo>
                    <a:pt x="4032786" y="221087"/>
                  </a:moveTo>
                  <a:cubicBezTo>
                    <a:pt x="4034803" y="220799"/>
                    <a:pt x="4036243" y="221951"/>
                    <a:pt x="4037108" y="223968"/>
                  </a:cubicBezTo>
                  <a:cubicBezTo>
                    <a:pt x="4036531" y="227138"/>
                    <a:pt x="4034226" y="228290"/>
                    <a:pt x="4031633" y="229155"/>
                  </a:cubicBezTo>
                  <a:cubicBezTo>
                    <a:pt x="4029328" y="230019"/>
                    <a:pt x="4027311" y="229155"/>
                    <a:pt x="4027023" y="226850"/>
                  </a:cubicBezTo>
                  <a:cubicBezTo>
                    <a:pt x="4026735" y="223104"/>
                    <a:pt x="4029616" y="221663"/>
                    <a:pt x="4032786" y="221087"/>
                  </a:cubicBezTo>
                  <a:close/>
                  <a:moveTo>
                    <a:pt x="4146600" y="215613"/>
                  </a:moveTo>
                  <a:cubicBezTo>
                    <a:pt x="4145448" y="219359"/>
                    <a:pt x="4143719" y="222240"/>
                    <a:pt x="4141702" y="221664"/>
                  </a:cubicBezTo>
                  <a:cubicBezTo>
                    <a:pt x="4137091" y="220511"/>
                    <a:pt x="4140837" y="218494"/>
                    <a:pt x="4142278" y="217342"/>
                  </a:cubicBezTo>
                  <a:cubicBezTo>
                    <a:pt x="4142854" y="216766"/>
                    <a:pt x="4144295" y="216477"/>
                    <a:pt x="4146600" y="215613"/>
                  </a:cubicBezTo>
                  <a:close/>
                  <a:moveTo>
                    <a:pt x="4121532" y="210138"/>
                  </a:moveTo>
                  <a:cubicBezTo>
                    <a:pt x="4126142" y="212443"/>
                    <a:pt x="4122108" y="216189"/>
                    <a:pt x="4121532" y="219359"/>
                  </a:cubicBezTo>
                  <a:cubicBezTo>
                    <a:pt x="4119803" y="227426"/>
                    <a:pt x="4114329" y="230884"/>
                    <a:pt x="4107125" y="233189"/>
                  </a:cubicBezTo>
                  <a:cubicBezTo>
                    <a:pt x="4087820" y="238952"/>
                    <a:pt x="4068803" y="246155"/>
                    <a:pt x="4049210" y="250766"/>
                  </a:cubicBezTo>
                  <a:cubicBezTo>
                    <a:pt x="4032497" y="254799"/>
                    <a:pt x="4015498" y="259986"/>
                    <a:pt x="3998786" y="262867"/>
                  </a:cubicBezTo>
                  <a:cubicBezTo>
                    <a:pt x="3961616" y="268918"/>
                    <a:pt x="3928480" y="286783"/>
                    <a:pt x="3891887" y="293698"/>
                  </a:cubicBezTo>
                  <a:cubicBezTo>
                    <a:pt x="3888717" y="294274"/>
                    <a:pt x="3885836" y="295139"/>
                    <a:pt x="3882666" y="293410"/>
                  </a:cubicBezTo>
                  <a:cubicBezTo>
                    <a:pt x="3893039" y="290240"/>
                    <a:pt x="3901107" y="283325"/>
                    <a:pt x="3912344" y="281020"/>
                  </a:cubicBezTo>
                  <a:cubicBezTo>
                    <a:pt x="3925310" y="278139"/>
                    <a:pt x="3938853" y="274105"/>
                    <a:pt x="3950955" y="267766"/>
                  </a:cubicBezTo>
                  <a:cubicBezTo>
                    <a:pt x="3967667" y="259121"/>
                    <a:pt x="3984091" y="252206"/>
                    <a:pt x="4003396" y="253071"/>
                  </a:cubicBezTo>
                  <a:cubicBezTo>
                    <a:pt x="4007718" y="253359"/>
                    <a:pt x="4011464" y="250766"/>
                    <a:pt x="4015209" y="248460"/>
                  </a:cubicBezTo>
                  <a:cubicBezTo>
                    <a:pt x="4027023" y="241257"/>
                    <a:pt x="4038549" y="232325"/>
                    <a:pt x="4054108" y="237511"/>
                  </a:cubicBezTo>
                  <a:cubicBezTo>
                    <a:pt x="4056413" y="238376"/>
                    <a:pt x="4060159" y="236647"/>
                    <a:pt x="4063040" y="235206"/>
                  </a:cubicBezTo>
                  <a:cubicBezTo>
                    <a:pt x="4078888" y="227138"/>
                    <a:pt x="4098193" y="225409"/>
                    <a:pt x="4110871" y="211291"/>
                  </a:cubicBezTo>
                  <a:cubicBezTo>
                    <a:pt x="4114040" y="207545"/>
                    <a:pt x="4118363" y="208409"/>
                    <a:pt x="4121532" y="210138"/>
                  </a:cubicBezTo>
                  <a:close/>
                  <a:moveTo>
                    <a:pt x="4164464" y="202646"/>
                  </a:moveTo>
                  <a:cubicBezTo>
                    <a:pt x="4167922" y="202934"/>
                    <a:pt x="4170515" y="204663"/>
                    <a:pt x="4171667" y="208121"/>
                  </a:cubicBezTo>
                  <a:cubicBezTo>
                    <a:pt x="4169939" y="211866"/>
                    <a:pt x="4166193" y="212443"/>
                    <a:pt x="4163023" y="213019"/>
                  </a:cubicBezTo>
                  <a:cubicBezTo>
                    <a:pt x="4159566" y="213595"/>
                    <a:pt x="4159854" y="210426"/>
                    <a:pt x="4159854" y="207832"/>
                  </a:cubicBezTo>
                  <a:cubicBezTo>
                    <a:pt x="4159854" y="204951"/>
                    <a:pt x="4161006" y="202358"/>
                    <a:pt x="4164464" y="202646"/>
                  </a:cubicBezTo>
                  <a:close/>
                  <a:moveTo>
                    <a:pt x="4214312" y="191985"/>
                  </a:moveTo>
                  <a:cubicBezTo>
                    <a:pt x="4203651" y="202646"/>
                    <a:pt x="4192702" y="205239"/>
                    <a:pt x="4180888" y="205527"/>
                  </a:cubicBezTo>
                  <a:cubicBezTo>
                    <a:pt x="4191837" y="202070"/>
                    <a:pt x="4199617" y="191697"/>
                    <a:pt x="4214312" y="191985"/>
                  </a:cubicBezTo>
                  <a:close/>
                  <a:moveTo>
                    <a:pt x="4103667" y="189392"/>
                  </a:moveTo>
                  <a:cubicBezTo>
                    <a:pt x="4104820" y="190545"/>
                    <a:pt x="4106261" y="191121"/>
                    <a:pt x="4106261" y="191697"/>
                  </a:cubicBezTo>
                  <a:cubicBezTo>
                    <a:pt x="4106261" y="194002"/>
                    <a:pt x="4104820" y="195443"/>
                    <a:pt x="4102803" y="195731"/>
                  </a:cubicBezTo>
                  <a:cubicBezTo>
                    <a:pt x="4101074" y="196019"/>
                    <a:pt x="4099057" y="194867"/>
                    <a:pt x="4099633" y="193426"/>
                  </a:cubicBezTo>
                  <a:cubicBezTo>
                    <a:pt x="4100210" y="191697"/>
                    <a:pt x="4102227" y="190833"/>
                    <a:pt x="4103667" y="189392"/>
                  </a:cubicBezTo>
                  <a:close/>
                  <a:moveTo>
                    <a:pt x="4231311" y="182765"/>
                  </a:moveTo>
                  <a:cubicBezTo>
                    <a:pt x="4229871" y="187663"/>
                    <a:pt x="4228430" y="191409"/>
                    <a:pt x="4223532" y="192274"/>
                  </a:cubicBezTo>
                  <a:cubicBezTo>
                    <a:pt x="4222956" y="192274"/>
                    <a:pt x="4221803" y="190545"/>
                    <a:pt x="4221803" y="189968"/>
                  </a:cubicBezTo>
                  <a:cubicBezTo>
                    <a:pt x="4222091" y="184494"/>
                    <a:pt x="4225549" y="183053"/>
                    <a:pt x="4231311" y="182765"/>
                  </a:cubicBezTo>
                  <a:close/>
                  <a:moveTo>
                    <a:pt x="4324813" y="148693"/>
                  </a:moveTo>
                  <a:cubicBezTo>
                    <a:pt x="4325965" y="147757"/>
                    <a:pt x="4327262" y="147757"/>
                    <a:pt x="4328991" y="150206"/>
                  </a:cubicBezTo>
                  <a:cubicBezTo>
                    <a:pt x="4331872" y="154528"/>
                    <a:pt x="4329567" y="158273"/>
                    <a:pt x="4324093" y="159714"/>
                  </a:cubicBezTo>
                  <a:cubicBezTo>
                    <a:pt x="4322652" y="160002"/>
                    <a:pt x="4321499" y="161155"/>
                    <a:pt x="4320059" y="161731"/>
                  </a:cubicBezTo>
                  <a:cubicBezTo>
                    <a:pt x="4321499" y="163172"/>
                    <a:pt x="4323228" y="164324"/>
                    <a:pt x="4324669" y="165765"/>
                  </a:cubicBezTo>
                  <a:cubicBezTo>
                    <a:pt x="4326109" y="166629"/>
                    <a:pt x="4327838" y="167782"/>
                    <a:pt x="4329279" y="168646"/>
                  </a:cubicBezTo>
                  <a:cubicBezTo>
                    <a:pt x="4330143" y="166341"/>
                    <a:pt x="4332160" y="166341"/>
                    <a:pt x="4333889" y="165765"/>
                  </a:cubicBezTo>
                  <a:cubicBezTo>
                    <a:pt x="4335618" y="165189"/>
                    <a:pt x="4337347" y="164036"/>
                    <a:pt x="4339076" y="164036"/>
                  </a:cubicBezTo>
                  <a:cubicBezTo>
                    <a:pt x="4341093" y="163748"/>
                    <a:pt x="4344550" y="162884"/>
                    <a:pt x="4344838" y="165477"/>
                  </a:cubicBezTo>
                  <a:cubicBezTo>
                    <a:pt x="4345126" y="169511"/>
                    <a:pt x="4341381" y="168358"/>
                    <a:pt x="4338788" y="168646"/>
                  </a:cubicBezTo>
                  <a:cubicBezTo>
                    <a:pt x="4335906" y="169511"/>
                    <a:pt x="4332737" y="171816"/>
                    <a:pt x="4329279" y="170663"/>
                  </a:cubicBezTo>
                  <a:cubicBezTo>
                    <a:pt x="4309686" y="174697"/>
                    <a:pt x="4290957" y="181324"/>
                    <a:pt x="4271940" y="187375"/>
                  </a:cubicBezTo>
                  <a:cubicBezTo>
                    <a:pt x="4254363" y="192850"/>
                    <a:pt x="4237651" y="200053"/>
                    <a:pt x="4220363" y="206392"/>
                  </a:cubicBezTo>
                  <a:cubicBezTo>
                    <a:pt x="4211143" y="209850"/>
                    <a:pt x="4202498" y="216189"/>
                    <a:pt x="4192126" y="216477"/>
                  </a:cubicBezTo>
                  <a:cubicBezTo>
                    <a:pt x="4191261" y="216765"/>
                    <a:pt x="4190685" y="216765"/>
                    <a:pt x="4190397" y="216765"/>
                  </a:cubicBezTo>
                  <a:cubicBezTo>
                    <a:pt x="4183481" y="218782"/>
                    <a:pt x="4178295" y="225986"/>
                    <a:pt x="4169939" y="223104"/>
                  </a:cubicBezTo>
                  <a:cubicBezTo>
                    <a:pt x="4165617" y="221087"/>
                    <a:pt x="4162159" y="223393"/>
                    <a:pt x="4158702" y="225121"/>
                  </a:cubicBezTo>
                  <a:cubicBezTo>
                    <a:pt x="4156108" y="226274"/>
                    <a:pt x="4152651" y="228291"/>
                    <a:pt x="4151786" y="225986"/>
                  </a:cubicBezTo>
                  <a:cubicBezTo>
                    <a:pt x="4150346" y="222240"/>
                    <a:pt x="4153804" y="220511"/>
                    <a:pt x="4157261" y="219935"/>
                  </a:cubicBezTo>
                  <a:cubicBezTo>
                    <a:pt x="4158990" y="219647"/>
                    <a:pt x="4161007" y="219359"/>
                    <a:pt x="4163024" y="219070"/>
                  </a:cubicBezTo>
                  <a:cubicBezTo>
                    <a:pt x="4171092" y="214172"/>
                    <a:pt x="4180312" y="214748"/>
                    <a:pt x="4189244" y="214748"/>
                  </a:cubicBezTo>
                  <a:cubicBezTo>
                    <a:pt x="4204804" y="206392"/>
                    <a:pt x="4220075" y="198036"/>
                    <a:pt x="4236787" y="191986"/>
                  </a:cubicBezTo>
                  <a:cubicBezTo>
                    <a:pt x="4237363" y="191697"/>
                    <a:pt x="4237651" y="191697"/>
                    <a:pt x="4237940" y="191409"/>
                  </a:cubicBezTo>
                  <a:cubicBezTo>
                    <a:pt x="4243126" y="186223"/>
                    <a:pt x="4248889" y="183341"/>
                    <a:pt x="4256957" y="184782"/>
                  </a:cubicBezTo>
                  <a:cubicBezTo>
                    <a:pt x="4260414" y="185358"/>
                    <a:pt x="4266753" y="184206"/>
                    <a:pt x="4266177" y="175850"/>
                  </a:cubicBezTo>
                  <a:cubicBezTo>
                    <a:pt x="4265889" y="168935"/>
                    <a:pt x="4288076" y="161155"/>
                    <a:pt x="4295279" y="165765"/>
                  </a:cubicBezTo>
                  <a:cubicBezTo>
                    <a:pt x="4300754" y="169511"/>
                    <a:pt x="4304787" y="167782"/>
                    <a:pt x="4309686" y="166053"/>
                  </a:cubicBezTo>
                  <a:cubicBezTo>
                    <a:pt x="4304787" y="158273"/>
                    <a:pt x="4307093" y="154528"/>
                    <a:pt x="4316025" y="154240"/>
                  </a:cubicBezTo>
                  <a:cubicBezTo>
                    <a:pt x="4318042" y="154240"/>
                    <a:pt x="4320347" y="153951"/>
                    <a:pt x="4321499" y="152799"/>
                  </a:cubicBezTo>
                  <a:cubicBezTo>
                    <a:pt x="4322652" y="151503"/>
                    <a:pt x="4323661" y="149630"/>
                    <a:pt x="4324813" y="148693"/>
                  </a:cubicBezTo>
                  <a:close/>
                  <a:moveTo>
                    <a:pt x="4317753" y="130900"/>
                  </a:moveTo>
                  <a:cubicBezTo>
                    <a:pt x="4316024" y="133493"/>
                    <a:pt x="4314007" y="134357"/>
                    <a:pt x="4311702" y="134069"/>
                  </a:cubicBezTo>
                  <a:cubicBezTo>
                    <a:pt x="4311414" y="134069"/>
                    <a:pt x="4310838" y="132629"/>
                    <a:pt x="4310838" y="132340"/>
                  </a:cubicBezTo>
                  <a:cubicBezTo>
                    <a:pt x="4312279" y="129747"/>
                    <a:pt x="4314584" y="130035"/>
                    <a:pt x="4317753" y="130900"/>
                  </a:cubicBezTo>
                  <a:close/>
                  <a:moveTo>
                    <a:pt x="4382295" y="130036"/>
                  </a:moveTo>
                  <a:cubicBezTo>
                    <a:pt x="4385753" y="131476"/>
                    <a:pt x="4392668" y="127730"/>
                    <a:pt x="4392092" y="133493"/>
                  </a:cubicBezTo>
                  <a:cubicBezTo>
                    <a:pt x="4391228" y="139544"/>
                    <a:pt x="4384889" y="134358"/>
                    <a:pt x="4381143" y="134934"/>
                  </a:cubicBezTo>
                  <a:cubicBezTo>
                    <a:pt x="4376245" y="140985"/>
                    <a:pt x="4368753" y="138680"/>
                    <a:pt x="4362414" y="140408"/>
                  </a:cubicBezTo>
                  <a:cubicBezTo>
                    <a:pt x="4357804" y="143290"/>
                    <a:pt x="4353194" y="146459"/>
                    <a:pt x="4348583" y="149053"/>
                  </a:cubicBezTo>
                  <a:cubicBezTo>
                    <a:pt x="4347143" y="149917"/>
                    <a:pt x="4344549" y="151070"/>
                    <a:pt x="4343685" y="148476"/>
                  </a:cubicBezTo>
                  <a:cubicBezTo>
                    <a:pt x="4343109" y="146747"/>
                    <a:pt x="4343685" y="143578"/>
                    <a:pt x="4344549" y="143002"/>
                  </a:cubicBezTo>
                  <a:cubicBezTo>
                    <a:pt x="4350024" y="140120"/>
                    <a:pt x="4354634" y="133493"/>
                    <a:pt x="4362414" y="137239"/>
                  </a:cubicBezTo>
                  <a:cubicBezTo>
                    <a:pt x="4368753" y="137527"/>
                    <a:pt x="4371634" y="128595"/>
                    <a:pt x="4378838" y="130612"/>
                  </a:cubicBezTo>
                  <a:cubicBezTo>
                    <a:pt x="4379990" y="130324"/>
                    <a:pt x="4381431" y="129747"/>
                    <a:pt x="4382295" y="130036"/>
                  </a:cubicBezTo>
                  <a:close/>
                  <a:moveTo>
                    <a:pt x="4679654" y="54760"/>
                  </a:moveTo>
                  <a:cubicBezTo>
                    <a:pt x="4681382" y="54184"/>
                    <a:pt x="4683399" y="54400"/>
                    <a:pt x="4686280" y="55985"/>
                  </a:cubicBezTo>
                  <a:cubicBezTo>
                    <a:pt x="4682247" y="58578"/>
                    <a:pt x="4679942" y="61171"/>
                    <a:pt x="4674755" y="58290"/>
                  </a:cubicBezTo>
                  <a:cubicBezTo>
                    <a:pt x="4676484" y="56705"/>
                    <a:pt x="4677925" y="55336"/>
                    <a:pt x="4679654" y="54760"/>
                  </a:cubicBezTo>
                  <a:close/>
                  <a:moveTo>
                    <a:pt x="4777332" y="30340"/>
                  </a:moveTo>
                  <a:cubicBezTo>
                    <a:pt x="4779061" y="30917"/>
                    <a:pt x="4777909" y="32357"/>
                    <a:pt x="4777332" y="33222"/>
                  </a:cubicBezTo>
                  <a:cubicBezTo>
                    <a:pt x="4774739" y="36679"/>
                    <a:pt x="4771570" y="34374"/>
                    <a:pt x="4767536" y="34086"/>
                  </a:cubicBezTo>
                  <a:cubicBezTo>
                    <a:pt x="4770705" y="30628"/>
                    <a:pt x="4773587" y="28611"/>
                    <a:pt x="4777332" y="30340"/>
                  </a:cubicBezTo>
                  <a:close/>
                  <a:moveTo>
                    <a:pt x="4838993" y="14492"/>
                  </a:moveTo>
                  <a:cubicBezTo>
                    <a:pt x="4840434" y="14204"/>
                    <a:pt x="4841010" y="15645"/>
                    <a:pt x="4840434" y="16509"/>
                  </a:cubicBezTo>
                  <a:cubicBezTo>
                    <a:pt x="4839570" y="17662"/>
                    <a:pt x="4838129" y="18526"/>
                    <a:pt x="4836976" y="18815"/>
                  </a:cubicBezTo>
                  <a:cubicBezTo>
                    <a:pt x="4836688" y="19103"/>
                    <a:pt x="4835824" y="17662"/>
                    <a:pt x="4834383" y="16221"/>
                  </a:cubicBezTo>
                  <a:cubicBezTo>
                    <a:pt x="4836400" y="15645"/>
                    <a:pt x="4837552" y="14781"/>
                    <a:pt x="4838993" y="14492"/>
                  </a:cubicBezTo>
                  <a:close/>
                  <a:moveTo>
                    <a:pt x="4887978" y="85"/>
                  </a:moveTo>
                  <a:cubicBezTo>
                    <a:pt x="4885673" y="2390"/>
                    <a:pt x="4883656" y="4696"/>
                    <a:pt x="4881639" y="6136"/>
                  </a:cubicBezTo>
                  <a:lnTo>
                    <a:pt x="4893164" y="2102"/>
                  </a:lnTo>
                  <a:cubicBezTo>
                    <a:pt x="4887690" y="4984"/>
                    <a:pt x="4883079" y="8729"/>
                    <a:pt x="4878757" y="12763"/>
                  </a:cubicBezTo>
                  <a:cubicBezTo>
                    <a:pt x="4866367" y="24865"/>
                    <a:pt x="4851384" y="32933"/>
                    <a:pt x="4836689" y="41289"/>
                  </a:cubicBezTo>
                  <a:cubicBezTo>
                    <a:pt x="4829774" y="45323"/>
                    <a:pt x="4826893" y="52526"/>
                    <a:pt x="4821994" y="58001"/>
                  </a:cubicBezTo>
                  <a:cubicBezTo>
                    <a:pt x="4818537" y="61747"/>
                    <a:pt x="4815367" y="64628"/>
                    <a:pt x="4811045" y="66357"/>
                  </a:cubicBezTo>
                  <a:cubicBezTo>
                    <a:pt x="4810469" y="67221"/>
                    <a:pt x="4809892" y="68374"/>
                    <a:pt x="4809316" y="69238"/>
                  </a:cubicBezTo>
                  <a:cubicBezTo>
                    <a:pt x="4799808" y="77306"/>
                    <a:pt x="4793757" y="89984"/>
                    <a:pt x="4778197" y="89408"/>
                  </a:cubicBezTo>
                  <a:cubicBezTo>
                    <a:pt x="4775028" y="89408"/>
                    <a:pt x="4771858" y="93442"/>
                    <a:pt x="4768689" y="95459"/>
                  </a:cubicBezTo>
                  <a:cubicBezTo>
                    <a:pt x="4767248" y="96323"/>
                    <a:pt x="4765807" y="96899"/>
                    <a:pt x="4764367" y="97476"/>
                  </a:cubicBezTo>
                  <a:cubicBezTo>
                    <a:pt x="4765519" y="100933"/>
                    <a:pt x="4768113" y="104391"/>
                    <a:pt x="4762350" y="106408"/>
                  </a:cubicBezTo>
                  <a:cubicBezTo>
                    <a:pt x="4757163" y="108425"/>
                    <a:pt x="4751977" y="111018"/>
                    <a:pt x="4746790" y="113323"/>
                  </a:cubicBezTo>
                  <a:cubicBezTo>
                    <a:pt x="4745926" y="121391"/>
                    <a:pt x="4741892" y="128018"/>
                    <a:pt x="4734112" y="130035"/>
                  </a:cubicBezTo>
                  <a:cubicBezTo>
                    <a:pt x="4717977" y="134069"/>
                    <a:pt x="4709909" y="147900"/>
                    <a:pt x="4698671" y="157696"/>
                  </a:cubicBezTo>
                  <a:cubicBezTo>
                    <a:pt x="4692909" y="162595"/>
                    <a:pt x="4685705" y="165764"/>
                    <a:pt x="4680231" y="170951"/>
                  </a:cubicBezTo>
                  <a:cubicBezTo>
                    <a:pt x="4676485" y="174408"/>
                    <a:pt x="4670722" y="177866"/>
                    <a:pt x="4676485" y="183053"/>
                  </a:cubicBezTo>
                  <a:cubicBezTo>
                    <a:pt x="4680807" y="187086"/>
                    <a:pt x="4683977" y="184493"/>
                    <a:pt x="4688587" y="179883"/>
                  </a:cubicBezTo>
                  <a:cubicBezTo>
                    <a:pt x="4695790" y="172391"/>
                    <a:pt x="4704722" y="160290"/>
                    <a:pt x="4711638" y="160002"/>
                  </a:cubicBezTo>
                  <a:cubicBezTo>
                    <a:pt x="4723739" y="159137"/>
                    <a:pt x="4726333" y="149629"/>
                    <a:pt x="4733248" y="146747"/>
                  </a:cubicBezTo>
                  <a:cubicBezTo>
                    <a:pt x="4750824" y="139256"/>
                    <a:pt x="4761485" y="123696"/>
                    <a:pt x="4777621" y="114764"/>
                  </a:cubicBezTo>
                  <a:cubicBezTo>
                    <a:pt x="4799808" y="102662"/>
                    <a:pt x="4819977" y="86815"/>
                    <a:pt x="4841011" y="72696"/>
                  </a:cubicBezTo>
                  <a:cubicBezTo>
                    <a:pt x="4834096" y="62899"/>
                    <a:pt x="4842740" y="63476"/>
                    <a:pt x="4847926" y="60018"/>
                  </a:cubicBezTo>
                  <a:cubicBezTo>
                    <a:pt x="4849944" y="66645"/>
                    <a:pt x="4845045" y="68374"/>
                    <a:pt x="4843604" y="71543"/>
                  </a:cubicBezTo>
                  <a:cubicBezTo>
                    <a:pt x="4856859" y="68662"/>
                    <a:pt x="4866367" y="59442"/>
                    <a:pt x="4875011" y="49933"/>
                  </a:cubicBezTo>
                  <a:cubicBezTo>
                    <a:pt x="4878757" y="45899"/>
                    <a:pt x="4880774" y="40136"/>
                    <a:pt x="4887401" y="41289"/>
                  </a:cubicBezTo>
                  <a:cubicBezTo>
                    <a:pt x="4890283" y="41577"/>
                    <a:pt x="4893452" y="36967"/>
                    <a:pt x="4895469" y="41289"/>
                  </a:cubicBezTo>
                  <a:cubicBezTo>
                    <a:pt x="4896910" y="44458"/>
                    <a:pt x="4894028" y="46187"/>
                    <a:pt x="4892012" y="48204"/>
                  </a:cubicBezTo>
                  <a:cubicBezTo>
                    <a:pt x="4890571" y="49357"/>
                    <a:pt x="4888842" y="51086"/>
                    <a:pt x="4891147" y="52814"/>
                  </a:cubicBezTo>
                  <a:cubicBezTo>
                    <a:pt x="4893452" y="54543"/>
                    <a:pt x="4895758" y="53967"/>
                    <a:pt x="4896910" y="51374"/>
                  </a:cubicBezTo>
                  <a:cubicBezTo>
                    <a:pt x="4898927" y="46764"/>
                    <a:pt x="4902384" y="43018"/>
                    <a:pt x="4901808" y="37255"/>
                  </a:cubicBezTo>
                  <a:cubicBezTo>
                    <a:pt x="4901232" y="32069"/>
                    <a:pt x="4902673" y="26306"/>
                    <a:pt x="4910452" y="26882"/>
                  </a:cubicBezTo>
                  <a:cubicBezTo>
                    <a:pt x="4915063" y="24865"/>
                    <a:pt x="4919097" y="23424"/>
                    <a:pt x="4917944" y="31204"/>
                  </a:cubicBezTo>
                  <a:cubicBezTo>
                    <a:pt x="4923131" y="35814"/>
                    <a:pt x="4922554" y="38408"/>
                    <a:pt x="4915639" y="39848"/>
                  </a:cubicBezTo>
                  <a:cubicBezTo>
                    <a:pt x="4920249" y="43018"/>
                    <a:pt x="4915063" y="49645"/>
                    <a:pt x="4919961" y="52526"/>
                  </a:cubicBezTo>
                  <a:cubicBezTo>
                    <a:pt x="4926588" y="53679"/>
                    <a:pt x="4932639" y="54543"/>
                    <a:pt x="4924571" y="62611"/>
                  </a:cubicBezTo>
                  <a:cubicBezTo>
                    <a:pt x="4921401" y="65781"/>
                    <a:pt x="4919673" y="70391"/>
                    <a:pt x="4917368" y="74425"/>
                  </a:cubicBezTo>
                  <a:cubicBezTo>
                    <a:pt x="4922266" y="78747"/>
                    <a:pt x="4921401" y="86238"/>
                    <a:pt x="4925435" y="91137"/>
                  </a:cubicBezTo>
                  <a:cubicBezTo>
                    <a:pt x="4931486" y="92866"/>
                    <a:pt x="4937826" y="92866"/>
                    <a:pt x="4931775" y="102662"/>
                  </a:cubicBezTo>
                  <a:cubicBezTo>
                    <a:pt x="4929181" y="106696"/>
                    <a:pt x="4932351" y="114188"/>
                    <a:pt x="4932639" y="120239"/>
                  </a:cubicBezTo>
                  <a:cubicBezTo>
                    <a:pt x="4932927" y="122832"/>
                    <a:pt x="4934944" y="125425"/>
                    <a:pt x="4931775" y="128018"/>
                  </a:cubicBezTo>
                  <a:cubicBezTo>
                    <a:pt x="4930334" y="129171"/>
                    <a:pt x="4926012" y="132340"/>
                    <a:pt x="4929758" y="135798"/>
                  </a:cubicBezTo>
                  <a:cubicBezTo>
                    <a:pt x="4932351" y="138391"/>
                    <a:pt x="4934656" y="135222"/>
                    <a:pt x="4937249" y="135510"/>
                  </a:cubicBezTo>
                  <a:cubicBezTo>
                    <a:pt x="4941283" y="135798"/>
                    <a:pt x="4943876" y="127730"/>
                    <a:pt x="4948486" y="133781"/>
                  </a:cubicBezTo>
                  <a:cubicBezTo>
                    <a:pt x="4952520" y="139256"/>
                    <a:pt x="4953385" y="145307"/>
                    <a:pt x="4949639" y="151646"/>
                  </a:cubicBezTo>
                  <a:cubicBezTo>
                    <a:pt x="4947046" y="155391"/>
                    <a:pt x="4945029" y="159425"/>
                    <a:pt x="4942724" y="163459"/>
                  </a:cubicBezTo>
                  <a:cubicBezTo>
                    <a:pt x="4943588" y="166629"/>
                    <a:pt x="4945893" y="167205"/>
                    <a:pt x="4948775" y="166341"/>
                  </a:cubicBezTo>
                  <a:cubicBezTo>
                    <a:pt x="4951944" y="165764"/>
                    <a:pt x="4955690" y="160866"/>
                    <a:pt x="4958283" y="165764"/>
                  </a:cubicBezTo>
                  <a:cubicBezTo>
                    <a:pt x="4959724" y="168358"/>
                    <a:pt x="4955114" y="168934"/>
                    <a:pt x="4953385" y="167493"/>
                  </a:cubicBezTo>
                  <a:cubicBezTo>
                    <a:pt x="4953097" y="169798"/>
                    <a:pt x="4957419" y="171527"/>
                    <a:pt x="4954537" y="174697"/>
                  </a:cubicBezTo>
                  <a:cubicBezTo>
                    <a:pt x="4946470" y="183341"/>
                    <a:pt x="4938402" y="192273"/>
                    <a:pt x="4930622" y="201205"/>
                  </a:cubicBezTo>
                  <a:cubicBezTo>
                    <a:pt x="4927164" y="204951"/>
                    <a:pt x="4917656" y="208697"/>
                    <a:pt x="4929469" y="214460"/>
                  </a:cubicBezTo>
                  <a:cubicBezTo>
                    <a:pt x="4931198" y="215324"/>
                    <a:pt x="4933792" y="220222"/>
                    <a:pt x="4929758" y="223392"/>
                  </a:cubicBezTo>
                  <a:cubicBezTo>
                    <a:pt x="4919673" y="230883"/>
                    <a:pt x="4915351" y="242697"/>
                    <a:pt x="4909300" y="252782"/>
                  </a:cubicBezTo>
                  <a:cubicBezTo>
                    <a:pt x="4904978" y="259985"/>
                    <a:pt x="4896046" y="259985"/>
                    <a:pt x="4891724" y="266324"/>
                  </a:cubicBezTo>
                  <a:cubicBezTo>
                    <a:pt x="4892012" y="267189"/>
                    <a:pt x="4892300" y="267765"/>
                    <a:pt x="4892588" y="268629"/>
                  </a:cubicBezTo>
                  <a:cubicBezTo>
                    <a:pt x="4898350" y="268341"/>
                    <a:pt x="4906418" y="265172"/>
                    <a:pt x="4909300" y="270358"/>
                  </a:cubicBezTo>
                  <a:cubicBezTo>
                    <a:pt x="4911605" y="274392"/>
                    <a:pt x="4902096" y="274392"/>
                    <a:pt x="4898927" y="278426"/>
                  </a:cubicBezTo>
                  <a:cubicBezTo>
                    <a:pt x="4896910" y="281019"/>
                    <a:pt x="4897486" y="283324"/>
                    <a:pt x="4896334" y="285341"/>
                  </a:cubicBezTo>
                  <a:cubicBezTo>
                    <a:pt x="4898350" y="289375"/>
                    <a:pt x="4896334" y="293409"/>
                    <a:pt x="4898927" y="298308"/>
                  </a:cubicBezTo>
                  <a:cubicBezTo>
                    <a:pt x="4902961" y="305799"/>
                    <a:pt x="4892876" y="301765"/>
                    <a:pt x="4890283" y="304935"/>
                  </a:cubicBezTo>
                  <a:cubicBezTo>
                    <a:pt x="4891147" y="308680"/>
                    <a:pt x="4885096" y="307528"/>
                    <a:pt x="4886249" y="310409"/>
                  </a:cubicBezTo>
                  <a:cubicBezTo>
                    <a:pt x="4887690" y="314155"/>
                    <a:pt x="4890283" y="313291"/>
                    <a:pt x="4893452" y="311562"/>
                  </a:cubicBezTo>
                  <a:cubicBezTo>
                    <a:pt x="4896046" y="310121"/>
                    <a:pt x="4894893" y="314155"/>
                    <a:pt x="4896046" y="315308"/>
                  </a:cubicBezTo>
                  <a:cubicBezTo>
                    <a:pt x="4899791" y="314155"/>
                    <a:pt x="4903537" y="312714"/>
                    <a:pt x="4906707" y="316460"/>
                  </a:cubicBezTo>
                  <a:cubicBezTo>
                    <a:pt x="4909588" y="315596"/>
                    <a:pt x="4913046" y="315884"/>
                    <a:pt x="4910452" y="319630"/>
                  </a:cubicBezTo>
                  <a:cubicBezTo>
                    <a:pt x="4906418" y="325392"/>
                    <a:pt x="4902961" y="332308"/>
                    <a:pt x="4894893" y="333748"/>
                  </a:cubicBezTo>
                  <a:cubicBezTo>
                    <a:pt x="4889130" y="334901"/>
                    <a:pt x="4887401" y="339511"/>
                    <a:pt x="4888266" y="343833"/>
                  </a:cubicBezTo>
                  <a:cubicBezTo>
                    <a:pt x="4889130" y="349308"/>
                    <a:pt x="4893740" y="346138"/>
                    <a:pt x="4896622" y="345274"/>
                  </a:cubicBezTo>
                  <a:cubicBezTo>
                    <a:pt x="4901232" y="343833"/>
                    <a:pt x="4904690" y="347003"/>
                    <a:pt x="4909300" y="346715"/>
                  </a:cubicBezTo>
                  <a:cubicBezTo>
                    <a:pt x="4904402" y="351901"/>
                    <a:pt x="4898639" y="355647"/>
                    <a:pt x="4897486" y="362850"/>
                  </a:cubicBezTo>
                  <a:cubicBezTo>
                    <a:pt x="4898062" y="366884"/>
                    <a:pt x="4892300" y="366308"/>
                    <a:pt x="4892300" y="369766"/>
                  </a:cubicBezTo>
                  <a:cubicBezTo>
                    <a:pt x="4896910" y="373799"/>
                    <a:pt x="4893740" y="376105"/>
                    <a:pt x="4890571" y="378986"/>
                  </a:cubicBezTo>
                  <a:cubicBezTo>
                    <a:pt x="4887690" y="381867"/>
                    <a:pt x="4884808" y="386189"/>
                    <a:pt x="4887113" y="389647"/>
                  </a:cubicBezTo>
                  <a:cubicBezTo>
                    <a:pt x="4890283" y="394545"/>
                    <a:pt x="4892588" y="387918"/>
                    <a:pt x="4895469" y="387630"/>
                  </a:cubicBezTo>
                  <a:cubicBezTo>
                    <a:pt x="4898639" y="387630"/>
                    <a:pt x="4902384" y="384461"/>
                    <a:pt x="4904978" y="388783"/>
                  </a:cubicBezTo>
                  <a:cubicBezTo>
                    <a:pt x="4905266" y="389071"/>
                    <a:pt x="4905266" y="389647"/>
                    <a:pt x="4904978" y="389935"/>
                  </a:cubicBezTo>
                  <a:cubicBezTo>
                    <a:pt x="4904690" y="390223"/>
                    <a:pt x="4904402" y="390511"/>
                    <a:pt x="4904113" y="390800"/>
                  </a:cubicBezTo>
                  <a:cubicBezTo>
                    <a:pt x="4906995" y="397427"/>
                    <a:pt x="4909876" y="404054"/>
                    <a:pt x="4900080" y="407512"/>
                  </a:cubicBezTo>
                  <a:cubicBezTo>
                    <a:pt x="4895758" y="412698"/>
                    <a:pt x="4887690" y="408088"/>
                    <a:pt x="4883079" y="413851"/>
                  </a:cubicBezTo>
                  <a:cubicBezTo>
                    <a:pt x="4881062" y="416156"/>
                    <a:pt x="4879333" y="418461"/>
                    <a:pt x="4878181" y="421054"/>
                  </a:cubicBezTo>
                  <a:cubicBezTo>
                    <a:pt x="4878757" y="423647"/>
                    <a:pt x="4879333" y="426241"/>
                    <a:pt x="4879333" y="428546"/>
                  </a:cubicBezTo>
                  <a:cubicBezTo>
                    <a:pt x="4880198" y="428834"/>
                    <a:pt x="4880774" y="428834"/>
                    <a:pt x="4881062" y="427681"/>
                  </a:cubicBezTo>
                  <a:cubicBezTo>
                    <a:pt x="4883367" y="417885"/>
                    <a:pt x="4892588" y="419901"/>
                    <a:pt x="4898062" y="415868"/>
                  </a:cubicBezTo>
                  <a:cubicBezTo>
                    <a:pt x="4902673" y="412122"/>
                    <a:pt x="4907571" y="409240"/>
                    <a:pt x="4912757" y="406071"/>
                  </a:cubicBezTo>
                  <a:cubicBezTo>
                    <a:pt x="4915927" y="404342"/>
                    <a:pt x="4919097" y="403190"/>
                    <a:pt x="4918520" y="408952"/>
                  </a:cubicBezTo>
                  <a:cubicBezTo>
                    <a:pt x="4916503" y="412986"/>
                    <a:pt x="4914486" y="416732"/>
                    <a:pt x="4912469" y="420766"/>
                  </a:cubicBezTo>
                  <a:cubicBezTo>
                    <a:pt x="4904690" y="431427"/>
                    <a:pt x="4892876" y="437190"/>
                    <a:pt x="4882215" y="443817"/>
                  </a:cubicBezTo>
                  <a:cubicBezTo>
                    <a:pt x="4882791" y="443529"/>
                    <a:pt x="4883367" y="443529"/>
                    <a:pt x="4883944" y="443529"/>
                  </a:cubicBezTo>
                  <a:cubicBezTo>
                    <a:pt x="4887978" y="443817"/>
                    <a:pt x="4890571" y="435749"/>
                    <a:pt x="4895181" y="441800"/>
                  </a:cubicBezTo>
                  <a:cubicBezTo>
                    <a:pt x="4899215" y="447275"/>
                    <a:pt x="4900080" y="453325"/>
                    <a:pt x="4896334" y="459664"/>
                  </a:cubicBezTo>
                  <a:cubicBezTo>
                    <a:pt x="4893740" y="463410"/>
                    <a:pt x="4891724" y="467444"/>
                    <a:pt x="4889418" y="471478"/>
                  </a:cubicBezTo>
                  <a:cubicBezTo>
                    <a:pt x="4890283" y="474648"/>
                    <a:pt x="4892588" y="475224"/>
                    <a:pt x="4895469" y="474359"/>
                  </a:cubicBezTo>
                  <a:cubicBezTo>
                    <a:pt x="4898639" y="473783"/>
                    <a:pt x="4902384" y="468885"/>
                    <a:pt x="4904978" y="473783"/>
                  </a:cubicBezTo>
                  <a:cubicBezTo>
                    <a:pt x="4906418" y="476376"/>
                    <a:pt x="4901808" y="476953"/>
                    <a:pt x="4899503" y="477817"/>
                  </a:cubicBezTo>
                  <a:cubicBezTo>
                    <a:pt x="4899215" y="480122"/>
                    <a:pt x="4903537" y="481851"/>
                    <a:pt x="4900656" y="485021"/>
                  </a:cubicBezTo>
                  <a:cubicBezTo>
                    <a:pt x="4892588" y="493665"/>
                    <a:pt x="4884520" y="502597"/>
                    <a:pt x="4876740" y="511529"/>
                  </a:cubicBezTo>
                  <a:cubicBezTo>
                    <a:pt x="4873283" y="515275"/>
                    <a:pt x="4863774" y="519021"/>
                    <a:pt x="4875588" y="524784"/>
                  </a:cubicBezTo>
                  <a:cubicBezTo>
                    <a:pt x="4877317" y="525648"/>
                    <a:pt x="4879910" y="530546"/>
                    <a:pt x="4875876" y="533716"/>
                  </a:cubicBezTo>
                  <a:cubicBezTo>
                    <a:pt x="4865791" y="541207"/>
                    <a:pt x="4861469" y="553021"/>
                    <a:pt x="4855418" y="563106"/>
                  </a:cubicBezTo>
                  <a:cubicBezTo>
                    <a:pt x="4851096" y="570309"/>
                    <a:pt x="4842164" y="570309"/>
                    <a:pt x="4837842" y="576648"/>
                  </a:cubicBezTo>
                  <a:cubicBezTo>
                    <a:pt x="4838130" y="577513"/>
                    <a:pt x="4838418" y="578089"/>
                    <a:pt x="4838706" y="578953"/>
                  </a:cubicBezTo>
                  <a:cubicBezTo>
                    <a:pt x="4844469" y="578665"/>
                    <a:pt x="4852537" y="575496"/>
                    <a:pt x="4855418" y="580682"/>
                  </a:cubicBezTo>
                  <a:cubicBezTo>
                    <a:pt x="4857723" y="584716"/>
                    <a:pt x="4848215" y="584716"/>
                    <a:pt x="4845045" y="588750"/>
                  </a:cubicBezTo>
                  <a:cubicBezTo>
                    <a:pt x="4843028" y="591343"/>
                    <a:pt x="4843604" y="593648"/>
                    <a:pt x="4842452" y="595665"/>
                  </a:cubicBezTo>
                  <a:cubicBezTo>
                    <a:pt x="4844469" y="599699"/>
                    <a:pt x="4842452" y="603733"/>
                    <a:pt x="4845045" y="608631"/>
                  </a:cubicBezTo>
                  <a:cubicBezTo>
                    <a:pt x="4849079" y="616123"/>
                    <a:pt x="4838994" y="612089"/>
                    <a:pt x="4836401" y="615259"/>
                  </a:cubicBezTo>
                  <a:cubicBezTo>
                    <a:pt x="4837265" y="619004"/>
                    <a:pt x="4831215" y="617852"/>
                    <a:pt x="4832367" y="620733"/>
                  </a:cubicBezTo>
                  <a:cubicBezTo>
                    <a:pt x="4833808" y="624479"/>
                    <a:pt x="4836401" y="623615"/>
                    <a:pt x="4839571" y="621886"/>
                  </a:cubicBezTo>
                  <a:cubicBezTo>
                    <a:pt x="4842164" y="620445"/>
                    <a:pt x="4841011" y="624479"/>
                    <a:pt x="4842164" y="625632"/>
                  </a:cubicBezTo>
                  <a:cubicBezTo>
                    <a:pt x="4845910" y="624479"/>
                    <a:pt x="4849656" y="623038"/>
                    <a:pt x="4852825" y="626784"/>
                  </a:cubicBezTo>
                  <a:cubicBezTo>
                    <a:pt x="4855706" y="625920"/>
                    <a:pt x="4859164" y="626208"/>
                    <a:pt x="4856571" y="629954"/>
                  </a:cubicBezTo>
                  <a:cubicBezTo>
                    <a:pt x="4852537" y="635716"/>
                    <a:pt x="4849079" y="642632"/>
                    <a:pt x="4841011" y="644072"/>
                  </a:cubicBezTo>
                  <a:cubicBezTo>
                    <a:pt x="4835249" y="645225"/>
                    <a:pt x="4833520" y="649835"/>
                    <a:pt x="4834384" y="654157"/>
                  </a:cubicBezTo>
                  <a:cubicBezTo>
                    <a:pt x="4835249" y="659632"/>
                    <a:pt x="4839859" y="656462"/>
                    <a:pt x="4842740" y="655598"/>
                  </a:cubicBezTo>
                  <a:cubicBezTo>
                    <a:pt x="4847350" y="654157"/>
                    <a:pt x="4850808" y="657327"/>
                    <a:pt x="4855418" y="657039"/>
                  </a:cubicBezTo>
                  <a:cubicBezTo>
                    <a:pt x="4850520" y="662225"/>
                    <a:pt x="4844757" y="665971"/>
                    <a:pt x="4843604" y="673174"/>
                  </a:cubicBezTo>
                  <a:cubicBezTo>
                    <a:pt x="4844181" y="677208"/>
                    <a:pt x="4838418" y="676632"/>
                    <a:pt x="4838418" y="680090"/>
                  </a:cubicBezTo>
                  <a:cubicBezTo>
                    <a:pt x="4843028" y="684124"/>
                    <a:pt x="4839859" y="686429"/>
                    <a:pt x="4836689" y="689310"/>
                  </a:cubicBezTo>
                  <a:cubicBezTo>
                    <a:pt x="4833808" y="692191"/>
                    <a:pt x="4830927" y="696513"/>
                    <a:pt x="4833232" y="699971"/>
                  </a:cubicBezTo>
                  <a:cubicBezTo>
                    <a:pt x="4836401" y="704869"/>
                    <a:pt x="4838706" y="698242"/>
                    <a:pt x="4841588" y="697954"/>
                  </a:cubicBezTo>
                  <a:cubicBezTo>
                    <a:pt x="4844757" y="697954"/>
                    <a:pt x="4848503" y="694785"/>
                    <a:pt x="4851096" y="699107"/>
                  </a:cubicBezTo>
                  <a:cubicBezTo>
                    <a:pt x="4851384" y="699395"/>
                    <a:pt x="4851384" y="699971"/>
                    <a:pt x="4851096" y="700259"/>
                  </a:cubicBezTo>
                  <a:cubicBezTo>
                    <a:pt x="4850808" y="700547"/>
                    <a:pt x="4850520" y="700835"/>
                    <a:pt x="4850232" y="701124"/>
                  </a:cubicBezTo>
                  <a:cubicBezTo>
                    <a:pt x="4853113" y="707751"/>
                    <a:pt x="4855994" y="714378"/>
                    <a:pt x="4846198" y="717836"/>
                  </a:cubicBezTo>
                  <a:cubicBezTo>
                    <a:pt x="4845045" y="718988"/>
                    <a:pt x="4843893" y="719853"/>
                    <a:pt x="4842740" y="720141"/>
                  </a:cubicBezTo>
                  <a:cubicBezTo>
                    <a:pt x="4843316" y="722158"/>
                    <a:pt x="4841876" y="723310"/>
                    <a:pt x="4838130" y="723310"/>
                  </a:cubicBezTo>
                  <a:cubicBezTo>
                    <a:pt x="4839859" y="725039"/>
                    <a:pt x="4838994" y="726768"/>
                    <a:pt x="4838706" y="728785"/>
                  </a:cubicBezTo>
                  <a:cubicBezTo>
                    <a:pt x="4840435" y="728208"/>
                    <a:pt x="4842452" y="727632"/>
                    <a:pt x="4843893" y="726480"/>
                  </a:cubicBezTo>
                  <a:cubicBezTo>
                    <a:pt x="4848503" y="722734"/>
                    <a:pt x="4853401" y="719853"/>
                    <a:pt x="4858588" y="716683"/>
                  </a:cubicBezTo>
                  <a:cubicBezTo>
                    <a:pt x="4861757" y="714954"/>
                    <a:pt x="4864927" y="713802"/>
                    <a:pt x="4864350" y="719564"/>
                  </a:cubicBezTo>
                  <a:cubicBezTo>
                    <a:pt x="4862333" y="723598"/>
                    <a:pt x="4860316" y="727344"/>
                    <a:pt x="4858300" y="731378"/>
                  </a:cubicBezTo>
                  <a:cubicBezTo>
                    <a:pt x="4852248" y="739734"/>
                    <a:pt x="4843604" y="744921"/>
                    <a:pt x="4835249" y="750107"/>
                  </a:cubicBezTo>
                  <a:cubicBezTo>
                    <a:pt x="4837265" y="753853"/>
                    <a:pt x="4836113" y="758463"/>
                    <a:pt x="4838130" y="762209"/>
                  </a:cubicBezTo>
                  <a:cubicBezTo>
                    <a:pt x="4842452" y="764226"/>
                    <a:pt x="4847062" y="765090"/>
                    <a:pt x="4841299" y="771429"/>
                  </a:cubicBezTo>
                  <a:cubicBezTo>
                    <a:pt x="4838994" y="774022"/>
                    <a:pt x="4840147" y="780073"/>
                    <a:pt x="4839571" y="784395"/>
                  </a:cubicBezTo>
                  <a:cubicBezTo>
                    <a:pt x="4839282" y="786124"/>
                    <a:pt x="4840723" y="788429"/>
                    <a:pt x="4837842" y="789870"/>
                  </a:cubicBezTo>
                  <a:cubicBezTo>
                    <a:pt x="4836689" y="790446"/>
                    <a:pt x="4832943" y="792175"/>
                    <a:pt x="4835249" y="795345"/>
                  </a:cubicBezTo>
                  <a:cubicBezTo>
                    <a:pt x="4836689" y="797650"/>
                    <a:pt x="4838994" y="795633"/>
                    <a:pt x="4840723" y="796209"/>
                  </a:cubicBezTo>
                  <a:cubicBezTo>
                    <a:pt x="4843604" y="797073"/>
                    <a:pt x="4846486" y="791599"/>
                    <a:pt x="4849079" y="796497"/>
                  </a:cubicBezTo>
                  <a:cubicBezTo>
                    <a:pt x="4851384" y="801107"/>
                    <a:pt x="4851096" y="805717"/>
                    <a:pt x="4847638" y="809751"/>
                  </a:cubicBezTo>
                  <a:cubicBezTo>
                    <a:pt x="4845333" y="812345"/>
                    <a:pt x="4843316" y="814938"/>
                    <a:pt x="4841011" y="817531"/>
                  </a:cubicBezTo>
                  <a:cubicBezTo>
                    <a:pt x="4841299" y="820124"/>
                    <a:pt x="4842740" y="820989"/>
                    <a:pt x="4845045" y="820701"/>
                  </a:cubicBezTo>
                  <a:cubicBezTo>
                    <a:pt x="4847350" y="820701"/>
                    <a:pt x="4850808" y="817531"/>
                    <a:pt x="4851960" y="821565"/>
                  </a:cubicBezTo>
                  <a:cubicBezTo>
                    <a:pt x="4852537" y="823582"/>
                    <a:pt x="4849367" y="823582"/>
                    <a:pt x="4847350" y="823870"/>
                  </a:cubicBezTo>
                  <a:cubicBezTo>
                    <a:pt x="4846774" y="825599"/>
                    <a:pt x="4849656" y="827328"/>
                    <a:pt x="4847062" y="829345"/>
                  </a:cubicBezTo>
                  <a:cubicBezTo>
                    <a:pt x="4839859" y="834531"/>
                    <a:pt x="4832943" y="840006"/>
                    <a:pt x="4826028" y="845480"/>
                  </a:cubicBezTo>
                  <a:cubicBezTo>
                    <a:pt x="4823147" y="847785"/>
                    <a:pt x="4815655" y="849226"/>
                    <a:pt x="4823435" y="854989"/>
                  </a:cubicBezTo>
                  <a:cubicBezTo>
                    <a:pt x="4824587" y="855853"/>
                    <a:pt x="4826028" y="859887"/>
                    <a:pt x="4822571" y="861616"/>
                  </a:cubicBezTo>
                  <a:cubicBezTo>
                    <a:pt x="4814215" y="865650"/>
                    <a:pt x="4809316" y="873718"/>
                    <a:pt x="4803554" y="880345"/>
                  </a:cubicBezTo>
                  <a:cubicBezTo>
                    <a:pt x="4799232" y="885243"/>
                    <a:pt x="4792892" y="884091"/>
                    <a:pt x="4788858" y="888125"/>
                  </a:cubicBezTo>
                  <a:cubicBezTo>
                    <a:pt x="4788858" y="888701"/>
                    <a:pt x="4789147" y="889277"/>
                    <a:pt x="4789147" y="889854"/>
                  </a:cubicBezTo>
                  <a:cubicBezTo>
                    <a:pt x="4793757" y="890430"/>
                    <a:pt x="4799808" y="889277"/>
                    <a:pt x="4801248" y="893311"/>
                  </a:cubicBezTo>
                  <a:cubicBezTo>
                    <a:pt x="4802401" y="896481"/>
                    <a:pt x="4795486" y="895328"/>
                    <a:pt x="4792604" y="897921"/>
                  </a:cubicBezTo>
                  <a:cubicBezTo>
                    <a:pt x="4790875" y="899362"/>
                    <a:pt x="4790875" y="901091"/>
                    <a:pt x="4789723" y="902532"/>
                  </a:cubicBezTo>
                  <a:cubicBezTo>
                    <a:pt x="4790587" y="905701"/>
                    <a:pt x="4788282" y="908294"/>
                    <a:pt x="4789723" y="912328"/>
                  </a:cubicBezTo>
                  <a:cubicBezTo>
                    <a:pt x="4791740" y="918379"/>
                    <a:pt x="4784825" y="914057"/>
                    <a:pt x="4782519" y="916074"/>
                  </a:cubicBezTo>
                  <a:cubicBezTo>
                    <a:pt x="4782807" y="918955"/>
                    <a:pt x="4778197" y="917227"/>
                    <a:pt x="4778773" y="919532"/>
                  </a:cubicBezTo>
                  <a:cubicBezTo>
                    <a:pt x="4779350" y="922413"/>
                    <a:pt x="4781367" y="922125"/>
                    <a:pt x="4783960" y="921261"/>
                  </a:cubicBezTo>
                  <a:cubicBezTo>
                    <a:pt x="4785977" y="920684"/>
                    <a:pt x="4784825" y="923278"/>
                    <a:pt x="4785401" y="924430"/>
                  </a:cubicBezTo>
                  <a:cubicBezTo>
                    <a:pt x="4788282" y="924142"/>
                    <a:pt x="4791164" y="923566"/>
                    <a:pt x="4793180" y="926735"/>
                  </a:cubicBezTo>
                  <a:cubicBezTo>
                    <a:pt x="4795486" y="926447"/>
                    <a:pt x="4798079" y="927023"/>
                    <a:pt x="4795486" y="929616"/>
                  </a:cubicBezTo>
                  <a:cubicBezTo>
                    <a:pt x="4791740" y="933362"/>
                    <a:pt x="4788282" y="937973"/>
                    <a:pt x="4782231" y="937973"/>
                  </a:cubicBezTo>
                  <a:cubicBezTo>
                    <a:pt x="4777621" y="937684"/>
                    <a:pt x="4775892" y="940854"/>
                    <a:pt x="4775892" y="944312"/>
                  </a:cubicBezTo>
                  <a:cubicBezTo>
                    <a:pt x="4775892" y="948345"/>
                    <a:pt x="4779926" y="946617"/>
                    <a:pt x="4781943" y="946329"/>
                  </a:cubicBezTo>
                  <a:cubicBezTo>
                    <a:pt x="4785401" y="946040"/>
                    <a:pt x="4787418" y="948922"/>
                    <a:pt x="4790875" y="949210"/>
                  </a:cubicBezTo>
                  <a:cubicBezTo>
                    <a:pt x="4786553" y="952379"/>
                    <a:pt x="4781655" y="954396"/>
                    <a:pt x="4779926" y="959583"/>
                  </a:cubicBezTo>
                  <a:cubicBezTo>
                    <a:pt x="4779638" y="962752"/>
                    <a:pt x="4775604" y="961312"/>
                    <a:pt x="4775028" y="963905"/>
                  </a:cubicBezTo>
                  <a:cubicBezTo>
                    <a:pt x="4777621" y="967651"/>
                    <a:pt x="4775028" y="968803"/>
                    <a:pt x="4772435" y="970532"/>
                  </a:cubicBezTo>
                  <a:cubicBezTo>
                    <a:pt x="4770129" y="971973"/>
                    <a:pt x="4767536" y="974854"/>
                    <a:pt x="4768689" y="977735"/>
                  </a:cubicBezTo>
                  <a:cubicBezTo>
                    <a:pt x="4770129" y="981769"/>
                    <a:pt x="4772723" y="977159"/>
                    <a:pt x="4775028" y="977447"/>
                  </a:cubicBezTo>
                  <a:cubicBezTo>
                    <a:pt x="4777333" y="977735"/>
                    <a:pt x="4780503" y="976007"/>
                    <a:pt x="4781943" y="979464"/>
                  </a:cubicBezTo>
                  <a:cubicBezTo>
                    <a:pt x="4781943" y="979752"/>
                    <a:pt x="4781943" y="980041"/>
                    <a:pt x="4781655" y="980329"/>
                  </a:cubicBezTo>
                  <a:cubicBezTo>
                    <a:pt x="4781367" y="980617"/>
                    <a:pt x="4781079" y="980617"/>
                    <a:pt x="4780791" y="980905"/>
                  </a:cubicBezTo>
                  <a:cubicBezTo>
                    <a:pt x="4781943" y="986091"/>
                    <a:pt x="4783384" y="991278"/>
                    <a:pt x="4775604" y="992430"/>
                  </a:cubicBezTo>
                  <a:cubicBezTo>
                    <a:pt x="4771858" y="995600"/>
                    <a:pt x="4766672" y="990990"/>
                    <a:pt x="4762350" y="994736"/>
                  </a:cubicBezTo>
                  <a:cubicBezTo>
                    <a:pt x="4759756" y="996753"/>
                    <a:pt x="4757452" y="998769"/>
                    <a:pt x="4756299" y="1001939"/>
                  </a:cubicBezTo>
                  <a:cubicBezTo>
                    <a:pt x="4755722" y="1003092"/>
                    <a:pt x="4758028" y="1006549"/>
                    <a:pt x="4758892" y="1004532"/>
                  </a:cubicBezTo>
                  <a:cubicBezTo>
                    <a:pt x="4761774" y="997617"/>
                    <a:pt x="4768113" y="1000498"/>
                    <a:pt x="4772723" y="998193"/>
                  </a:cubicBezTo>
                  <a:cubicBezTo>
                    <a:pt x="4776469" y="996176"/>
                    <a:pt x="4780791" y="994447"/>
                    <a:pt x="4784825" y="993007"/>
                  </a:cubicBezTo>
                  <a:cubicBezTo>
                    <a:pt x="4787130" y="992142"/>
                    <a:pt x="4789723" y="991566"/>
                    <a:pt x="4788570" y="995888"/>
                  </a:cubicBezTo>
                  <a:cubicBezTo>
                    <a:pt x="4786553" y="998481"/>
                    <a:pt x="4784536" y="1001075"/>
                    <a:pt x="4782519" y="1003668"/>
                  </a:cubicBezTo>
                  <a:cubicBezTo>
                    <a:pt x="4774163" y="1011736"/>
                    <a:pt x="4762350" y="1014041"/>
                    <a:pt x="4752265" y="1018651"/>
                  </a:cubicBezTo>
                  <a:cubicBezTo>
                    <a:pt x="4749384" y="1020092"/>
                    <a:pt x="4746502" y="1021532"/>
                    <a:pt x="4743621" y="1022973"/>
                  </a:cubicBezTo>
                  <a:cubicBezTo>
                    <a:pt x="4743333" y="1023549"/>
                    <a:pt x="4742756" y="1024126"/>
                    <a:pt x="4742468" y="1024702"/>
                  </a:cubicBezTo>
                  <a:cubicBezTo>
                    <a:pt x="4742468" y="1028160"/>
                    <a:pt x="4741028" y="1030465"/>
                    <a:pt x="4739299" y="1032193"/>
                  </a:cubicBezTo>
                  <a:cubicBezTo>
                    <a:pt x="4740451" y="1031905"/>
                    <a:pt x="4741316" y="1031329"/>
                    <a:pt x="4742180" y="1031041"/>
                  </a:cubicBezTo>
                  <a:cubicBezTo>
                    <a:pt x="4743909" y="1028448"/>
                    <a:pt x="4746502" y="1028448"/>
                    <a:pt x="4749384" y="1028736"/>
                  </a:cubicBezTo>
                  <a:cubicBezTo>
                    <a:pt x="4748519" y="1031329"/>
                    <a:pt x="4746502" y="1031905"/>
                    <a:pt x="4744197" y="1032482"/>
                  </a:cubicBezTo>
                  <a:cubicBezTo>
                    <a:pt x="4740163" y="1034499"/>
                    <a:pt x="4736417" y="1036227"/>
                    <a:pt x="4730943" y="1038821"/>
                  </a:cubicBezTo>
                  <a:cubicBezTo>
                    <a:pt x="4731519" y="1038244"/>
                    <a:pt x="4731807" y="1037668"/>
                    <a:pt x="4732383" y="1037092"/>
                  </a:cubicBezTo>
                  <a:cubicBezTo>
                    <a:pt x="4732383" y="1037092"/>
                    <a:pt x="4732095" y="1037092"/>
                    <a:pt x="4732095" y="1037092"/>
                  </a:cubicBezTo>
                  <a:cubicBezTo>
                    <a:pt x="4724604" y="1044007"/>
                    <a:pt x="4715383" y="1048041"/>
                    <a:pt x="4706163" y="1052075"/>
                  </a:cubicBezTo>
                  <a:cubicBezTo>
                    <a:pt x="4702994" y="1055821"/>
                    <a:pt x="4696943" y="1053516"/>
                    <a:pt x="4694061" y="1058126"/>
                  </a:cubicBezTo>
                  <a:cubicBezTo>
                    <a:pt x="4692909" y="1059855"/>
                    <a:pt x="4690892" y="1060431"/>
                    <a:pt x="4689739" y="1058414"/>
                  </a:cubicBezTo>
                  <a:cubicBezTo>
                    <a:pt x="4688587" y="1056109"/>
                    <a:pt x="4690027" y="1054380"/>
                    <a:pt x="4692332" y="1054092"/>
                  </a:cubicBezTo>
                  <a:cubicBezTo>
                    <a:pt x="4694638" y="1053804"/>
                    <a:pt x="4696943" y="1053228"/>
                    <a:pt x="4698383" y="1051211"/>
                  </a:cubicBezTo>
                  <a:cubicBezTo>
                    <a:pt x="4698095" y="1049482"/>
                    <a:pt x="4697807" y="1048329"/>
                    <a:pt x="4697807" y="1046888"/>
                  </a:cubicBezTo>
                  <a:cubicBezTo>
                    <a:pt x="4695790" y="1047753"/>
                    <a:pt x="4693773" y="1048905"/>
                    <a:pt x="4691756" y="1049770"/>
                  </a:cubicBezTo>
                  <a:cubicBezTo>
                    <a:pt x="4689739" y="1050922"/>
                    <a:pt x="4687722" y="1051787"/>
                    <a:pt x="4685417" y="1052651"/>
                  </a:cubicBezTo>
                  <a:cubicBezTo>
                    <a:pt x="4685993" y="1052651"/>
                    <a:pt x="4686281" y="1052939"/>
                    <a:pt x="4686570" y="1053228"/>
                  </a:cubicBezTo>
                  <a:cubicBezTo>
                    <a:pt x="4681383" y="1069363"/>
                    <a:pt x="4665536" y="1069939"/>
                    <a:pt x="4653722" y="1075990"/>
                  </a:cubicBezTo>
                  <a:cubicBezTo>
                    <a:pt x="4645654" y="1080312"/>
                    <a:pt x="4638163" y="1084923"/>
                    <a:pt x="4630671" y="1089821"/>
                  </a:cubicBezTo>
                  <a:cubicBezTo>
                    <a:pt x="4629519" y="1090685"/>
                    <a:pt x="4628942" y="1092702"/>
                    <a:pt x="4628078" y="1094143"/>
                  </a:cubicBezTo>
                  <a:cubicBezTo>
                    <a:pt x="4626637" y="1095007"/>
                    <a:pt x="4625773" y="1094143"/>
                    <a:pt x="4624908" y="1092990"/>
                  </a:cubicBezTo>
                  <a:cubicBezTo>
                    <a:pt x="4624620" y="1092414"/>
                    <a:pt x="4624044" y="1092126"/>
                    <a:pt x="4623756" y="1091550"/>
                  </a:cubicBezTo>
                  <a:cubicBezTo>
                    <a:pt x="4622027" y="1092990"/>
                    <a:pt x="4620298" y="1094143"/>
                    <a:pt x="4618569" y="1095296"/>
                  </a:cubicBezTo>
                  <a:cubicBezTo>
                    <a:pt x="4617417" y="1096448"/>
                    <a:pt x="4615976" y="1098465"/>
                    <a:pt x="4614824" y="1096448"/>
                  </a:cubicBezTo>
                  <a:cubicBezTo>
                    <a:pt x="4613671" y="1094143"/>
                    <a:pt x="4616264" y="1093567"/>
                    <a:pt x="4617993" y="1092990"/>
                  </a:cubicBezTo>
                  <a:cubicBezTo>
                    <a:pt x="4619722" y="1092126"/>
                    <a:pt x="4621451" y="1090973"/>
                    <a:pt x="4623179" y="1090109"/>
                  </a:cubicBezTo>
                  <a:cubicBezTo>
                    <a:pt x="4621451" y="1085787"/>
                    <a:pt x="4626061" y="1083194"/>
                    <a:pt x="4628366" y="1080024"/>
                  </a:cubicBezTo>
                  <a:cubicBezTo>
                    <a:pt x="4616264" y="1086363"/>
                    <a:pt x="4604162" y="1092414"/>
                    <a:pt x="4591484" y="1097601"/>
                  </a:cubicBezTo>
                  <a:cubicBezTo>
                    <a:pt x="4591196" y="1097601"/>
                    <a:pt x="4590908" y="1097889"/>
                    <a:pt x="4590620" y="1097889"/>
                  </a:cubicBezTo>
                  <a:cubicBezTo>
                    <a:pt x="4592061" y="1099618"/>
                    <a:pt x="4596383" y="1100194"/>
                    <a:pt x="4593501" y="1103363"/>
                  </a:cubicBezTo>
                  <a:cubicBezTo>
                    <a:pt x="4590620" y="1106533"/>
                    <a:pt x="4586586" y="1107974"/>
                    <a:pt x="4582264" y="1106533"/>
                  </a:cubicBezTo>
                  <a:cubicBezTo>
                    <a:pt x="4581688" y="1106245"/>
                    <a:pt x="4581111" y="1106245"/>
                    <a:pt x="4580535" y="1106245"/>
                  </a:cubicBezTo>
                  <a:cubicBezTo>
                    <a:pt x="4579094" y="1107109"/>
                    <a:pt x="4577942" y="1107974"/>
                    <a:pt x="4576789" y="1108550"/>
                  </a:cubicBezTo>
                  <a:cubicBezTo>
                    <a:pt x="4575637" y="1109414"/>
                    <a:pt x="4574196" y="1110567"/>
                    <a:pt x="4573044" y="1110855"/>
                  </a:cubicBezTo>
                  <a:cubicBezTo>
                    <a:pt x="4575060" y="1110279"/>
                    <a:pt x="4576789" y="1109702"/>
                    <a:pt x="4578806" y="1109414"/>
                  </a:cubicBezTo>
                  <a:cubicBezTo>
                    <a:pt x="4578230" y="1109991"/>
                    <a:pt x="4577366" y="1110567"/>
                    <a:pt x="4576789" y="1111143"/>
                  </a:cubicBezTo>
                  <a:cubicBezTo>
                    <a:pt x="4578518" y="1109991"/>
                    <a:pt x="4580247" y="1108838"/>
                    <a:pt x="4581976" y="1107685"/>
                  </a:cubicBezTo>
                  <a:cubicBezTo>
                    <a:pt x="4581111" y="1112008"/>
                    <a:pt x="4577654" y="1113160"/>
                    <a:pt x="4575060" y="1114889"/>
                  </a:cubicBezTo>
                  <a:cubicBezTo>
                    <a:pt x="4574484" y="1116618"/>
                    <a:pt x="4574484" y="1118635"/>
                    <a:pt x="4572179" y="1118635"/>
                  </a:cubicBezTo>
                  <a:cubicBezTo>
                    <a:pt x="4571891" y="1118635"/>
                    <a:pt x="4571027" y="1118058"/>
                    <a:pt x="4571027" y="1117770"/>
                  </a:cubicBezTo>
                  <a:cubicBezTo>
                    <a:pt x="4571027" y="1116906"/>
                    <a:pt x="4571315" y="1116041"/>
                    <a:pt x="4571603" y="1115177"/>
                  </a:cubicBezTo>
                  <a:cubicBezTo>
                    <a:pt x="4566416" y="1118635"/>
                    <a:pt x="4560942" y="1121516"/>
                    <a:pt x="4556332" y="1125838"/>
                  </a:cubicBezTo>
                  <a:cubicBezTo>
                    <a:pt x="4556044" y="1126126"/>
                    <a:pt x="4554603" y="1125550"/>
                    <a:pt x="4554315" y="1124974"/>
                  </a:cubicBezTo>
                  <a:cubicBezTo>
                    <a:pt x="4553450" y="1123245"/>
                    <a:pt x="4554315" y="1121228"/>
                    <a:pt x="4555755" y="1120364"/>
                  </a:cubicBezTo>
                  <a:cubicBezTo>
                    <a:pt x="4561230" y="1116906"/>
                    <a:pt x="4566993" y="1113448"/>
                    <a:pt x="4573332" y="1111431"/>
                  </a:cubicBezTo>
                  <a:cubicBezTo>
                    <a:pt x="4572467" y="1111719"/>
                    <a:pt x="4571603" y="1111431"/>
                    <a:pt x="4570450" y="1110279"/>
                  </a:cubicBezTo>
                  <a:cubicBezTo>
                    <a:pt x="4570162" y="1109702"/>
                    <a:pt x="4569874" y="1109414"/>
                    <a:pt x="4569586" y="1108838"/>
                  </a:cubicBezTo>
                  <a:cubicBezTo>
                    <a:pt x="4568145" y="1109702"/>
                    <a:pt x="4566416" y="1110567"/>
                    <a:pt x="4564688" y="1111431"/>
                  </a:cubicBezTo>
                  <a:cubicBezTo>
                    <a:pt x="4556620" y="1117770"/>
                    <a:pt x="4549416" y="1125550"/>
                    <a:pt x="4538755" y="1126126"/>
                  </a:cubicBezTo>
                  <a:cubicBezTo>
                    <a:pt x="4530975" y="1132465"/>
                    <a:pt x="4523772" y="1139381"/>
                    <a:pt x="4516280" y="1146008"/>
                  </a:cubicBezTo>
                  <a:lnTo>
                    <a:pt x="4505331" y="1151770"/>
                  </a:lnTo>
                  <a:cubicBezTo>
                    <a:pt x="4505619" y="1152347"/>
                    <a:pt x="4505619" y="1152923"/>
                    <a:pt x="4505619" y="1153499"/>
                  </a:cubicBezTo>
                  <a:cubicBezTo>
                    <a:pt x="4505331" y="1156381"/>
                    <a:pt x="4502450" y="1154940"/>
                    <a:pt x="4500721" y="1155228"/>
                  </a:cubicBezTo>
                  <a:cubicBezTo>
                    <a:pt x="4500145" y="1155516"/>
                    <a:pt x="4499280" y="1155516"/>
                    <a:pt x="4498704" y="1155516"/>
                  </a:cubicBezTo>
                  <a:lnTo>
                    <a:pt x="4491501" y="1159262"/>
                  </a:lnTo>
                  <a:cubicBezTo>
                    <a:pt x="4491501" y="1159550"/>
                    <a:pt x="4491789" y="1159550"/>
                    <a:pt x="4491789" y="1159838"/>
                  </a:cubicBezTo>
                  <a:cubicBezTo>
                    <a:pt x="4493229" y="1162432"/>
                    <a:pt x="4490925" y="1164160"/>
                    <a:pt x="4489772" y="1166177"/>
                  </a:cubicBezTo>
                  <a:cubicBezTo>
                    <a:pt x="4486314" y="1169923"/>
                    <a:pt x="4481416" y="1172228"/>
                    <a:pt x="4476806" y="1174533"/>
                  </a:cubicBezTo>
                  <a:cubicBezTo>
                    <a:pt x="4472772" y="1176550"/>
                    <a:pt x="4470178" y="1175974"/>
                    <a:pt x="4469026" y="1171364"/>
                  </a:cubicBezTo>
                  <a:cubicBezTo>
                    <a:pt x="4469026" y="1170788"/>
                    <a:pt x="4469026" y="1170211"/>
                    <a:pt x="4469026" y="1169635"/>
                  </a:cubicBezTo>
                  <a:cubicBezTo>
                    <a:pt x="4467585" y="1167906"/>
                    <a:pt x="4466144" y="1166177"/>
                    <a:pt x="4464416" y="1164737"/>
                  </a:cubicBezTo>
                  <a:cubicBezTo>
                    <a:pt x="4459517" y="1167618"/>
                    <a:pt x="4454619" y="1170499"/>
                    <a:pt x="4450297" y="1173957"/>
                  </a:cubicBezTo>
                  <a:cubicBezTo>
                    <a:pt x="4451161" y="1176550"/>
                    <a:pt x="4451738" y="1178855"/>
                    <a:pt x="4452602" y="1181449"/>
                  </a:cubicBezTo>
                  <a:cubicBezTo>
                    <a:pt x="4457789" y="1181449"/>
                    <a:pt x="4462687" y="1181161"/>
                    <a:pt x="4466721" y="1177703"/>
                  </a:cubicBezTo>
                  <a:cubicBezTo>
                    <a:pt x="4469602" y="1175110"/>
                    <a:pt x="4471619" y="1176262"/>
                    <a:pt x="4474789" y="1177703"/>
                  </a:cubicBezTo>
                  <a:cubicBezTo>
                    <a:pt x="4483145" y="1181449"/>
                    <a:pt x="4484585" y="1184906"/>
                    <a:pt x="4476229" y="1190381"/>
                  </a:cubicBezTo>
                  <a:cubicBezTo>
                    <a:pt x="4477094" y="1191245"/>
                    <a:pt x="4477958" y="1191822"/>
                    <a:pt x="4478823" y="1192686"/>
                  </a:cubicBezTo>
                  <a:cubicBezTo>
                    <a:pt x="4480263" y="1193550"/>
                    <a:pt x="4483721" y="1192110"/>
                    <a:pt x="4482857" y="1195279"/>
                  </a:cubicBezTo>
                  <a:cubicBezTo>
                    <a:pt x="4482280" y="1197872"/>
                    <a:pt x="4479399" y="1197872"/>
                    <a:pt x="4477094" y="1198161"/>
                  </a:cubicBezTo>
                  <a:cubicBezTo>
                    <a:pt x="4476806" y="1199601"/>
                    <a:pt x="4476229" y="1200466"/>
                    <a:pt x="4474500" y="1200466"/>
                  </a:cubicBezTo>
                  <a:cubicBezTo>
                    <a:pt x="4456636" y="1216601"/>
                    <a:pt x="4434161" y="1224381"/>
                    <a:pt x="4412551" y="1233313"/>
                  </a:cubicBezTo>
                  <a:cubicBezTo>
                    <a:pt x="4409670" y="1237635"/>
                    <a:pt x="4405924" y="1241093"/>
                    <a:pt x="4400737" y="1243110"/>
                  </a:cubicBezTo>
                  <a:cubicBezTo>
                    <a:pt x="4398432" y="1246568"/>
                    <a:pt x="4394110" y="1245415"/>
                    <a:pt x="4391229" y="1247144"/>
                  </a:cubicBezTo>
                  <a:cubicBezTo>
                    <a:pt x="4388924" y="1247432"/>
                    <a:pt x="4386619" y="1248008"/>
                    <a:pt x="4384314" y="1248296"/>
                  </a:cubicBezTo>
                  <a:cubicBezTo>
                    <a:pt x="4379992" y="1253195"/>
                    <a:pt x="4374517" y="1254924"/>
                    <a:pt x="4368178" y="1256364"/>
                  </a:cubicBezTo>
                  <a:cubicBezTo>
                    <a:pt x="4361263" y="1257805"/>
                    <a:pt x="4354923" y="1260975"/>
                    <a:pt x="4348297" y="1263568"/>
                  </a:cubicBezTo>
                  <a:cubicBezTo>
                    <a:pt x="4343974" y="1262992"/>
                    <a:pt x="4343686" y="1270771"/>
                    <a:pt x="4338500" y="1268466"/>
                  </a:cubicBezTo>
                  <a:cubicBezTo>
                    <a:pt x="4337059" y="1266161"/>
                    <a:pt x="4330432" y="1264432"/>
                    <a:pt x="4338212" y="1261551"/>
                  </a:cubicBezTo>
                  <a:cubicBezTo>
                    <a:pt x="4339076" y="1260686"/>
                    <a:pt x="4339940" y="1260110"/>
                    <a:pt x="4340805" y="1259246"/>
                  </a:cubicBezTo>
                  <a:cubicBezTo>
                    <a:pt x="4339364" y="1251178"/>
                    <a:pt x="4344839" y="1255788"/>
                    <a:pt x="4347720" y="1255500"/>
                  </a:cubicBezTo>
                  <a:cubicBezTo>
                    <a:pt x="4348008" y="1255500"/>
                    <a:pt x="4348297" y="1255500"/>
                    <a:pt x="4348585" y="1255212"/>
                  </a:cubicBezTo>
                  <a:cubicBezTo>
                    <a:pt x="4354347" y="1253195"/>
                    <a:pt x="4360398" y="1251466"/>
                    <a:pt x="4366449" y="1249449"/>
                  </a:cubicBezTo>
                  <a:cubicBezTo>
                    <a:pt x="4360110" y="1251754"/>
                    <a:pt x="4357517" y="1238788"/>
                    <a:pt x="4350601" y="1245127"/>
                  </a:cubicBezTo>
                  <a:cubicBezTo>
                    <a:pt x="4339364" y="1249737"/>
                    <a:pt x="4327839" y="1254059"/>
                    <a:pt x="4316889" y="1259246"/>
                  </a:cubicBezTo>
                  <a:cubicBezTo>
                    <a:pt x="4305364" y="1264720"/>
                    <a:pt x="4293550" y="1273076"/>
                    <a:pt x="4282025" y="1275670"/>
                  </a:cubicBezTo>
                  <a:cubicBezTo>
                    <a:pt x="4271076" y="1277975"/>
                    <a:pt x="4265601" y="1283449"/>
                    <a:pt x="4259550" y="1290365"/>
                  </a:cubicBezTo>
                  <a:cubicBezTo>
                    <a:pt x="4260991" y="1290941"/>
                    <a:pt x="4262143" y="1291805"/>
                    <a:pt x="4263296" y="1292382"/>
                  </a:cubicBezTo>
                  <a:cubicBezTo>
                    <a:pt x="4265601" y="1291805"/>
                    <a:pt x="4267618" y="1290941"/>
                    <a:pt x="4269923" y="1290941"/>
                  </a:cubicBezTo>
                  <a:cubicBezTo>
                    <a:pt x="4272804" y="1290941"/>
                    <a:pt x="4276550" y="1290941"/>
                    <a:pt x="4275686" y="1294687"/>
                  </a:cubicBezTo>
                  <a:cubicBezTo>
                    <a:pt x="4275110" y="1296992"/>
                    <a:pt x="4276262" y="1301314"/>
                    <a:pt x="4272228" y="1301314"/>
                  </a:cubicBezTo>
                  <a:cubicBezTo>
                    <a:pt x="4254940" y="1300449"/>
                    <a:pt x="4240245" y="1312551"/>
                    <a:pt x="4222668" y="1309958"/>
                  </a:cubicBezTo>
                  <a:cubicBezTo>
                    <a:pt x="4221804" y="1312263"/>
                    <a:pt x="4220363" y="1312839"/>
                    <a:pt x="4218058" y="1311975"/>
                  </a:cubicBezTo>
                  <a:cubicBezTo>
                    <a:pt x="4209414" y="1319755"/>
                    <a:pt x="4197889" y="1322060"/>
                    <a:pt x="4187228" y="1326382"/>
                  </a:cubicBezTo>
                  <a:cubicBezTo>
                    <a:pt x="4187228" y="1327246"/>
                    <a:pt x="4187228" y="1328111"/>
                    <a:pt x="4187228" y="1328975"/>
                  </a:cubicBezTo>
                  <a:cubicBezTo>
                    <a:pt x="4197889" y="1328687"/>
                    <a:pt x="4207685" y="1325805"/>
                    <a:pt x="4217770" y="1323500"/>
                  </a:cubicBezTo>
                  <a:cubicBezTo>
                    <a:pt x="4222380" y="1319755"/>
                    <a:pt x="4228720" y="1320331"/>
                    <a:pt x="4234194" y="1318314"/>
                  </a:cubicBezTo>
                  <a:cubicBezTo>
                    <a:pt x="4231024" y="1324365"/>
                    <a:pt x="4226990" y="1328975"/>
                    <a:pt x="4220363" y="1330992"/>
                  </a:cubicBezTo>
                  <a:cubicBezTo>
                    <a:pt x="4205669" y="1334738"/>
                    <a:pt x="4219211" y="1341941"/>
                    <a:pt x="4218058" y="1347416"/>
                  </a:cubicBezTo>
                  <a:cubicBezTo>
                    <a:pt x="4220075" y="1347992"/>
                    <a:pt x="4223245" y="1348568"/>
                    <a:pt x="4221804" y="1351738"/>
                  </a:cubicBezTo>
                  <a:cubicBezTo>
                    <a:pt x="4220652" y="1354331"/>
                    <a:pt x="4217770" y="1352602"/>
                    <a:pt x="4215465" y="1352314"/>
                  </a:cubicBezTo>
                  <a:cubicBezTo>
                    <a:pt x="4186075" y="1343958"/>
                    <a:pt x="4160719" y="1355772"/>
                    <a:pt x="4136227" y="1369026"/>
                  </a:cubicBezTo>
                  <a:cubicBezTo>
                    <a:pt x="4129024" y="1372772"/>
                    <a:pt x="4121244" y="1374501"/>
                    <a:pt x="4114329" y="1377094"/>
                  </a:cubicBezTo>
                  <a:cubicBezTo>
                    <a:pt x="4096752" y="1383721"/>
                    <a:pt x="4079752" y="1393230"/>
                    <a:pt x="4061600" y="1398128"/>
                  </a:cubicBezTo>
                  <a:cubicBezTo>
                    <a:pt x="4044600" y="1402738"/>
                    <a:pt x="4027599" y="1406772"/>
                    <a:pt x="4010599" y="1410806"/>
                  </a:cubicBezTo>
                  <a:cubicBezTo>
                    <a:pt x="3994464" y="1414552"/>
                    <a:pt x="3979192" y="1420603"/>
                    <a:pt x="3965362" y="1429247"/>
                  </a:cubicBezTo>
                  <a:cubicBezTo>
                    <a:pt x="3959023" y="1433281"/>
                    <a:pt x="3955853" y="1424925"/>
                    <a:pt x="3951531" y="1428382"/>
                  </a:cubicBezTo>
                  <a:cubicBezTo>
                    <a:pt x="3943175" y="1435298"/>
                    <a:pt x="3928480" y="1432128"/>
                    <a:pt x="3925023" y="1446247"/>
                  </a:cubicBezTo>
                  <a:cubicBezTo>
                    <a:pt x="3924446" y="1448264"/>
                    <a:pt x="3920412" y="1448840"/>
                    <a:pt x="3918972" y="1446823"/>
                  </a:cubicBezTo>
                  <a:cubicBezTo>
                    <a:pt x="3914073" y="1440484"/>
                    <a:pt x="3911480" y="1444518"/>
                    <a:pt x="3906870" y="1447399"/>
                  </a:cubicBezTo>
                  <a:cubicBezTo>
                    <a:pt x="3899954" y="1452010"/>
                    <a:pt x="3893327" y="1462094"/>
                    <a:pt x="3882378" y="1453162"/>
                  </a:cubicBezTo>
                  <a:cubicBezTo>
                    <a:pt x="3880649" y="1451721"/>
                    <a:pt x="3874599" y="1452874"/>
                    <a:pt x="3872581" y="1454891"/>
                  </a:cubicBezTo>
                  <a:cubicBezTo>
                    <a:pt x="3864226" y="1463535"/>
                    <a:pt x="3853852" y="1466705"/>
                    <a:pt x="3842327" y="1467281"/>
                  </a:cubicBezTo>
                  <a:cubicBezTo>
                    <a:pt x="3842327" y="1467569"/>
                    <a:pt x="3842327" y="1468145"/>
                    <a:pt x="3842327" y="1468433"/>
                  </a:cubicBezTo>
                  <a:cubicBezTo>
                    <a:pt x="3848666" y="1469298"/>
                    <a:pt x="3845497" y="1476501"/>
                    <a:pt x="3849530" y="1479095"/>
                  </a:cubicBezTo>
                  <a:cubicBezTo>
                    <a:pt x="3873446" y="1472179"/>
                    <a:pt x="3895344" y="1460366"/>
                    <a:pt x="3920412" y="1455755"/>
                  </a:cubicBezTo>
                  <a:cubicBezTo>
                    <a:pt x="3942887" y="1451721"/>
                    <a:pt x="3964497" y="1442789"/>
                    <a:pt x="3986396" y="1435874"/>
                  </a:cubicBezTo>
                  <a:cubicBezTo>
                    <a:pt x="3992447" y="1433857"/>
                    <a:pt x="3998786" y="1432993"/>
                    <a:pt x="4002532" y="1426942"/>
                  </a:cubicBezTo>
                  <a:cubicBezTo>
                    <a:pt x="4003972" y="1424637"/>
                    <a:pt x="4006565" y="1423484"/>
                    <a:pt x="4009735" y="1424637"/>
                  </a:cubicBezTo>
                  <a:cubicBezTo>
                    <a:pt x="4016074" y="1427230"/>
                    <a:pt x="4022125" y="1426365"/>
                    <a:pt x="4027023" y="1421467"/>
                  </a:cubicBezTo>
                  <a:cubicBezTo>
                    <a:pt x="4031057" y="1417433"/>
                    <a:pt x="4035091" y="1422908"/>
                    <a:pt x="4039125" y="1421755"/>
                  </a:cubicBezTo>
                  <a:cubicBezTo>
                    <a:pt x="4041718" y="1420603"/>
                    <a:pt x="4044023" y="1420026"/>
                    <a:pt x="4044023" y="1424060"/>
                  </a:cubicBezTo>
                  <a:cubicBezTo>
                    <a:pt x="4041718" y="1426653"/>
                    <a:pt x="4037972" y="1427518"/>
                    <a:pt x="4037108" y="1431552"/>
                  </a:cubicBezTo>
                  <a:cubicBezTo>
                    <a:pt x="4039989" y="1436162"/>
                    <a:pt x="4045464" y="1431840"/>
                    <a:pt x="4050362" y="1436162"/>
                  </a:cubicBezTo>
                  <a:cubicBezTo>
                    <a:pt x="4027887" y="1441637"/>
                    <a:pt x="4008870" y="1453162"/>
                    <a:pt x="3986684" y="1457484"/>
                  </a:cubicBezTo>
                  <a:cubicBezTo>
                    <a:pt x="3970836" y="1460366"/>
                    <a:pt x="3954412" y="1455467"/>
                    <a:pt x="3939429" y="1462671"/>
                  </a:cubicBezTo>
                  <a:cubicBezTo>
                    <a:pt x="3939141" y="1464976"/>
                    <a:pt x="3939141" y="1467569"/>
                    <a:pt x="3938853" y="1470162"/>
                  </a:cubicBezTo>
                  <a:cubicBezTo>
                    <a:pt x="3932226" y="1475349"/>
                    <a:pt x="3925599" y="1479671"/>
                    <a:pt x="3916378" y="1476213"/>
                  </a:cubicBezTo>
                  <a:cubicBezTo>
                    <a:pt x="3914073" y="1475349"/>
                    <a:pt x="3910904" y="1476501"/>
                    <a:pt x="3908310" y="1477078"/>
                  </a:cubicBezTo>
                  <a:cubicBezTo>
                    <a:pt x="3883243" y="1483705"/>
                    <a:pt x="3856158" y="1483993"/>
                    <a:pt x="3833683" y="1499264"/>
                  </a:cubicBezTo>
                  <a:cubicBezTo>
                    <a:pt x="3832531" y="1500129"/>
                    <a:pt x="3830801" y="1500993"/>
                    <a:pt x="3829361" y="1500993"/>
                  </a:cubicBezTo>
                  <a:cubicBezTo>
                    <a:pt x="3810632" y="1500417"/>
                    <a:pt x="3796513" y="1512807"/>
                    <a:pt x="3779513" y="1516840"/>
                  </a:cubicBezTo>
                  <a:cubicBezTo>
                    <a:pt x="3760208" y="1521451"/>
                    <a:pt x="3742055" y="1529807"/>
                    <a:pt x="3722174" y="1533264"/>
                  </a:cubicBezTo>
                  <a:cubicBezTo>
                    <a:pt x="3709784" y="1535569"/>
                    <a:pt x="3697682" y="1541332"/>
                    <a:pt x="3685580" y="1545366"/>
                  </a:cubicBezTo>
                  <a:cubicBezTo>
                    <a:pt x="3684140" y="1546231"/>
                    <a:pt x="3682699" y="1546231"/>
                    <a:pt x="3681258" y="1546231"/>
                  </a:cubicBezTo>
                  <a:cubicBezTo>
                    <a:pt x="3674919" y="1547671"/>
                    <a:pt x="3668580" y="1548824"/>
                    <a:pt x="3662241" y="1550265"/>
                  </a:cubicBezTo>
                  <a:cubicBezTo>
                    <a:pt x="3648987" y="1555163"/>
                    <a:pt x="3636021" y="1560349"/>
                    <a:pt x="3621614" y="1561502"/>
                  </a:cubicBezTo>
                  <a:cubicBezTo>
                    <a:pt x="3608071" y="1559485"/>
                    <a:pt x="3596546" y="1568417"/>
                    <a:pt x="3583292" y="1568705"/>
                  </a:cubicBezTo>
                  <a:cubicBezTo>
                    <a:pt x="3579258" y="1570434"/>
                    <a:pt x="3575512" y="1571875"/>
                    <a:pt x="3571478" y="1573604"/>
                  </a:cubicBezTo>
                  <a:cubicBezTo>
                    <a:pt x="3554478" y="1579078"/>
                    <a:pt x="3537766" y="1585417"/>
                    <a:pt x="3519613" y="1587434"/>
                  </a:cubicBezTo>
                  <a:cubicBezTo>
                    <a:pt x="3533732" y="1579078"/>
                    <a:pt x="3547851" y="1571298"/>
                    <a:pt x="3564563" y="1568993"/>
                  </a:cubicBezTo>
                  <a:cubicBezTo>
                    <a:pt x="3571766" y="1567265"/>
                    <a:pt x="3578393" y="1563519"/>
                    <a:pt x="3585885" y="1563807"/>
                  </a:cubicBezTo>
                  <a:cubicBezTo>
                    <a:pt x="3595105" y="1555739"/>
                    <a:pt x="3607783" y="1560061"/>
                    <a:pt x="3617868" y="1554875"/>
                  </a:cubicBezTo>
                  <a:cubicBezTo>
                    <a:pt x="3625648" y="1551129"/>
                    <a:pt x="3633427" y="1545366"/>
                    <a:pt x="3643224" y="1547671"/>
                  </a:cubicBezTo>
                  <a:cubicBezTo>
                    <a:pt x="3644953" y="1547671"/>
                    <a:pt x="3646394" y="1547959"/>
                    <a:pt x="3648123" y="1547959"/>
                  </a:cubicBezTo>
                  <a:cubicBezTo>
                    <a:pt x="3655614" y="1539027"/>
                    <a:pt x="3666852" y="1543349"/>
                    <a:pt x="3676072" y="1539891"/>
                  </a:cubicBezTo>
                  <a:cubicBezTo>
                    <a:pt x="3683851" y="1531824"/>
                    <a:pt x="3695089" y="1532400"/>
                    <a:pt x="3704597" y="1528078"/>
                  </a:cubicBezTo>
                  <a:cubicBezTo>
                    <a:pt x="3704886" y="1526349"/>
                    <a:pt x="3704886" y="1523468"/>
                    <a:pt x="3705750" y="1523180"/>
                  </a:cubicBezTo>
                  <a:cubicBezTo>
                    <a:pt x="3707479" y="1522315"/>
                    <a:pt x="3708631" y="1524620"/>
                    <a:pt x="3709496" y="1526061"/>
                  </a:cubicBezTo>
                  <a:cubicBezTo>
                    <a:pt x="3718716" y="1524620"/>
                    <a:pt x="3728513" y="1526349"/>
                    <a:pt x="3736005" y="1519146"/>
                  </a:cubicBezTo>
                  <a:cubicBezTo>
                    <a:pt x="3733699" y="1510790"/>
                    <a:pt x="3741479" y="1512230"/>
                    <a:pt x="3745225" y="1509925"/>
                  </a:cubicBezTo>
                  <a:cubicBezTo>
                    <a:pt x="3749835" y="1507044"/>
                    <a:pt x="3754445" y="1504163"/>
                    <a:pt x="3759056" y="1501281"/>
                  </a:cubicBezTo>
                  <a:cubicBezTo>
                    <a:pt x="3756750" y="1498688"/>
                    <a:pt x="3749547" y="1498688"/>
                    <a:pt x="3754733" y="1492637"/>
                  </a:cubicBezTo>
                  <a:cubicBezTo>
                    <a:pt x="3746377" y="1495518"/>
                    <a:pt x="3742920" y="1505891"/>
                    <a:pt x="3731971" y="1506180"/>
                  </a:cubicBezTo>
                  <a:cubicBezTo>
                    <a:pt x="3727072" y="1506468"/>
                    <a:pt x="3721886" y="1511942"/>
                    <a:pt x="3715835" y="1507908"/>
                  </a:cubicBezTo>
                  <a:cubicBezTo>
                    <a:pt x="3714970" y="1507332"/>
                    <a:pt x="3713242" y="1507332"/>
                    <a:pt x="3712377" y="1507908"/>
                  </a:cubicBezTo>
                  <a:cubicBezTo>
                    <a:pt x="3687309" y="1524908"/>
                    <a:pt x="3655902" y="1523756"/>
                    <a:pt x="3630258" y="1538451"/>
                  </a:cubicBezTo>
                  <a:cubicBezTo>
                    <a:pt x="3622190" y="1543349"/>
                    <a:pt x="3612682" y="1537010"/>
                    <a:pt x="3603749" y="1538739"/>
                  </a:cubicBezTo>
                  <a:cubicBezTo>
                    <a:pt x="3601156" y="1539315"/>
                    <a:pt x="3598275" y="1537875"/>
                    <a:pt x="3597122" y="1541332"/>
                  </a:cubicBezTo>
                  <a:cubicBezTo>
                    <a:pt x="3594817" y="1547671"/>
                    <a:pt x="3590207" y="1545654"/>
                    <a:pt x="3585020" y="1546231"/>
                  </a:cubicBezTo>
                  <a:cubicBezTo>
                    <a:pt x="3575512" y="1547095"/>
                    <a:pt x="3566292" y="1551417"/>
                    <a:pt x="3557071" y="1554298"/>
                  </a:cubicBezTo>
                  <a:cubicBezTo>
                    <a:pt x="3547275" y="1557180"/>
                    <a:pt x="3535461" y="1560349"/>
                    <a:pt x="3528257" y="1554010"/>
                  </a:cubicBezTo>
                  <a:cubicBezTo>
                    <a:pt x="3520478" y="1547095"/>
                    <a:pt x="3518461" y="1549976"/>
                    <a:pt x="3514427" y="1555451"/>
                  </a:cubicBezTo>
                  <a:lnTo>
                    <a:pt x="3514427" y="1555739"/>
                  </a:lnTo>
                  <a:cubicBezTo>
                    <a:pt x="3515579" y="1557756"/>
                    <a:pt x="3520478" y="1555451"/>
                    <a:pt x="3519613" y="1559773"/>
                  </a:cubicBezTo>
                  <a:cubicBezTo>
                    <a:pt x="3518461" y="1564959"/>
                    <a:pt x="3514715" y="1566976"/>
                    <a:pt x="3509528" y="1566400"/>
                  </a:cubicBezTo>
                  <a:cubicBezTo>
                    <a:pt x="3510105" y="1578790"/>
                    <a:pt x="3499443" y="1577349"/>
                    <a:pt x="3492240" y="1580231"/>
                  </a:cubicBezTo>
                  <a:cubicBezTo>
                    <a:pt x="3489359" y="1581671"/>
                    <a:pt x="3486189" y="1583400"/>
                    <a:pt x="3483308" y="1585129"/>
                  </a:cubicBezTo>
                  <a:cubicBezTo>
                    <a:pt x="3485901" y="1588587"/>
                    <a:pt x="3489647" y="1587146"/>
                    <a:pt x="3492817" y="1587434"/>
                  </a:cubicBezTo>
                  <a:cubicBezTo>
                    <a:pt x="3494257" y="1585993"/>
                    <a:pt x="3495698" y="1584553"/>
                    <a:pt x="3497139" y="1583400"/>
                  </a:cubicBezTo>
                  <a:cubicBezTo>
                    <a:pt x="3501749" y="1580231"/>
                    <a:pt x="3506647" y="1580231"/>
                    <a:pt x="3511545" y="1582824"/>
                  </a:cubicBezTo>
                  <a:cubicBezTo>
                    <a:pt x="3513562" y="1583977"/>
                    <a:pt x="3514715" y="1585705"/>
                    <a:pt x="3513850" y="1587722"/>
                  </a:cubicBezTo>
                  <a:cubicBezTo>
                    <a:pt x="3511834" y="1592044"/>
                    <a:pt x="3507800" y="1593485"/>
                    <a:pt x="3503477" y="1594349"/>
                  </a:cubicBezTo>
                  <a:cubicBezTo>
                    <a:pt x="3466308" y="1601553"/>
                    <a:pt x="3430579" y="1613366"/>
                    <a:pt x="3394850" y="1624316"/>
                  </a:cubicBezTo>
                  <a:cubicBezTo>
                    <a:pt x="3381596" y="1628350"/>
                    <a:pt x="3368053" y="1630079"/>
                    <a:pt x="3355087" y="1636129"/>
                  </a:cubicBezTo>
                  <a:cubicBezTo>
                    <a:pt x="3346731" y="1640163"/>
                    <a:pt x="3336358" y="1640451"/>
                    <a:pt x="3327138" y="1644774"/>
                  </a:cubicBezTo>
                  <a:cubicBezTo>
                    <a:pt x="3324256" y="1646214"/>
                    <a:pt x="3315900" y="1639299"/>
                    <a:pt x="3309849" y="1644774"/>
                  </a:cubicBezTo>
                  <a:cubicBezTo>
                    <a:pt x="3301493" y="1651401"/>
                    <a:pt x="3289680" y="1647367"/>
                    <a:pt x="3281324" y="1653994"/>
                  </a:cubicBezTo>
                  <a:cubicBezTo>
                    <a:pt x="3280747" y="1653994"/>
                    <a:pt x="3279883" y="1653994"/>
                    <a:pt x="3279307" y="1654282"/>
                  </a:cubicBezTo>
                  <a:cubicBezTo>
                    <a:pt x="3281324" y="1656299"/>
                    <a:pt x="3285358" y="1658604"/>
                    <a:pt x="3279307" y="1660909"/>
                  </a:cubicBezTo>
                  <a:cubicBezTo>
                    <a:pt x="3277578" y="1665519"/>
                    <a:pt x="3272968" y="1664655"/>
                    <a:pt x="3269798" y="1666096"/>
                  </a:cubicBezTo>
                  <a:cubicBezTo>
                    <a:pt x="3265764" y="1668977"/>
                    <a:pt x="3261730" y="1671859"/>
                    <a:pt x="3253374" y="1672435"/>
                  </a:cubicBezTo>
                  <a:cubicBezTo>
                    <a:pt x="3259425" y="1667825"/>
                    <a:pt x="3263171" y="1664943"/>
                    <a:pt x="3266917" y="1662350"/>
                  </a:cubicBezTo>
                  <a:cubicBezTo>
                    <a:pt x="3266917" y="1661197"/>
                    <a:pt x="3267205" y="1660045"/>
                    <a:pt x="3267205" y="1658892"/>
                  </a:cubicBezTo>
                  <a:cubicBezTo>
                    <a:pt x="3258561" y="1656875"/>
                    <a:pt x="3250493" y="1664079"/>
                    <a:pt x="3241849" y="1660621"/>
                  </a:cubicBezTo>
                  <a:cubicBezTo>
                    <a:pt x="3239832" y="1661485"/>
                    <a:pt x="3238103" y="1662350"/>
                    <a:pt x="3236086" y="1663214"/>
                  </a:cubicBezTo>
                  <a:cubicBezTo>
                    <a:pt x="3229171" y="1663791"/>
                    <a:pt x="3226289" y="1671570"/>
                    <a:pt x="3219086" y="1672435"/>
                  </a:cubicBezTo>
                  <a:cubicBezTo>
                    <a:pt x="3217069" y="1668689"/>
                    <a:pt x="3221967" y="1666672"/>
                    <a:pt x="3221679" y="1663502"/>
                  </a:cubicBezTo>
                  <a:cubicBezTo>
                    <a:pt x="3220239" y="1663502"/>
                    <a:pt x="3218798" y="1663502"/>
                    <a:pt x="3217357" y="1663502"/>
                  </a:cubicBezTo>
                  <a:cubicBezTo>
                    <a:pt x="3213323" y="1667248"/>
                    <a:pt x="3208713" y="1660621"/>
                    <a:pt x="3204391" y="1664367"/>
                  </a:cubicBezTo>
                  <a:cubicBezTo>
                    <a:pt x="3200357" y="1667825"/>
                    <a:pt x="3195170" y="1664367"/>
                    <a:pt x="3190848" y="1665519"/>
                  </a:cubicBezTo>
                  <a:cubicBezTo>
                    <a:pt x="3185374" y="1667248"/>
                    <a:pt x="3192289" y="1672147"/>
                    <a:pt x="3188832" y="1676469"/>
                  </a:cubicBezTo>
                  <a:cubicBezTo>
                    <a:pt x="3183069" y="1683672"/>
                    <a:pt x="3174713" y="1685401"/>
                    <a:pt x="3167797" y="1686553"/>
                  </a:cubicBezTo>
                  <a:cubicBezTo>
                    <a:pt x="3155119" y="1688859"/>
                    <a:pt x="3143882" y="1696638"/>
                    <a:pt x="3130340" y="1694910"/>
                  </a:cubicBezTo>
                  <a:cubicBezTo>
                    <a:pt x="3129187" y="1694621"/>
                    <a:pt x="3126594" y="1696638"/>
                    <a:pt x="3126018" y="1698079"/>
                  </a:cubicBezTo>
                  <a:cubicBezTo>
                    <a:pt x="3121984" y="1708740"/>
                    <a:pt x="3113051" y="1706723"/>
                    <a:pt x="3105560" y="1705282"/>
                  </a:cubicBezTo>
                  <a:cubicBezTo>
                    <a:pt x="3089136" y="1701825"/>
                    <a:pt x="3074153" y="1706435"/>
                    <a:pt x="3059170" y="1711909"/>
                  </a:cubicBezTo>
                  <a:cubicBezTo>
                    <a:pt x="3053983" y="1713926"/>
                    <a:pt x="3053983" y="1721418"/>
                    <a:pt x="3047932" y="1724299"/>
                  </a:cubicBezTo>
                  <a:cubicBezTo>
                    <a:pt x="3045627" y="1725164"/>
                    <a:pt x="3049661" y="1728333"/>
                    <a:pt x="3052542" y="1727757"/>
                  </a:cubicBezTo>
                  <a:cubicBezTo>
                    <a:pt x="3056576" y="1726893"/>
                    <a:pt x="3060899" y="1725164"/>
                    <a:pt x="3064933" y="1724011"/>
                  </a:cubicBezTo>
                  <a:cubicBezTo>
                    <a:pt x="3067526" y="1723147"/>
                    <a:pt x="3070407" y="1721130"/>
                    <a:pt x="3072424" y="1724299"/>
                  </a:cubicBezTo>
                  <a:cubicBezTo>
                    <a:pt x="3074153" y="1727469"/>
                    <a:pt x="3070983" y="1729486"/>
                    <a:pt x="3069543" y="1732079"/>
                  </a:cubicBezTo>
                  <a:cubicBezTo>
                    <a:pt x="3066085" y="1739571"/>
                    <a:pt x="3058305" y="1738994"/>
                    <a:pt x="3053407" y="1739283"/>
                  </a:cubicBezTo>
                  <a:cubicBezTo>
                    <a:pt x="3035831" y="1740147"/>
                    <a:pt x="3020559" y="1747927"/>
                    <a:pt x="3003847" y="1751672"/>
                  </a:cubicBezTo>
                  <a:cubicBezTo>
                    <a:pt x="3002407" y="1751961"/>
                    <a:pt x="3000678" y="1751384"/>
                    <a:pt x="2999237" y="1751096"/>
                  </a:cubicBezTo>
                  <a:cubicBezTo>
                    <a:pt x="2994627" y="1747350"/>
                    <a:pt x="2988576" y="1750232"/>
                    <a:pt x="2982525" y="1748503"/>
                  </a:cubicBezTo>
                  <a:cubicBezTo>
                    <a:pt x="2986559" y="1745334"/>
                    <a:pt x="2990593" y="1745045"/>
                    <a:pt x="2994627" y="1744469"/>
                  </a:cubicBezTo>
                  <a:cubicBezTo>
                    <a:pt x="3012780" y="1744469"/>
                    <a:pt x="3026898" y="1735249"/>
                    <a:pt x="3041305" y="1724588"/>
                  </a:cubicBezTo>
                  <a:cubicBezTo>
                    <a:pt x="3034678" y="1720554"/>
                    <a:pt x="3028627" y="1723147"/>
                    <a:pt x="3023153" y="1722859"/>
                  </a:cubicBezTo>
                  <a:cubicBezTo>
                    <a:pt x="3018831" y="1725452"/>
                    <a:pt x="3014797" y="1727469"/>
                    <a:pt x="3009034" y="1725452"/>
                  </a:cubicBezTo>
                  <a:cubicBezTo>
                    <a:pt x="3011339" y="1721418"/>
                    <a:pt x="3015373" y="1722571"/>
                    <a:pt x="3017966" y="1720554"/>
                  </a:cubicBezTo>
                  <a:cubicBezTo>
                    <a:pt x="3021712" y="1715943"/>
                    <a:pt x="3028915" y="1715655"/>
                    <a:pt x="3033814" y="1706147"/>
                  </a:cubicBezTo>
                  <a:cubicBezTo>
                    <a:pt x="2972729" y="1723435"/>
                    <a:pt x="2914525" y="1739859"/>
                    <a:pt x="2856321" y="1756283"/>
                  </a:cubicBezTo>
                  <a:cubicBezTo>
                    <a:pt x="2855745" y="1758300"/>
                    <a:pt x="2857185" y="1761469"/>
                    <a:pt x="2854592" y="1762334"/>
                  </a:cubicBezTo>
                  <a:cubicBezTo>
                    <a:pt x="2851423" y="1763486"/>
                    <a:pt x="2853728" y="1758588"/>
                    <a:pt x="2851135" y="1758300"/>
                  </a:cubicBezTo>
                  <a:cubicBezTo>
                    <a:pt x="2841050" y="1759452"/>
                    <a:pt x="2832117" y="1764351"/>
                    <a:pt x="2822897" y="1768096"/>
                  </a:cubicBezTo>
                  <a:cubicBezTo>
                    <a:pt x="2822609" y="1768961"/>
                    <a:pt x="2822609" y="1769825"/>
                    <a:pt x="2822321" y="1770690"/>
                  </a:cubicBezTo>
                  <a:cubicBezTo>
                    <a:pt x="2822609" y="1771266"/>
                    <a:pt x="2822609" y="1771842"/>
                    <a:pt x="2822609" y="1772707"/>
                  </a:cubicBezTo>
                  <a:cubicBezTo>
                    <a:pt x="2825779" y="1772418"/>
                    <a:pt x="2828948" y="1772418"/>
                    <a:pt x="2832117" y="1772130"/>
                  </a:cubicBezTo>
                  <a:cubicBezTo>
                    <a:pt x="2838168" y="1768673"/>
                    <a:pt x="2845084" y="1770690"/>
                    <a:pt x="2852575" y="1767520"/>
                  </a:cubicBezTo>
                  <a:cubicBezTo>
                    <a:pt x="2847677" y="1780486"/>
                    <a:pt x="2838745" y="1773283"/>
                    <a:pt x="2832117" y="1775012"/>
                  </a:cubicBezTo>
                  <a:cubicBezTo>
                    <a:pt x="2829812" y="1775588"/>
                    <a:pt x="2827219" y="1776452"/>
                    <a:pt x="2824914" y="1777317"/>
                  </a:cubicBezTo>
                  <a:cubicBezTo>
                    <a:pt x="2829236" y="1790283"/>
                    <a:pt x="2814253" y="1791147"/>
                    <a:pt x="2810795" y="1799215"/>
                  </a:cubicBezTo>
                  <a:cubicBezTo>
                    <a:pt x="2811660" y="1799791"/>
                    <a:pt x="2811948" y="1800368"/>
                    <a:pt x="2812524" y="1800656"/>
                  </a:cubicBezTo>
                  <a:cubicBezTo>
                    <a:pt x="2817134" y="1802385"/>
                    <a:pt x="2824914" y="1797774"/>
                    <a:pt x="2826067" y="1801520"/>
                  </a:cubicBezTo>
                  <a:cubicBezTo>
                    <a:pt x="2828084" y="1808147"/>
                    <a:pt x="2817711" y="1805554"/>
                    <a:pt x="2815982" y="1809876"/>
                  </a:cubicBezTo>
                  <a:cubicBezTo>
                    <a:pt x="2814253" y="1814198"/>
                    <a:pt x="2808490" y="1813046"/>
                    <a:pt x="2807914" y="1817656"/>
                  </a:cubicBezTo>
                  <a:cubicBezTo>
                    <a:pt x="2810219" y="1820825"/>
                    <a:pt x="2813100" y="1816503"/>
                    <a:pt x="2815405" y="1817944"/>
                  </a:cubicBezTo>
                  <a:cubicBezTo>
                    <a:pt x="2815405" y="1818809"/>
                    <a:pt x="2815117" y="1819385"/>
                    <a:pt x="2815117" y="1820249"/>
                  </a:cubicBezTo>
                  <a:cubicBezTo>
                    <a:pt x="2812524" y="1823995"/>
                    <a:pt x="2808778" y="1822266"/>
                    <a:pt x="2805321" y="1822266"/>
                  </a:cubicBezTo>
                  <a:cubicBezTo>
                    <a:pt x="2774202" y="1830622"/>
                    <a:pt x="2744524" y="1842436"/>
                    <a:pt x="2714846" y="1854538"/>
                  </a:cubicBezTo>
                  <a:cubicBezTo>
                    <a:pt x="2692371" y="1863758"/>
                    <a:pt x="2669896" y="1872978"/>
                    <a:pt x="2644252" y="1874131"/>
                  </a:cubicBezTo>
                  <a:cubicBezTo>
                    <a:pt x="2626675" y="1874707"/>
                    <a:pt x="2608235" y="1880758"/>
                    <a:pt x="2591523" y="1888250"/>
                  </a:cubicBezTo>
                  <a:cubicBezTo>
                    <a:pt x="2582591" y="1891995"/>
                    <a:pt x="2573658" y="1896317"/>
                    <a:pt x="2564726" y="1900351"/>
                  </a:cubicBezTo>
                  <a:cubicBezTo>
                    <a:pt x="2562709" y="1901504"/>
                    <a:pt x="2558963" y="1902368"/>
                    <a:pt x="2562709" y="1905826"/>
                  </a:cubicBezTo>
                  <a:cubicBezTo>
                    <a:pt x="2565590" y="1906690"/>
                    <a:pt x="2566743" y="1910724"/>
                    <a:pt x="2570489" y="1910436"/>
                  </a:cubicBezTo>
                  <a:cubicBezTo>
                    <a:pt x="2573082" y="1911301"/>
                    <a:pt x="2577404" y="1907555"/>
                    <a:pt x="2578268" y="1911877"/>
                  </a:cubicBezTo>
                  <a:cubicBezTo>
                    <a:pt x="2578845" y="1915335"/>
                    <a:pt x="2574811" y="1917640"/>
                    <a:pt x="2571641" y="1919080"/>
                  </a:cubicBezTo>
                  <a:cubicBezTo>
                    <a:pt x="2563574" y="1922826"/>
                    <a:pt x="2553777" y="1920233"/>
                    <a:pt x="2546573" y="1926860"/>
                  </a:cubicBezTo>
                  <a:cubicBezTo>
                    <a:pt x="2546861" y="1928301"/>
                    <a:pt x="2546861" y="1929741"/>
                    <a:pt x="2547150" y="1931182"/>
                  </a:cubicBezTo>
                  <a:cubicBezTo>
                    <a:pt x="2542828" y="1940402"/>
                    <a:pt x="2533031" y="1936657"/>
                    <a:pt x="2526116" y="1939826"/>
                  </a:cubicBezTo>
                  <a:cubicBezTo>
                    <a:pt x="2524387" y="1940114"/>
                    <a:pt x="2522658" y="1940691"/>
                    <a:pt x="2520929" y="1940979"/>
                  </a:cubicBezTo>
                  <a:cubicBezTo>
                    <a:pt x="2514014" y="1941267"/>
                    <a:pt x="2508251" y="1942419"/>
                    <a:pt x="2506234" y="1950199"/>
                  </a:cubicBezTo>
                  <a:cubicBezTo>
                    <a:pt x="2505658" y="1952792"/>
                    <a:pt x="2504217" y="1956250"/>
                    <a:pt x="2500759" y="1953945"/>
                  </a:cubicBezTo>
                  <a:cubicBezTo>
                    <a:pt x="2497590" y="1951928"/>
                    <a:pt x="2496149" y="1948470"/>
                    <a:pt x="2499319" y="1944724"/>
                  </a:cubicBezTo>
                  <a:cubicBezTo>
                    <a:pt x="2503353" y="1939826"/>
                    <a:pt x="2508251" y="1938097"/>
                    <a:pt x="2514014" y="1938674"/>
                  </a:cubicBezTo>
                  <a:cubicBezTo>
                    <a:pt x="2515166" y="1932623"/>
                    <a:pt x="2518336" y="1928013"/>
                    <a:pt x="2523234" y="1924267"/>
                  </a:cubicBezTo>
                  <a:cubicBezTo>
                    <a:pt x="2522658" y="1923402"/>
                    <a:pt x="2521794" y="1922826"/>
                    <a:pt x="2520929" y="1921962"/>
                  </a:cubicBezTo>
                  <a:cubicBezTo>
                    <a:pt x="2519200" y="1921673"/>
                    <a:pt x="2517183" y="1921385"/>
                    <a:pt x="2515455" y="1921097"/>
                  </a:cubicBezTo>
                  <a:cubicBezTo>
                    <a:pt x="2517472" y="1918504"/>
                    <a:pt x="2520353" y="1917640"/>
                    <a:pt x="2523522" y="1917640"/>
                  </a:cubicBezTo>
                  <a:cubicBezTo>
                    <a:pt x="2524387" y="1917063"/>
                    <a:pt x="2525251" y="1916775"/>
                    <a:pt x="2526116" y="1916199"/>
                  </a:cubicBezTo>
                  <a:cubicBezTo>
                    <a:pt x="2524963" y="1915623"/>
                    <a:pt x="2524099" y="1915046"/>
                    <a:pt x="2522946" y="1914470"/>
                  </a:cubicBezTo>
                  <a:cubicBezTo>
                    <a:pt x="2515743" y="1914470"/>
                    <a:pt x="2508539" y="1911013"/>
                    <a:pt x="2502488" y="1919080"/>
                  </a:cubicBezTo>
                  <a:cubicBezTo>
                    <a:pt x="2499895" y="1922538"/>
                    <a:pt x="2493268" y="1923402"/>
                    <a:pt x="2488081" y="1921962"/>
                  </a:cubicBezTo>
                  <a:cubicBezTo>
                    <a:pt x="2478861" y="1925996"/>
                    <a:pt x="2469929" y="1930030"/>
                    <a:pt x="2460708" y="1934064"/>
                  </a:cubicBezTo>
                  <a:cubicBezTo>
                    <a:pt x="2455522" y="1936080"/>
                    <a:pt x="2450335" y="1936945"/>
                    <a:pt x="2444861" y="1936369"/>
                  </a:cubicBezTo>
                  <a:cubicBezTo>
                    <a:pt x="2442556" y="1936369"/>
                    <a:pt x="2440251" y="1936657"/>
                    <a:pt x="2437946" y="1936657"/>
                  </a:cubicBezTo>
                  <a:cubicBezTo>
                    <a:pt x="2437946" y="1936945"/>
                    <a:pt x="2437657" y="1936945"/>
                    <a:pt x="2437657" y="1936945"/>
                  </a:cubicBezTo>
                  <a:cubicBezTo>
                    <a:pt x="2430742" y="1940979"/>
                    <a:pt x="2422674" y="1942996"/>
                    <a:pt x="2416623" y="1948470"/>
                  </a:cubicBezTo>
                  <a:cubicBezTo>
                    <a:pt x="2418640" y="1952216"/>
                    <a:pt x="2417776" y="1954233"/>
                    <a:pt x="2413742" y="1955674"/>
                  </a:cubicBezTo>
                  <a:cubicBezTo>
                    <a:pt x="2406827" y="1957979"/>
                    <a:pt x="2400776" y="1963165"/>
                    <a:pt x="2392996" y="1962877"/>
                  </a:cubicBezTo>
                  <a:cubicBezTo>
                    <a:pt x="2382335" y="1968064"/>
                    <a:pt x="2371962" y="1973826"/>
                    <a:pt x="2360148" y="1975843"/>
                  </a:cubicBezTo>
                  <a:cubicBezTo>
                    <a:pt x="2356115" y="1976420"/>
                    <a:pt x="2352657" y="1978437"/>
                    <a:pt x="2350352" y="1981894"/>
                  </a:cubicBezTo>
                  <a:cubicBezTo>
                    <a:pt x="2350352" y="1973826"/>
                    <a:pt x="2199656" y="2009844"/>
                    <a:pt x="2200809" y="2012149"/>
                  </a:cubicBezTo>
                  <a:cubicBezTo>
                    <a:pt x="2203402" y="2013877"/>
                    <a:pt x="2205131" y="2016183"/>
                    <a:pt x="2205707" y="2019352"/>
                  </a:cubicBezTo>
                  <a:cubicBezTo>
                    <a:pt x="2199080" y="2020216"/>
                    <a:pt x="2192741" y="2022810"/>
                    <a:pt x="2186114" y="2022233"/>
                  </a:cubicBezTo>
                  <a:cubicBezTo>
                    <a:pt x="2171995" y="2030878"/>
                    <a:pt x="2158452" y="2040386"/>
                    <a:pt x="2140876" y="2038945"/>
                  </a:cubicBezTo>
                  <a:cubicBezTo>
                    <a:pt x="2137706" y="2039810"/>
                    <a:pt x="2134825" y="2040674"/>
                    <a:pt x="2131656" y="2041539"/>
                  </a:cubicBezTo>
                  <a:cubicBezTo>
                    <a:pt x="2124164" y="2048742"/>
                    <a:pt x="2114655" y="2049607"/>
                    <a:pt x="2105147" y="2050759"/>
                  </a:cubicBezTo>
                  <a:cubicBezTo>
                    <a:pt x="2086994" y="2056810"/>
                    <a:pt x="2069418" y="2063725"/>
                    <a:pt x="2050689" y="2067471"/>
                  </a:cubicBezTo>
                  <a:cubicBezTo>
                    <a:pt x="2045791" y="2070641"/>
                    <a:pt x="2040316" y="2072081"/>
                    <a:pt x="2034553" y="2072658"/>
                  </a:cubicBezTo>
                  <a:cubicBezTo>
                    <a:pt x="2029367" y="2076115"/>
                    <a:pt x="2023604" y="2077268"/>
                    <a:pt x="2017553" y="2077268"/>
                  </a:cubicBezTo>
                  <a:cubicBezTo>
                    <a:pt x="2009485" y="2082742"/>
                    <a:pt x="1999977" y="2081014"/>
                    <a:pt x="1991044" y="2081590"/>
                  </a:cubicBezTo>
                  <a:cubicBezTo>
                    <a:pt x="1959637" y="2089081"/>
                    <a:pt x="1929959" y="2102048"/>
                    <a:pt x="1898264" y="2107522"/>
                  </a:cubicBezTo>
                  <a:cubicBezTo>
                    <a:pt x="1894807" y="2108098"/>
                    <a:pt x="1891349" y="2109251"/>
                    <a:pt x="1888179" y="2110404"/>
                  </a:cubicBezTo>
                  <a:cubicBezTo>
                    <a:pt x="1862823" y="2119624"/>
                    <a:pt x="1836603" y="2125099"/>
                    <a:pt x="1810382" y="2131438"/>
                  </a:cubicBezTo>
                  <a:cubicBezTo>
                    <a:pt x="1803179" y="2134319"/>
                    <a:pt x="1795687" y="2137489"/>
                    <a:pt x="1788484" y="2140370"/>
                  </a:cubicBezTo>
                  <a:cubicBezTo>
                    <a:pt x="1788772" y="2141234"/>
                    <a:pt x="1788772" y="2142387"/>
                    <a:pt x="1789060" y="2143251"/>
                  </a:cubicBezTo>
                  <a:cubicBezTo>
                    <a:pt x="1788484" y="2149590"/>
                    <a:pt x="1785603" y="2149590"/>
                    <a:pt x="1781569" y="2145845"/>
                  </a:cubicBezTo>
                  <a:cubicBezTo>
                    <a:pt x="1778975" y="2145556"/>
                    <a:pt x="1776670" y="2145556"/>
                    <a:pt x="1774077" y="2145268"/>
                  </a:cubicBezTo>
                  <a:cubicBezTo>
                    <a:pt x="1766874" y="2151607"/>
                    <a:pt x="1757365" y="2152183"/>
                    <a:pt x="1748721" y="2155065"/>
                  </a:cubicBezTo>
                  <a:cubicBezTo>
                    <a:pt x="1748721" y="2155065"/>
                    <a:pt x="1749009" y="2155353"/>
                    <a:pt x="1749009" y="2155353"/>
                  </a:cubicBezTo>
                  <a:cubicBezTo>
                    <a:pt x="1746992" y="2156505"/>
                    <a:pt x="1744687" y="2157946"/>
                    <a:pt x="1742670" y="2159387"/>
                  </a:cubicBezTo>
                  <a:cubicBezTo>
                    <a:pt x="1743534" y="2161404"/>
                    <a:pt x="1742958" y="2163421"/>
                    <a:pt x="1740077" y="2163997"/>
                  </a:cubicBezTo>
                  <a:cubicBezTo>
                    <a:pt x="1738060" y="2164573"/>
                    <a:pt x="1737195" y="2163709"/>
                    <a:pt x="1736619" y="2162268"/>
                  </a:cubicBezTo>
                  <a:cubicBezTo>
                    <a:pt x="1730856" y="2164573"/>
                    <a:pt x="1725094" y="2166879"/>
                    <a:pt x="1718466" y="2166879"/>
                  </a:cubicBezTo>
                  <a:cubicBezTo>
                    <a:pt x="1700026" y="2172929"/>
                    <a:pt x="1680721" y="2174658"/>
                    <a:pt x="1661415" y="2176963"/>
                  </a:cubicBezTo>
                  <a:cubicBezTo>
                    <a:pt x="1648449" y="2178116"/>
                    <a:pt x="1636059" y="2182726"/>
                    <a:pt x="1623093" y="2184743"/>
                  </a:cubicBezTo>
                  <a:cubicBezTo>
                    <a:pt x="1606957" y="2187048"/>
                    <a:pt x="1590245" y="2186760"/>
                    <a:pt x="1574110" y="2190794"/>
                  </a:cubicBezTo>
                  <a:lnTo>
                    <a:pt x="1574686" y="2190794"/>
                  </a:lnTo>
                  <a:lnTo>
                    <a:pt x="1571516" y="2191658"/>
                  </a:lnTo>
                  <a:cubicBezTo>
                    <a:pt x="1570364" y="2191658"/>
                    <a:pt x="1569500" y="2191947"/>
                    <a:pt x="1568635" y="2192235"/>
                  </a:cubicBezTo>
                  <a:cubicBezTo>
                    <a:pt x="1568347" y="2192523"/>
                    <a:pt x="1568347" y="2192811"/>
                    <a:pt x="1568347" y="2193099"/>
                  </a:cubicBezTo>
                  <a:cubicBezTo>
                    <a:pt x="1570940" y="2192235"/>
                    <a:pt x="1573822" y="2191658"/>
                    <a:pt x="1576703" y="2190794"/>
                  </a:cubicBezTo>
                  <a:lnTo>
                    <a:pt x="1587364" y="2191370"/>
                  </a:lnTo>
                  <a:lnTo>
                    <a:pt x="1587076" y="2195404"/>
                  </a:lnTo>
                  <a:cubicBezTo>
                    <a:pt x="1578720" y="2197709"/>
                    <a:pt x="1570364" y="2200302"/>
                    <a:pt x="1562008" y="2202896"/>
                  </a:cubicBezTo>
                  <a:cubicBezTo>
                    <a:pt x="1562008" y="2203472"/>
                    <a:pt x="1562008" y="2204336"/>
                    <a:pt x="1562008" y="2205201"/>
                  </a:cubicBezTo>
                  <a:cubicBezTo>
                    <a:pt x="1570652" y="2207794"/>
                    <a:pt x="1578720" y="2204336"/>
                    <a:pt x="1586788" y="2202319"/>
                  </a:cubicBezTo>
                  <a:lnTo>
                    <a:pt x="1586500" y="2208947"/>
                  </a:lnTo>
                  <a:cubicBezTo>
                    <a:pt x="1576127" y="2210964"/>
                    <a:pt x="1566042" y="2212981"/>
                    <a:pt x="1556821" y="2218743"/>
                  </a:cubicBezTo>
                  <a:cubicBezTo>
                    <a:pt x="1553076" y="2221048"/>
                    <a:pt x="1551923" y="2215862"/>
                    <a:pt x="1549330" y="2214421"/>
                  </a:cubicBezTo>
                  <a:cubicBezTo>
                    <a:pt x="1544143" y="2217014"/>
                    <a:pt x="1542127" y="2213557"/>
                    <a:pt x="1540398" y="2209523"/>
                  </a:cubicBezTo>
                  <a:cubicBezTo>
                    <a:pt x="1530025" y="2211540"/>
                    <a:pt x="1519940" y="2213557"/>
                    <a:pt x="1509855" y="2215574"/>
                  </a:cubicBezTo>
                  <a:cubicBezTo>
                    <a:pt x="1505245" y="2217303"/>
                    <a:pt x="1500635" y="2219320"/>
                    <a:pt x="1496601" y="2222489"/>
                  </a:cubicBezTo>
                  <a:cubicBezTo>
                    <a:pt x="1491991" y="2225658"/>
                    <a:pt x="1487380" y="2226523"/>
                    <a:pt x="1481329" y="2223642"/>
                  </a:cubicBezTo>
                  <a:cubicBezTo>
                    <a:pt x="1480753" y="2223353"/>
                    <a:pt x="1479889" y="2223065"/>
                    <a:pt x="1479024" y="2222777"/>
                  </a:cubicBezTo>
                  <a:cubicBezTo>
                    <a:pt x="1468651" y="2225658"/>
                    <a:pt x="1458278" y="2228540"/>
                    <a:pt x="1447329" y="2228540"/>
                  </a:cubicBezTo>
                  <a:cubicBezTo>
                    <a:pt x="1440702" y="2231133"/>
                    <a:pt x="1435227" y="2234591"/>
                    <a:pt x="1432634" y="2238049"/>
                  </a:cubicBezTo>
                  <a:cubicBezTo>
                    <a:pt x="1429177" y="2242371"/>
                    <a:pt x="1424566" y="2242371"/>
                    <a:pt x="1419956" y="2242659"/>
                  </a:cubicBezTo>
                  <a:cubicBezTo>
                    <a:pt x="1412753" y="2243235"/>
                    <a:pt x="1405837" y="2243235"/>
                    <a:pt x="1398634" y="2243235"/>
                  </a:cubicBezTo>
                  <a:cubicBezTo>
                    <a:pt x="1395465" y="2246404"/>
                    <a:pt x="1391719" y="2245828"/>
                    <a:pt x="1387685" y="2245540"/>
                  </a:cubicBezTo>
                  <a:cubicBezTo>
                    <a:pt x="1387973" y="2244964"/>
                    <a:pt x="1388261" y="2244387"/>
                    <a:pt x="1388549" y="2243811"/>
                  </a:cubicBezTo>
                  <a:cubicBezTo>
                    <a:pt x="1385956" y="2244387"/>
                    <a:pt x="1383363" y="2244676"/>
                    <a:pt x="1381058" y="2245252"/>
                  </a:cubicBezTo>
                  <a:cubicBezTo>
                    <a:pt x="1380481" y="2245540"/>
                    <a:pt x="1379905" y="2245540"/>
                    <a:pt x="1379329" y="2245828"/>
                  </a:cubicBezTo>
                  <a:cubicBezTo>
                    <a:pt x="1372414" y="2254760"/>
                    <a:pt x="1362905" y="2253320"/>
                    <a:pt x="1353685" y="2252455"/>
                  </a:cubicBezTo>
                  <a:cubicBezTo>
                    <a:pt x="1360312" y="2248133"/>
                    <a:pt x="1367515" y="2246404"/>
                    <a:pt x="1375295" y="2245540"/>
                  </a:cubicBezTo>
                  <a:cubicBezTo>
                    <a:pt x="1374719" y="2245252"/>
                    <a:pt x="1374142" y="2244676"/>
                    <a:pt x="1373854" y="2243811"/>
                  </a:cubicBezTo>
                  <a:cubicBezTo>
                    <a:pt x="1371549" y="2238913"/>
                    <a:pt x="1377888" y="2240354"/>
                    <a:pt x="1378753" y="2237760"/>
                  </a:cubicBezTo>
                  <a:cubicBezTo>
                    <a:pt x="1378176" y="2236896"/>
                    <a:pt x="1377312" y="2236032"/>
                    <a:pt x="1376447" y="2235167"/>
                  </a:cubicBezTo>
                  <a:cubicBezTo>
                    <a:pt x="1372702" y="2236032"/>
                    <a:pt x="1368956" y="2236896"/>
                    <a:pt x="1365210" y="2237760"/>
                  </a:cubicBezTo>
                  <a:cubicBezTo>
                    <a:pt x="1361752" y="2238625"/>
                    <a:pt x="1358295" y="2239777"/>
                    <a:pt x="1355125" y="2240930"/>
                  </a:cubicBezTo>
                  <a:cubicBezTo>
                    <a:pt x="1355125" y="2242082"/>
                    <a:pt x="1354837" y="2243235"/>
                    <a:pt x="1354837" y="2244387"/>
                  </a:cubicBezTo>
                  <a:cubicBezTo>
                    <a:pt x="1346769" y="2255337"/>
                    <a:pt x="1333515" y="2255049"/>
                    <a:pt x="1322566" y="2258794"/>
                  </a:cubicBezTo>
                  <a:cubicBezTo>
                    <a:pt x="1310464" y="2263116"/>
                    <a:pt x="1297498" y="2264845"/>
                    <a:pt x="1284820" y="2267438"/>
                  </a:cubicBezTo>
                  <a:cubicBezTo>
                    <a:pt x="1281362" y="2268303"/>
                    <a:pt x="1277616" y="2267438"/>
                    <a:pt x="1274735" y="2270032"/>
                  </a:cubicBezTo>
                  <a:cubicBezTo>
                    <a:pt x="1269260" y="2274642"/>
                    <a:pt x="1263498" y="2277811"/>
                    <a:pt x="1257447" y="2279828"/>
                  </a:cubicBezTo>
                  <a:cubicBezTo>
                    <a:pt x="1258887" y="2279252"/>
                    <a:pt x="1260904" y="2278964"/>
                    <a:pt x="1262921" y="2278964"/>
                  </a:cubicBezTo>
                  <a:cubicBezTo>
                    <a:pt x="1260328" y="2285015"/>
                    <a:pt x="1255718" y="2286167"/>
                    <a:pt x="1251108" y="2286744"/>
                  </a:cubicBezTo>
                  <a:cubicBezTo>
                    <a:pt x="1248803" y="2288761"/>
                    <a:pt x="1244769" y="2290489"/>
                    <a:pt x="1243328" y="2287608"/>
                  </a:cubicBezTo>
                  <a:cubicBezTo>
                    <a:pt x="1241887" y="2284439"/>
                    <a:pt x="1245921" y="2283862"/>
                    <a:pt x="1248514" y="2283862"/>
                  </a:cubicBezTo>
                  <a:cubicBezTo>
                    <a:pt x="1251108" y="2282710"/>
                    <a:pt x="1253413" y="2281269"/>
                    <a:pt x="1256294" y="2280117"/>
                  </a:cubicBezTo>
                  <a:cubicBezTo>
                    <a:pt x="1244192" y="2283862"/>
                    <a:pt x="1230938" y="2283574"/>
                    <a:pt x="1217972" y="2283286"/>
                  </a:cubicBezTo>
                  <a:cubicBezTo>
                    <a:pt x="1215955" y="2283286"/>
                    <a:pt x="1214226" y="2283286"/>
                    <a:pt x="1212497" y="2283286"/>
                  </a:cubicBezTo>
                  <a:cubicBezTo>
                    <a:pt x="1207311" y="2285303"/>
                    <a:pt x="1203277" y="2289049"/>
                    <a:pt x="1198955" y="2292795"/>
                  </a:cubicBezTo>
                  <a:cubicBezTo>
                    <a:pt x="1203853" y="2292506"/>
                    <a:pt x="1208752" y="2292795"/>
                    <a:pt x="1212785" y="2291066"/>
                  </a:cubicBezTo>
                  <a:cubicBezTo>
                    <a:pt x="1217972" y="2286744"/>
                    <a:pt x="1224023" y="2289337"/>
                    <a:pt x="1230362" y="2289049"/>
                  </a:cubicBezTo>
                  <a:cubicBezTo>
                    <a:pt x="1227480" y="2296828"/>
                    <a:pt x="1222870" y="2296540"/>
                    <a:pt x="1217396" y="2293371"/>
                  </a:cubicBezTo>
                  <a:cubicBezTo>
                    <a:pt x="1212209" y="2293371"/>
                    <a:pt x="1207311" y="2295100"/>
                    <a:pt x="1202989" y="2297981"/>
                  </a:cubicBezTo>
                  <a:cubicBezTo>
                    <a:pt x="1205582" y="2302015"/>
                    <a:pt x="1206158" y="2305473"/>
                    <a:pt x="1200972" y="2307778"/>
                  </a:cubicBezTo>
                  <a:cubicBezTo>
                    <a:pt x="1196938" y="2311524"/>
                    <a:pt x="1191751" y="2312100"/>
                    <a:pt x="1186853" y="2312964"/>
                  </a:cubicBezTo>
                  <a:cubicBezTo>
                    <a:pt x="1181667" y="2315557"/>
                    <a:pt x="1179361" y="2313540"/>
                    <a:pt x="1181090" y="2308066"/>
                  </a:cubicBezTo>
                  <a:cubicBezTo>
                    <a:pt x="1181955" y="2305184"/>
                    <a:pt x="1184548" y="2302879"/>
                    <a:pt x="1186565" y="2300574"/>
                  </a:cubicBezTo>
                  <a:cubicBezTo>
                    <a:pt x="1185701" y="2300862"/>
                    <a:pt x="1184548" y="2301150"/>
                    <a:pt x="1183684" y="2301150"/>
                  </a:cubicBezTo>
                  <a:cubicBezTo>
                    <a:pt x="1187429" y="2294811"/>
                    <a:pt x="1185701" y="2293371"/>
                    <a:pt x="1180802" y="2293947"/>
                  </a:cubicBezTo>
                  <a:cubicBezTo>
                    <a:pt x="1159768" y="2304032"/>
                    <a:pt x="1138158" y="2311235"/>
                    <a:pt x="1115971" y="2316998"/>
                  </a:cubicBezTo>
                  <a:cubicBezTo>
                    <a:pt x="1096090" y="2322184"/>
                    <a:pt x="1076496" y="2327659"/>
                    <a:pt x="1056903" y="2333422"/>
                  </a:cubicBezTo>
                  <a:cubicBezTo>
                    <a:pt x="1055174" y="2333998"/>
                    <a:pt x="1053734" y="2333998"/>
                    <a:pt x="1053445" y="2336015"/>
                  </a:cubicBezTo>
                  <a:cubicBezTo>
                    <a:pt x="1051429" y="2336015"/>
                    <a:pt x="1049412" y="2336015"/>
                    <a:pt x="1047395" y="2336015"/>
                  </a:cubicBezTo>
                  <a:cubicBezTo>
                    <a:pt x="1046530" y="2336880"/>
                    <a:pt x="1045666" y="2337168"/>
                    <a:pt x="1043649" y="2336015"/>
                  </a:cubicBezTo>
                  <a:cubicBezTo>
                    <a:pt x="1037310" y="2336015"/>
                    <a:pt x="1031259" y="2336015"/>
                    <a:pt x="1024920" y="2336015"/>
                  </a:cubicBezTo>
                  <a:cubicBezTo>
                    <a:pt x="1021174" y="2336015"/>
                    <a:pt x="1017140" y="2336015"/>
                    <a:pt x="1013106" y="2336015"/>
                  </a:cubicBezTo>
                  <a:cubicBezTo>
                    <a:pt x="993513" y="2341202"/>
                    <a:pt x="974208" y="2346676"/>
                    <a:pt x="954902" y="2351575"/>
                  </a:cubicBezTo>
                  <a:cubicBezTo>
                    <a:pt x="942801" y="2354744"/>
                    <a:pt x="935309" y="2361371"/>
                    <a:pt x="927529" y="2369151"/>
                  </a:cubicBezTo>
                  <a:cubicBezTo>
                    <a:pt x="924936" y="2371744"/>
                    <a:pt x="921767" y="2372897"/>
                    <a:pt x="918309" y="2374049"/>
                  </a:cubicBezTo>
                  <a:cubicBezTo>
                    <a:pt x="916580" y="2374626"/>
                    <a:pt x="913987" y="2375490"/>
                    <a:pt x="913123" y="2373473"/>
                  </a:cubicBezTo>
                  <a:cubicBezTo>
                    <a:pt x="911682" y="2370592"/>
                    <a:pt x="915428" y="2369727"/>
                    <a:pt x="916292" y="2367710"/>
                  </a:cubicBezTo>
                  <a:cubicBezTo>
                    <a:pt x="916292" y="2365405"/>
                    <a:pt x="916580" y="2363100"/>
                    <a:pt x="913699" y="2362236"/>
                  </a:cubicBezTo>
                  <a:cubicBezTo>
                    <a:pt x="901885" y="2361083"/>
                    <a:pt x="893241" y="2370015"/>
                    <a:pt x="882580" y="2372897"/>
                  </a:cubicBezTo>
                  <a:cubicBezTo>
                    <a:pt x="877105" y="2374337"/>
                    <a:pt x="873360" y="2380100"/>
                    <a:pt x="866444" y="2375490"/>
                  </a:cubicBezTo>
                  <a:cubicBezTo>
                    <a:pt x="864427" y="2374049"/>
                    <a:pt x="860393" y="2375202"/>
                    <a:pt x="857224" y="2375202"/>
                  </a:cubicBezTo>
                  <a:cubicBezTo>
                    <a:pt x="853190" y="2380965"/>
                    <a:pt x="846563" y="2375778"/>
                    <a:pt x="841953" y="2378371"/>
                  </a:cubicBezTo>
                  <a:cubicBezTo>
                    <a:pt x="838495" y="2381541"/>
                    <a:pt x="834173" y="2381829"/>
                    <a:pt x="829851" y="2382405"/>
                  </a:cubicBezTo>
                  <a:cubicBezTo>
                    <a:pt x="826681" y="2383846"/>
                    <a:pt x="823800" y="2385287"/>
                    <a:pt x="820342" y="2384422"/>
                  </a:cubicBezTo>
                  <a:cubicBezTo>
                    <a:pt x="818613" y="2386439"/>
                    <a:pt x="816020" y="2386727"/>
                    <a:pt x="813427" y="2387015"/>
                  </a:cubicBezTo>
                  <a:cubicBezTo>
                    <a:pt x="803054" y="2391337"/>
                    <a:pt x="791529" y="2391626"/>
                    <a:pt x="781156" y="2395948"/>
                  </a:cubicBezTo>
                  <a:cubicBezTo>
                    <a:pt x="787783" y="2386439"/>
                    <a:pt x="799020" y="2387015"/>
                    <a:pt x="808529" y="2384422"/>
                  </a:cubicBezTo>
                  <a:cubicBezTo>
                    <a:pt x="812274" y="2383558"/>
                    <a:pt x="816020" y="2381253"/>
                    <a:pt x="820342" y="2382405"/>
                  </a:cubicBezTo>
                  <a:cubicBezTo>
                    <a:pt x="821783" y="2379524"/>
                    <a:pt x="824376" y="2379524"/>
                    <a:pt x="826970" y="2379812"/>
                  </a:cubicBezTo>
                  <a:cubicBezTo>
                    <a:pt x="830715" y="2377507"/>
                    <a:pt x="834461" y="2375778"/>
                    <a:pt x="839071" y="2375778"/>
                  </a:cubicBezTo>
                  <a:cubicBezTo>
                    <a:pt x="843970" y="2372897"/>
                    <a:pt x="849444" y="2373761"/>
                    <a:pt x="854343" y="2372320"/>
                  </a:cubicBezTo>
                  <a:cubicBezTo>
                    <a:pt x="857224" y="2369727"/>
                    <a:pt x="859529" y="2365981"/>
                    <a:pt x="853190" y="2367422"/>
                  </a:cubicBezTo>
                  <a:cubicBezTo>
                    <a:pt x="842241" y="2370015"/>
                    <a:pt x="830715" y="2370303"/>
                    <a:pt x="820054" y="2374626"/>
                  </a:cubicBezTo>
                  <a:cubicBezTo>
                    <a:pt x="803919" y="2380965"/>
                    <a:pt x="787207" y="2386727"/>
                    <a:pt x="769342" y="2382405"/>
                  </a:cubicBezTo>
                  <a:cubicBezTo>
                    <a:pt x="767325" y="2382117"/>
                    <a:pt x="764732" y="2382982"/>
                    <a:pt x="762427" y="2383846"/>
                  </a:cubicBezTo>
                  <a:cubicBezTo>
                    <a:pt x="730155" y="2395660"/>
                    <a:pt x="696155" y="2400846"/>
                    <a:pt x="663884" y="2412372"/>
                  </a:cubicBezTo>
                  <a:cubicBezTo>
                    <a:pt x="663596" y="2411795"/>
                    <a:pt x="663019" y="2410931"/>
                    <a:pt x="662443" y="2410355"/>
                  </a:cubicBezTo>
                  <a:cubicBezTo>
                    <a:pt x="660138" y="2411795"/>
                    <a:pt x="657545" y="2412948"/>
                    <a:pt x="654951" y="2413524"/>
                  </a:cubicBezTo>
                  <a:cubicBezTo>
                    <a:pt x="644002" y="2416117"/>
                    <a:pt x="633341" y="2419575"/>
                    <a:pt x="622680" y="2423033"/>
                  </a:cubicBezTo>
                  <a:cubicBezTo>
                    <a:pt x="609714" y="2427355"/>
                    <a:pt x="597324" y="2434270"/>
                    <a:pt x="583205" y="2435134"/>
                  </a:cubicBezTo>
                  <a:cubicBezTo>
                    <a:pt x="581188" y="2435134"/>
                    <a:pt x="578883" y="2435999"/>
                    <a:pt x="577154" y="2436863"/>
                  </a:cubicBezTo>
                  <a:cubicBezTo>
                    <a:pt x="558137" y="2447236"/>
                    <a:pt x="536239" y="2450694"/>
                    <a:pt x="516646" y="2459914"/>
                  </a:cubicBezTo>
                  <a:cubicBezTo>
                    <a:pt x="516357" y="2461643"/>
                    <a:pt x="512612" y="2461067"/>
                    <a:pt x="513476" y="2463948"/>
                  </a:cubicBezTo>
                  <a:cubicBezTo>
                    <a:pt x="514629" y="2463660"/>
                    <a:pt x="515781" y="2463372"/>
                    <a:pt x="516934" y="2463084"/>
                  </a:cubicBezTo>
                  <a:cubicBezTo>
                    <a:pt x="517510" y="2464524"/>
                    <a:pt x="518086" y="2465677"/>
                    <a:pt x="518662" y="2467118"/>
                  </a:cubicBezTo>
                  <a:cubicBezTo>
                    <a:pt x="507137" y="2469999"/>
                    <a:pt x="495611" y="2473169"/>
                    <a:pt x="484086" y="2476626"/>
                  </a:cubicBezTo>
                  <a:cubicBezTo>
                    <a:pt x="459306" y="2484118"/>
                    <a:pt x="434526" y="2492474"/>
                    <a:pt x="409170" y="2498525"/>
                  </a:cubicBezTo>
                  <a:cubicBezTo>
                    <a:pt x="401967" y="2500254"/>
                    <a:pt x="394763" y="2502559"/>
                    <a:pt x="387848" y="2505152"/>
                  </a:cubicBezTo>
                  <a:cubicBezTo>
                    <a:pt x="387848" y="2504864"/>
                    <a:pt x="387848" y="2504576"/>
                    <a:pt x="387848" y="2504287"/>
                  </a:cubicBezTo>
                  <a:cubicBezTo>
                    <a:pt x="387272" y="2499965"/>
                    <a:pt x="384967" y="2499101"/>
                    <a:pt x="381221" y="2500542"/>
                  </a:cubicBezTo>
                  <a:cubicBezTo>
                    <a:pt x="376899" y="2502270"/>
                    <a:pt x="372289" y="2503711"/>
                    <a:pt x="368543" y="2506592"/>
                  </a:cubicBezTo>
                  <a:cubicBezTo>
                    <a:pt x="367390" y="2508033"/>
                    <a:pt x="365085" y="2509474"/>
                    <a:pt x="365950" y="2511779"/>
                  </a:cubicBezTo>
                  <a:cubicBezTo>
                    <a:pt x="365950" y="2512067"/>
                    <a:pt x="366238" y="2512355"/>
                    <a:pt x="366238" y="2512355"/>
                  </a:cubicBezTo>
                  <a:lnTo>
                    <a:pt x="359323" y="2514948"/>
                  </a:lnTo>
                  <a:cubicBezTo>
                    <a:pt x="358458" y="2514948"/>
                    <a:pt x="357882" y="2514948"/>
                    <a:pt x="357306" y="2514948"/>
                  </a:cubicBezTo>
                  <a:cubicBezTo>
                    <a:pt x="355577" y="2514948"/>
                    <a:pt x="353272" y="2513220"/>
                    <a:pt x="352695" y="2515813"/>
                  </a:cubicBezTo>
                  <a:cubicBezTo>
                    <a:pt x="352695" y="2516389"/>
                    <a:pt x="352695" y="2516677"/>
                    <a:pt x="352695" y="2517254"/>
                  </a:cubicBezTo>
                  <a:lnTo>
                    <a:pt x="342034" y="2520999"/>
                  </a:lnTo>
                  <a:cubicBezTo>
                    <a:pt x="340305" y="2521864"/>
                    <a:pt x="338865" y="2523016"/>
                    <a:pt x="337136" y="2524169"/>
                  </a:cubicBezTo>
                  <a:lnTo>
                    <a:pt x="305153" y="2537135"/>
                  </a:lnTo>
                  <a:cubicBezTo>
                    <a:pt x="305153" y="2536559"/>
                    <a:pt x="305441" y="2535694"/>
                    <a:pt x="305153" y="2535118"/>
                  </a:cubicBezTo>
                  <a:cubicBezTo>
                    <a:pt x="304865" y="2534542"/>
                    <a:pt x="303712" y="2533677"/>
                    <a:pt x="303424" y="2533965"/>
                  </a:cubicBezTo>
                  <a:cubicBezTo>
                    <a:pt x="298814" y="2537423"/>
                    <a:pt x="293627" y="2539440"/>
                    <a:pt x="288441" y="2541745"/>
                  </a:cubicBezTo>
                  <a:cubicBezTo>
                    <a:pt x="289017" y="2541169"/>
                    <a:pt x="289305" y="2540305"/>
                    <a:pt x="289305" y="2539440"/>
                  </a:cubicBezTo>
                  <a:cubicBezTo>
                    <a:pt x="289305" y="2539152"/>
                    <a:pt x="288441" y="2538576"/>
                    <a:pt x="288153" y="2538576"/>
                  </a:cubicBezTo>
                  <a:cubicBezTo>
                    <a:pt x="286136" y="2538288"/>
                    <a:pt x="285847" y="2540305"/>
                    <a:pt x="284983" y="2541457"/>
                  </a:cubicBezTo>
                  <a:cubicBezTo>
                    <a:pt x="282390" y="2542898"/>
                    <a:pt x="279220" y="2543186"/>
                    <a:pt x="278068" y="2547220"/>
                  </a:cubicBezTo>
                  <a:cubicBezTo>
                    <a:pt x="279508" y="2546356"/>
                    <a:pt x="281237" y="2545491"/>
                    <a:pt x="282966" y="2544627"/>
                  </a:cubicBezTo>
                  <a:cubicBezTo>
                    <a:pt x="282390" y="2544915"/>
                    <a:pt x="281525" y="2545203"/>
                    <a:pt x="280949" y="2545779"/>
                  </a:cubicBezTo>
                  <a:cubicBezTo>
                    <a:pt x="281814" y="2545779"/>
                    <a:pt x="282966" y="2545491"/>
                    <a:pt x="283831" y="2545491"/>
                  </a:cubicBezTo>
                  <a:lnTo>
                    <a:pt x="277780" y="2547796"/>
                  </a:lnTo>
                  <a:cubicBezTo>
                    <a:pt x="277780" y="2547796"/>
                    <a:pt x="277492" y="2547796"/>
                    <a:pt x="277492" y="2547796"/>
                  </a:cubicBezTo>
                  <a:cubicBezTo>
                    <a:pt x="273746" y="2545779"/>
                    <a:pt x="270000" y="2546644"/>
                    <a:pt x="267119" y="2549237"/>
                  </a:cubicBezTo>
                  <a:cubicBezTo>
                    <a:pt x="265390" y="2550389"/>
                    <a:pt x="265678" y="2551254"/>
                    <a:pt x="266542" y="2552118"/>
                  </a:cubicBezTo>
                  <a:lnTo>
                    <a:pt x="233983" y="2565084"/>
                  </a:lnTo>
                  <a:cubicBezTo>
                    <a:pt x="236576" y="2562779"/>
                    <a:pt x="240034" y="2561050"/>
                    <a:pt x="239169" y="2557305"/>
                  </a:cubicBezTo>
                  <a:cubicBezTo>
                    <a:pt x="240898" y="2556440"/>
                    <a:pt x="242339" y="2555864"/>
                    <a:pt x="244068" y="2555288"/>
                  </a:cubicBezTo>
                  <a:cubicBezTo>
                    <a:pt x="245796" y="2555000"/>
                    <a:pt x="248101" y="2554711"/>
                    <a:pt x="247237" y="2552406"/>
                  </a:cubicBezTo>
                  <a:cubicBezTo>
                    <a:pt x="246373" y="2550389"/>
                    <a:pt x="244932" y="2552118"/>
                    <a:pt x="243779" y="2552983"/>
                  </a:cubicBezTo>
                  <a:cubicBezTo>
                    <a:pt x="242051" y="2553847"/>
                    <a:pt x="240322" y="2554711"/>
                    <a:pt x="238593" y="2555576"/>
                  </a:cubicBezTo>
                  <a:cubicBezTo>
                    <a:pt x="238305" y="2555000"/>
                    <a:pt x="238017" y="2554711"/>
                    <a:pt x="237729" y="2554135"/>
                  </a:cubicBezTo>
                  <a:cubicBezTo>
                    <a:pt x="237440" y="2552983"/>
                    <a:pt x="236576" y="2552118"/>
                    <a:pt x="235135" y="2552694"/>
                  </a:cubicBezTo>
                  <a:cubicBezTo>
                    <a:pt x="234271" y="2554135"/>
                    <a:pt x="233406" y="2555864"/>
                    <a:pt x="232254" y="2556440"/>
                  </a:cubicBezTo>
                  <a:cubicBezTo>
                    <a:pt x="225051" y="2560186"/>
                    <a:pt x="217847" y="2563356"/>
                    <a:pt x="210067" y="2565949"/>
                  </a:cubicBezTo>
                  <a:cubicBezTo>
                    <a:pt x="198830" y="2569983"/>
                    <a:pt x="184711" y="2568542"/>
                    <a:pt x="178084" y="2582373"/>
                  </a:cubicBezTo>
                  <a:cubicBezTo>
                    <a:pt x="178372" y="2582373"/>
                    <a:pt x="178660" y="2582661"/>
                    <a:pt x="178949" y="2582949"/>
                  </a:cubicBezTo>
                  <a:cubicBezTo>
                    <a:pt x="176932" y="2583525"/>
                    <a:pt x="174915" y="2584101"/>
                    <a:pt x="172898" y="2584678"/>
                  </a:cubicBezTo>
                  <a:cubicBezTo>
                    <a:pt x="170881" y="2585254"/>
                    <a:pt x="169152" y="2586118"/>
                    <a:pt x="167135" y="2586695"/>
                  </a:cubicBezTo>
                  <a:cubicBezTo>
                    <a:pt x="167135" y="2585542"/>
                    <a:pt x="167135" y="2584390"/>
                    <a:pt x="167135" y="2582949"/>
                  </a:cubicBezTo>
                  <a:cubicBezTo>
                    <a:pt x="168864" y="2581508"/>
                    <a:pt x="170881" y="2581220"/>
                    <a:pt x="172898" y="2581220"/>
                  </a:cubicBezTo>
                  <a:cubicBezTo>
                    <a:pt x="175203" y="2581220"/>
                    <a:pt x="176643" y="2580067"/>
                    <a:pt x="175779" y="2577762"/>
                  </a:cubicBezTo>
                  <a:cubicBezTo>
                    <a:pt x="175203" y="2576034"/>
                    <a:pt x="173186" y="2576034"/>
                    <a:pt x="172033" y="2577474"/>
                  </a:cubicBezTo>
                  <a:cubicBezTo>
                    <a:pt x="168864" y="2581220"/>
                    <a:pt x="163677" y="2578627"/>
                    <a:pt x="160508" y="2581508"/>
                  </a:cubicBezTo>
                  <a:cubicBezTo>
                    <a:pt x="151864" y="2584101"/>
                    <a:pt x="159355" y="2578915"/>
                    <a:pt x="151864" y="2584101"/>
                  </a:cubicBezTo>
                  <a:cubicBezTo>
                    <a:pt x="151864" y="2584101"/>
                    <a:pt x="146677" y="2585830"/>
                    <a:pt x="146677" y="2585830"/>
                  </a:cubicBezTo>
                  <a:cubicBezTo>
                    <a:pt x="168576" y="2584390"/>
                    <a:pt x="137457" y="2589288"/>
                    <a:pt x="138033" y="2588712"/>
                  </a:cubicBezTo>
                  <a:cubicBezTo>
                    <a:pt x="132847" y="2590440"/>
                    <a:pt x="119304" y="2584678"/>
                    <a:pt x="115558" y="2585830"/>
                  </a:cubicBezTo>
                  <a:cubicBezTo>
                    <a:pt x="113253" y="2586118"/>
                    <a:pt x="111524" y="2586406"/>
                    <a:pt x="110372" y="2588712"/>
                  </a:cubicBezTo>
                  <a:cubicBezTo>
                    <a:pt x="112677" y="2589288"/>
                    <a:pt x="114982" y="2589576"/>
                    <a:pt x="116999" y="2587559"/>
                  </a:cubicBezTo>
                  <a:cubicBezTo>
                    <a:pt x="127660" y="2588135"/>
                    <a:pt x="125931" y="2591305"/>
                    <a:pt x="126796" y="2591017"/>
                  </a:cubicBezTo>
                  <a:cubicBezTo>
                    <a:pt x="125067" y="2592457"/>
                    <a:pt x="116423" y="2590152"/>
                    <a:pt x="116135" y="2593322"/>
                  </a:cubicBezTo>
                  <a:cubicBezTo>
                    <a:pt x="115558" y="2593898"/>
                    <a:pt x="115270" y="2594186"/>
                    <a:pt x="114694" y="2594763"/>
                  </a:cubicBezTo>
                  <a:cubicBezTo>
                    <a:pt x="112101" y="2595915"/>
                    <a:pt x="106914" y="2593322"/>
                    <a:pt x="104033" y="2594186"/>
                  </a:cubicBezTo>
                  <a:cubicBezTo>
                    <a:pt x="94812" y="2596780"/>
                    <a:pt x="100287" y="2585542"/>
                    <a:pt x="91931" y="2590729"/>
                  </a:cubicBezTo>
                  <a:cubicBezTo>
                    <a:pt x="101440" y="2582373"/>
                    <a:pt x="96541" y="2587847"/>
                    <a:pt x="107202" y="2581220"/>
                  </a:cubicBezTo>
                  <a:cubicBezTo>
                    <a:pt x="113541" y="2577186"/>
                    <a:pt x="120457" y="2580644"/>
                    <a:pt x="124779" y="2575457"/>
                  </a:cubicBezTo>
                  <a:cubicBezTo>
                    <a:pt x="127660" y="2572000"/>
                    <a:pt x="137169" y="2571135"/>
                    <a:pt x="141203" y="2569118"/>
                  </a:cubicBezTo>
                  <a:cubicBezTo>
                    <a:pt x="141779" y="2568254"/>
                    <a:pt x="101728" y="2574593"/>
                    <a:pt x="97118" y="2578051"/>
                  </a:cubicBezTo>
                  <a:cubicBezTo>
                    <a:pt x="94812" y="2572000"/>
                    <a:pt x="109507" y="2568542"/>
                    <a:pt x="110660" y="2565373"/>
                  </a:cubicBezTo>
                  <a:cubicBezTo>
                    <a:pt x="98558" y="2568830"/>
                    <a:pt x="90202" y="2577474"/>
                    <a:pt x="82423" y="2586695"/>
                  </a:cubicBezTo>
                  <a:cubicBezTo>
                    <a:pt x="78965" y="2590729"/>
                    <a:pt x="77524" y="2595915"/>
                    <a:pt x="71185" y="2595339"/>
                  </a:cubicBezTo>
                  <a:cubicBezTo>
                    <a:pt x="68592" y="2595051"/>
                    <a:pt x="65999" y="2599373"/>
                    <a:pt x="63694" y="2595627"/>
                  </a:cubicBezTo>
                  <a:cubicBezTo>
                    <a:pt x="62253" y="2593034"/>
                    <a:pt x="64846" y="2591017"/>
                    <a:pt x="66575" y="2589288"/>
                  </a:cubicBezTo>
                  <a:cubicBezTo>
                    <a:pt x="67728" y="2588135"/>
                    <a:pt x="69456" y="2586406"/>
                    <a:pt x="67151" y="2584966"/>
                  </a:cubicBezTo>
                  <a:cubicBezTo>
                    <a:pt x="65134" y="2583237"/>
                    <a:pt x="62829" y="2583813"/>
                    <a:pt x="61965" y="2586406"/>
                  </a:cubicBezTo>
                  <a:cubicBezTo>
                    <a:pt x="60236" y="2590729"/>
                    <a:pt x="57355" y="2594186"/>
                    <a:pt x="58219" y="2599661"/>
                  </a:cubicBezTo>
                  <a:cubicBezTo>
                    <a:pt x="59083" y="2604559"/>
                    <a:pt x="57931" y="2609746"/>
                    <a:pt x="50727" y="2609746"/>
                  </a:cubicBezTo>
                  <a:cubicBezTo>
                    <a:pt x="46693" y="2611763"/>
                    <a:pt x="42948" y="2613203"/>
                    <a:pt x="43812" y="2606000"/>
                  </a:cubicBezTo>
                  <a:cubicBezTo>
                    <a:pt x="38626" y="2602254"/>
                    <a:pt x="39202" y="2599373"/>
                    <a:pt x="45541" y="2597932"/>
                  </a:cubicBezTo>
                  <a:cubicBezTo>
                    <a:pt x="40931" y="2595339"/>
                    <a:pt x="45541" y="2589000"/>
                    <a:pt x="40931" y="2586406"/>
                  </a:cubicBezTo>
                  <a:cubicBezTo>
                    <a:pt x="34880" y="2585542"/>
                    <a:pt x="29117" y="2584966"/>
                    <a:pt x="36321" y="2577186"/>
                  </a:cubicBezTo>
                  <a:cubicBezTo>
                    <a:pt x="38914" y="2574305"/>
                    <a:pt x="40354" y="2569695"/>
                    <a:pt x="42371" y="2565949"/>
                  </a:cubicBezTo>
                  <a:cubicBezTo>
                    <a:pt x="37473" y="2562203"/>
                    <a:pt x="38049" y="2555288"/>
                    <a:pt x="34015" y="2550966"/>
                  </a:cubicBezTo>
                  <a:cubicBezTo>
                    <a:pt x="28541" y="2549813"/>
                    <a:pt x="22490" y="2549813"/>
                    <a:pt x="27676" y="2540593"/>
                  </a:cubicBezTo>
                  <a:cubicBezTo>
                    <a:pt x="29982" y="2536847"/>
                    <a:pt x="26524" y="2529932"/>
                    <a:pt x="26236" y="2524457"/>
                  </a:cubicBezTo>
                  <a:cubicBezTo>
                    <a:pt x="25948" y="2522152"/>
                    <a:pt x="23931" y="2519847"/>
                    <a:pt x="26812" y="2517254"/>
                  </a:cubicBezTo>
                  <a:cubicBezTo>
                    <a:pt x="27965" y="2516389"/>
                    <a:pt x="31710" y="2513220"/>
                    <a:pt x="28253" y="2510050"/>
                  </a:cubicBezTo>
                  <a:cubicBezTo>
                    <a:pt x="25659" y="2507745"/>
                    <a:pt x="23642" y="2510626"/>
                    <a:pt x="21337" y="2510626"/>
                  </a:cubicBezTo>
                  <a:cubicBezTo>
                    <a:pt x="17592" y="2510626"/>
                    <a:pt x="15286" y="2517830"/>
                    <a:pt x="10964" y="2512643"/>
                  </a:cubicBezTo>
                  <a:cubicBezTo>
                    <a:pt x="6642" y="2507745"/>
                    <a:pt x="5778" y="2502270"/>
                    <a:pt x="8947" y="2496220"/>
                  </a:cubicBezTo>
                  <a:cubicBezTo>
                    <a:pt x="10964" y="2492474"/>
                    <a:pt x="12693" y="2488728"/>
                    <a:pt x="14710" y="2484982"/>
                  </a:cubicBezTo>
                  <a:cubicBezTo>
                    <a:pt x="13846" y="2482101"/>
                    <a:pt x="11541" y="2481525"/>
                    <a:pt x="8947" y="2482389"/>
                  </a:cubicBezTo>
                  <a:cubicBezTo>
                    <a:pt x="6066" y="2482965"/>
                    <a:pt x="2897" y="2487575"/>
                    <a:pt x="303" y="2483253"/>
                  </a:cubicBezTo>
                  <a:cubicBezTo>
                    <a:pt x="-1137" y="2480948"/>
                    <a:pt x="2897" y="2480084"/>
                    <a:pt x="5202" y="2479219"/>
                  </a:cubicBezTo>
                  <a:cubicBezTo>
                    <a:pt x="5202" y="2476914"/>
                    <a:pt x="1168" y="2475762"/>
                    <a:pt x="3761" y="2472592"/>
                  </a:cubicBezTo>
                  <a:cubicBezTo>
                    <a:pt x="10964" y="2464236"/>
                    <a:pt x="17880" y="2455592"/>
                    <a:pt x="24795" y="2446948"/>
                  </a:cubicBezTo>
                  <a:cubicBezTo>
                    <a:pt x="27388" y="2443202"/>
                    <a:pt x="36321" y="2439456"/>
                    <a:pt x="25083" y="2434558"/>
                  </a:cubicBezTo>
                  <a:cubicBezTo>
                    <a:pt x="23642" y="2433694"/>
                    <a:pt x="20761" y="2429084"/>
                    <a:pt x="24507" y="2426202"/>
                  </a:cubicBezTo>
                  <a:cubicBezTo>
                    <a:pt x="33727" y="2418711"/>
                    <a:pt x="37185" y="2407761"/>
                    <a:pt x="42371" y="2397965"/>
                  </a:cubicBezTo>
                  <a:cubicBezTo>
                    <a:pt x="46405" y="2390761"/>
                    <a:pt x="54473" y="2390473"/>
                    <a:pt x="58219" y="2384422"/>
                  </a:cubicBezTo>
                  <a:cubicBezTo>
                    <a:pt x="57931" y="2383846"/>
                    <a:pt x="57643" y="2382982"/>
                    <a:pt x="57355" y="2382405"/>
                  </a:cubicBezTo>
                  <a:cubicBezTo>
                    <a:pt x="51880" y="2382982"/>
                    <a:pt x="44677" y="2386151"/>
                    <a:pt x="41795" y="2381541"/>
                  </a:cubicBezTo>
                  <a:cubicBezTo>
                    <a:pt x="39490" y="2377795"/>
                    <a:pt x="48422" y="2377507"/>
                    <a:pt x="51016" y="2373473"/>
                  </a:cubicBezTo>
                  <a:cubicBezTo>
                    <a:pt x="52456" y="2370880"/>
                    <a:pt x="52168" y="2368863"/>
                    <a:pt x="53032" y="2366846"/>
                  </a:cubicBezTo>
                  <a:cubicBezTo>
                    <a:pt x="51016" y="2363100"/>
                    <a:pt x="52744" y="2359066"/>
                    <a:pt x="50151" y="2354744"/>
                  </a:cubicBezTo>
                  <a:cubicBezTo>
                    <a:pt x="46117" y="2348117"/>
                    <a:pt x="55626" y="2351286"/>
                    <a:pt x="57931" y="2348405"/>
                  </a:cubicBezTo>
                  <a:cubicBezTo>
                    <a:pt x="56778" y="2344947"/>
                    <a:pt x="62829" y="2345812"/>
                    <a:pt x="61388" y="2343219"/>
                  </a:cubicBezTo>
                  <a:cubicBezTo>
                    <a:pt x="59660" y="2340049"/>
                    <a:pt x="57355" y="2340913"/>
                    <a:pt x="54473" y="2342642"/>
                  </a:cubicBezTo>
                  <a:cubicBezTo>
                    <a:pt x="52168" y="2343795"/>
                    <a:pt x="52744" y="2340337"/>
                    <a:pt x="51880" y="2339185"/>
                  </a:cubicBezTo>
                  <a:cubicBezTo>
                    <a:pt x="48422" y="2340337"/>
                    <a:pt x="44965" y="2341778"/>
                    <a:pt x="41795" y="2338608"/>
                  </a:cubicBezTo>
                  <a:cubicBezTo>
                    <a:pt x="39202" y="2339473"/>
                    <a:pt x="36032" y="2339473"/>
                    <a:pt x="38337" y="2335727"/>
                  </a:cubicBezTo>
                  <a:cubicBezTo>
                    <a:pt x="41795" y="2329964"/>
                    <a:pt x="44677" y="2323337"/>
                    <a:pt x="52168" y="2321896"/>
                  </a:cubicBezTo>
                  <a:cubicBezTo>
                    <a:pt x="52744" y="2321896"/>
                    <a:pt x="53032" y="2321608"/>
                    <a:pt x="53321" y="2321608"/>
                  </a:cubicBezTo>
                  <a:cubicBezTo>
                    <a:pt x="53321" y="2317862"/>
                    <a:pt x="53321" y="2313829"/>
                    <a:pt x="53321" y="2310083"/>
                  </a:cubicBezTo>
                  <a:cubicBezTo>
                    <a:pt x="52168" y="2310659"/>
                    <a:pt x="51016" y="2311235"/>
                    <a:pt x="50151" y="2311524"/>
                  </a:cubicBezTo>
                  <a:cubicBezTo>
                    <a:pt x="45829" y="2312964"/>
                    <a:pt x="42660" y="2310083"/>
                    <a:pt x="38337" y="2310659"/>
                  </a:cubicBezTo>
                  <a:cubicBezTo>
                    <a:pt x="42660" y="2305473"/>
                    <a:pt x="48134" y="2301727"/>
                    <a:pt x="48710" y="2295100"/>
                  </a:cubicBezTo>
                  <a:cubicBezTo>
                    <a:pt x="48134" y="2291354"/>
                    <a:pt x="53032" y="2291642"/>
                    <a:pt x="53321" y="2288761"/>
                  </a:cubicBezTo>
                  <a:cubicBezTo>
                    <a:pt x="53321" y="2288761"/>
                    <a:pt x="53321" y="2288473"/>
                    <a:pt x="53321" y="2288473"/>
                  </a:cubicBezTo>
                  <a:cubicBezTo>
                    <a:pt x="52456" y="2287896"/>
                    <a:pt x="51880" y="2287320"/>
                    <a:pt x="51592" y="2286744"/>
                  </a:cubicBezTo>
                  <a:lnTo>
                    <a:pt x="45253" y="2286744"/>
                  </a:lnTo>
                  <a:cubicBezTo>
                    <a:pt x="47270" y="2286456"/>
                    <a:pt x="48999" y="2285879"/>
                    <a:pt x="51016" y="2285303"/>
                  </a:cubicBezTo>
                  <a:cubicBezTo>
                    <a:pt x="51016" y="2283862"/>
                    <a:pt x="52168" y="2282710"/>
                    <a:pt x="53321" y="2281269"/>
                  </a:cubicBezTo>
                  <a:cubicBezTo>
                    <a:pt x="53321" y="2277523"/>
                    <a:pt x="53321" y="2273489"/>
                    <a:pt x="53321" y="2269455"/>
                  </a:cubicBezTo>
                  <a:cubicBezTo>
                    <a:pt x="51880" y="2270320"/>
                    <a:pt x="50727" y="2272049"/>
                    <a:pt x="49287" y="2272337"/>
                  </a:cubicBezTo>
                  <a:cubicBezTo>
                    <a:pt x="46405" y="2272625"/>
                    <a:pt x="42948" y="2275506"/>
                    <a:pt x="40354" y="2271760"/>
                  </a:cubicBezTo>
                  <a:cubicBezTo>
                    <a:pt x="40066" y="2271760"/>
                    <a:pt x="40354" y="2271184"/>
                    <a:pt x="40354" y="2270896"/>
                  </a:cubicBezTo>
                  <a:cubicBezTo>
                    <a:pt x="40643" y="2270608"/>
                    <a:pt x="40931" y="2270320"/>
                    <a:pt x="41219" y="2270032"/>
                  </a:cubicBezTo>
                  <a:cubicBezTo>
                    <a:pt x="40643" y="2268879"/>
                    <a:pt x="40354" y="2268015"/>
                    <a:pt x="39778" y="2266862"/>
                  </a:cubicBezTo>
                  <a:cubicBezTo>
                    <a:pt x="39490" y="2266862"/>
                    <a:pt x="39202" y="2266574"/>
                    <a:pt x="38914" y="2266574"/>
                  </a:cubicBezTo>
                  <a:cubicBezTo>
                    <a:pt x="35456" y="2267150"/>
                    <a:pt x="32287" y="2267150"/>
                    <a:pt x="34880" y="2262252"/>
                  </a:cubicBezTo>
                  <a:cubicBezTo>
                    <a:pt x="32287" y="2258218"/>
                    <a:pt x="33439" y="2256489"/>
                    <a:pt x="38049" y="2257066"/>
                  </a:cubicBezTo>
                  <a:cubicBezTo>
                    <a:pt x="36897" y="2255625"/>
                    <a:pt x="37473" y="2253896"/>
                    <a:pt x="38049" y="2252455"/>
                  </a:cubicBezTo>
                  <a:cubicBezTo>
                    <a:pt x="36321" y="2253608"/>
                    <a:pt x="34304" y="2255049"/>
                    <a:pt x="32575" y="2256201"/>
                  </a:cubicBezTo>
                  <a:cubicBezTo>
                    <a:pt x="29693" y="2258218"/>
                    <a:pt x="26812" y="2259371"/>
                    <a:pt x="27100" y="2253896"/>
                  </a:cubicBezTo>
                  <a:cubicBezTo>
                    <a:pt x="28829" y="2250150"/>
                    <a:pt x="30558" y="2246404"/>
                    <a:pt x="32287" y="2242659"/>
                  </a:cubicBezTo>
                  <a:cubicBezTo>
                    <a:pt x="35168" y="2238049"/>
                    <a:pt x="39202" y="2234303"/>
                    <a:pt x="43236" y="2231133"/>
                  </a:cubicBezTo>
                  <a:cubicBezTo>
                    <a:pt x="42660" y="2227964"/>
                    <a:pt x="43524" y="2224794"/>
                    <a:pt x="42371" y="2221625"/>
                  </a:cubicBezTo>
                  <a:cubicBezTo>
                    <a:pt x="38914" y="2219320"/>
                    <a:pt x="34592" y="2217879"/>
                    <a:pt x="40643" y="2212692"/>
                  </a:cubicBezTo>
                  <a:cubicBezTo>
                    <a:pt x="43236" y="2210387"/>
                    <a:pt x="42660" y="2204913"/>
                    <a:pt x="43812" y="2200879"/>
                  </a:cubicBezTo>
                  <a:cubicBezTo>
                    <a:pt x="44388" y="2199150"/>
                    <a:pt x="43524" y="2197133"/>
                    <a:pt x="46117" y="2195980"/>
                  </a:cubicBezTo>
                  <a:cubicBezTo>
                    <a:pt x="47270" y="2195692"/>
                    <a:pt x="50727" y="2194540"/>
                    <a:pt x="48999" y="2191370"/>
                  </a:cubicBezTo>
                  <a:cubicBezTo>
                    <a:pt x="47558" y="2189065"/>
                    <a:pt x="45541" y="2190506"/>
                    <a:pt x="43812" y="2189930"/>
                  </a:cubicBezTo>
                  <a:cubicBezTo>
                    <a:pt x="41219" y="2188777"/>
                    <a:pt x="37761" y="2193387"/>
                    <a:pt x="36032" y="2188489"/>
                  </a:cubicBezTo>
                  <a:cubicBezTo>
                    <a:pt x="34304" y="2183879"/>
                    <a:pt x="35168" y="2179845"/>
                    <a:pt x="38914" y="2176387"/>
                  </a:cubicBezTo>
                  <a:cubicBezTo>
                    <a:pt x="41219" y="2174370"/>
                    <a:pt x="43524" y="2172065"/>
                    <a:pt x="45829" y="2170048"/>
                  </a:cubicBezTo>
                  <a:cubicBezTo>
                    <a:pt x="45829" y="2167743"/>
                    <a:pt x="44388" y="2166879"/>
                    <a:pt x="42371" y="2166879"/>
                  </a:cubicBezTo>
                  <a:cubicBezTo>
                    <a:pt x="40066" y="2166590"/>
                    <a:pt x="36609" y="2168896"/>
                    <a:pt x="36032" y="2165150"/>
                  </a:cubicBezTo>
                  <a:cubicBezTo>
                    <a:pt x="35744" y="2163133"/>
                    <a:pt x="38914" y="2163709"/>
                    <a:pt x="40643" y="2163709"/>
                  </a:cubicBezTo>
                  <a:cubicBezTo>
                    <a:pt x="41507" y="2162268"/>
                    <a:pt x="38914" y="2160251"/>
                    <a:pt x="41507" y="2158811"/>
                  </a:cubicBezTo>
                  <a:cubicBezTo>
                    <a:pt x="45253" y="2156794"/>
                    <a:pt x="48999" y="2154489"/>
                    <a:pt x="52744" y="2152472"/>
                  </a:cubicBezTo>
                  <a:cubicBezTo>
                    <a:pt x="52744" y="2150743"/>
                    <a:pt x="53032" y="2148726"/>
                    <a:pt x="53032" y="2146997"/>
                  </a:cubicBezTo>
                  <a:cubicBezTo>
                    <a:pt x="53321" y="2142963"/>
                    <a:pt x="51304" y="2137200"/>
                    <a:pt x="60236" y="2138065"/>
                  </a:cubicBezTo>
                  <a:cubicBezTo>
                    <a:pt x="65134" y="2138641"/>
                    <a:pt x="65999" y="2129997"/>
                    <a:pt x="66575" y="2125675"/>
                  </a:cubicBezTo>
                  <a:cubicBezTo>
                    <a:pt x="67728" y="2117319"/>
                    <a:pt x="72050" y="2114149"/>
                    <a:pt x="78965" y="2112421"/>
                  </a:cubicBezTo>
                  <a:cubicBezTo>
                    <a:pt x="78965" y="2108963"/>
                    <a:pt x="78965" y="2105793"/>
                    <a:pt x="78965" y="2102624"/>
                  </a:cubicBezTo>
                  <a:cubicBezTo>
                    <a:pt x="74067" y="2093692"/>
                    <a:pt x="79829" y="2083607"/>
                    <a:pt x="74931" y="2074386"/>
                  </a:cubicBezTo>
                  <a:cubicBezTo>
                    <a:pt x="73490" y="2071793"/>
                    <a:pt x="79829" y="2070929"/>
                    <a:pt x="80982" y="2071505"/>
                  </a:cubicBezTo>
                  <a:cubicBezTo>
                    <a:pt x="86456" y="2073810"/>
                    <a:pt x="90490" y="2069776"/>
                    <a:pt x="95389" y="2069488"/>
                  </a:cubicBezTo>
                  <a:cubicBezTo>
                    <a:pt x="95101" y="2064590"/>
                    <a:pt x="100575" y="2066318"/>
                    <a:pt x="102304" y="2063437"/>
                  </a:cubicBezTo>
                  <a:cubicBezTo>
                    <a:pt x="92795" y="2054505"/>
                    <a:pt x="92795" y="2054505"/>
                    <a:pt x="100287" y="2048454"/>
                  </a:cubicBezTo>
                  <a:cubicBezTo>
                    <a:pt x="102016" y="2049318"/>
                    <a:pt x="103745" y="2050183"/>
                    <a:pt x="105473" y="2051047"/>
                  </a:cubicBezTo>
                  <a:cubicBezTo>
                    <a:pt x="109507" y="2049030"/>
                    <a:pt x="113253" y="2047301"/>
                    <a:pt x="116999" y="2045284"/>
                  </a:cubicBezTo>
                  <a:cubicBezTo>
                    <a:pt x="116999" y="2045284"/>
                    <a:pt x="116999" y="2044708"/>
                    <a:pt x="116999" y="2044708"/>
                  </a:cubicBezTo>
                  <a:cubicBezTo>
                    <a:pt x="116711" y="2044420"/>
                    <a:pt x="116423" y="2044132"/>
                    <a:pt x="116135" y="2043844"/>
                  </a:cubicBezTo>
                  <a:cubicBezTo>
                    <a:pt x="106914" y="2037217"/>
                    <a:pt x="106914" y="2037217"/>
                    <a:pt x="119304" y="2028861"/>
                  </a:cubicBezTo>
                  <a:cubicBezTo>
                    <a:pt x="119304" y="2028573"/>
                    <a:pt x="119592" y="2028573"/>
                    <a:pt x="119592" y="2028573"/>
                  </a:cubicBezTo>
                  <a:cubicBezTo>
                    <a:pt x="119592" y="2028284"/>
                    <a:pt x="119592" y="2028284"/>
                    <a:pt x="119592" y="2028284"/>
                  </a:cubicBezTo>
                  <a:cubicBezTo>
                    <a:pt x="119592" y="2028284"/>
                    <a:pt x="119592" y="2027996"/>
                    <a:pt x="119880" y="2027708"/>
                  </a:cubicBezTo>
                  <a:cubicBezTo>
                    <a:pt x="120169" y="2027708"/>
                    <a:pt x="120457" y="2027420"/>
                    <a:pt x="120745" y="2027420"/>
                  </a:cubicBezTo>
                  <a:cubicBezTo>
                    <a:pt x="120457" y="2022522"/>
                    <a:pt x="119880" y="2017335"/>
                    <a:pt x="127084" y="2017335"/>
                  </a:cubicBezTo>
                  <a:cubicBezTo>
                    <a:pt x="129677" y="2015606"/>
                    <a:pt x="132558" y="2017335"/>
                    <a:pt x="135440" y="2017623"/>
                  </a:cubicBezTo>
                  <a:cubicBezTo>
                    <a:pt x="138321" y="2014166"/>
                    <a:pt x="141491" y="2010708"/>
                    <a:pt x="146101" y="2010132"/>
                  </a:cubicBezTo>
                  <a:cubicBezTo>
                    <a:pt x="145813" y="2008691"/>
                    <a:pt x="144660" y="2006674"/>
                    <a:pt x="143796" y="2008115"/>
                  </a:cubicBezTo>
                  <a:cubicBezTo>
                    <a:pt x="140338" y="2013877"/>
                    <a:pt x="134575" y="2010708"/>
                    <a:pt x="130253" y="2012149"/>
                  </a:cubicBezTo>
                  <a:cubicBezTo>
                    <a:pt x="126508" y="2013301"/>
                    <a:pt x="122474" y="2014454"/>
                    <a:pt x="118440" y="2015318"/>
                  </a:cubicBezTo>
                  <a:cubicBezTo>
                    <a:pt x="116135" y="2015894"/>
                    <a:pt x="113541" y="2015894"/>
                    <a:pt x="115270" y="2012149"/>
                  </a:cubicBezTo>
                  <a:cubicBezTo>
                    <a:pt x="117287" y="2010132"/>
                    <a:pt x="119592" y="2007827"/>
                    <a:pt x="121609" y="2005810"/>
                  </a:cubicBezTo>
                  <a:cubicBezTo>
                    <a:pt x="128813" y="2000623"/>
                    <a:pt x="137169" y="1999182"/>
                    <a:pt x="145525" y="1997166"/>
                  </a:cubicBezTo>
                  <a:cubicBezTo>
                    <a:pt x="145236" y="1996013"/>
                    <a:pt x="145236" y="1994860"/>
                    <a:pt x="145236" y="1993708"/>
                  </a:cubicBezTo>
                  <a:cubicBezTo>
                    <a:pt x="143508" y="1992843"/>
                    <a:pt x="142067" y="1990826"/>
                    <a:pt x="142931" y="1989386"/>
                  </a:cubicBezTo>
                  <a:cubicBezTo>
                    <a:pt x="143219" y="1988233"/>
                    <a:pt x="146101" y="1988521"/>
                    <a:pt x="147830" y="1988233"/>
                  </a:cubicBezTo>
                  <a:cubicBezTo>
                    <a:pt x="157914" y="1984199"/>
                    <a:pt x="162813" y="1974403"/>
                    <a:pt x="169440" y="1966911"/>
                  </a:cubicBezTo>
                  <a:cubicBezTo>
                    <a:pt x="172321" y="1962589"/>
                    <a:pt x="177508" y="1962301"/>
                    <a:pt x="181254" y="1959708"/>
                  </a:cubicBezTo>
                  <a:cubicBezTo>
                    <a:pt x="181254" y="1951928"/>
                    <a:pt x="174915" y="1956538"/>
                    <a:pt x="171745" y="1954809"/>
                  </a:cubicBezTo>
                  <a:cubicBezTo>
                    <a:pt x="166270" y="1956250"/>
                    <a:pt x="161084" y="1957691"/>
                    <a:pt x="154457" y="1959708"/>
                  </a:cubicBezTo>
                  <a:cubicBezTo>
                    <a:pt x="155321" y="1954233"/>
                    <a:pt x="157338" y="1949911"/>
                    <a:pt x="161084" y="1948758"/>
                  </a:cubicBezTo>
                  <a:cubicBezTo>
                    <a:pt x="172898" y="1945013"/>
                    <a:pt x="178660" y="1934352"/>
                    <a:pt x="187593" y="1927148"/>
                  </a:cubicBezTo>
                  <a:cubicBezTo>
                    <a:pt x="191627" y="1923979"/>
                    <a:pt x="191627" y="1920809"/>
                    <a:pt x="186152" y="1919080"/>
                  </a:cubicBezTo>
                  <a:cubicBezTo>
                    <a:pt x="180389" y="1919657"/>
                    <a:pt x="180677" y="1914182"/>
                    <a:pt x="179813" y="1911301"/>
                  </a:cubicBezTo>
                  <a:cubicBezTo>
                    <a:pt x="178372" y="1905538"/>
                    <a:pt x="185288" y="1911301"/>
                    <a:pt x="185864" y="1907555"/>
                  </a:cubicBezTo>
                  <a:cubicBezTo>
                    <a:pt x="185576" y="1904962"/>
                    <a:pt x="185864" y="1902656"/>
                    <a:pt x="189033" y="1902945"/>
                  </a:cubicBezTo>
                  <a:cubicBezTo>
                    <a:pt x="191627" y="1903233"/>
                    <a:pt x="189898" y="1906402"/>
                    <a:pt x="190762" y="1907843"/>
                  </a:cubicBezTo>
                  <a:cubicBezTo>
                    <a:pt x="191627" y="1908419"/>
                    <a:pt x="192491" y="1908996"/>
                    <a:pt x="193355" y="1909572"/>
                  </a:cubicBezTo>
                  <a:cubicBezTo>
                    <a:pt x="200847" y="1907555"/>
                    <a:pt x="206610" y="1900928"/>
                    <a:pt x="214966" y="1901504"/>
                  </a:cubicBezTo>
                  <a:cubicBezTo>
                    <a:pt x="219576" y="1897182"/>
                    <a:pt x="221305" y="1889690"/>
                    <a:pt x="228796" y="1888538"/>
                  </a:cubicBezTo>
                  <a:cubicBezTo>
                    <a:pt x="231101" y="1887097"/>
                    <a:pt x="233695" y="1885368"/>
                    <a:pt x="236000" y="1883928"/>
                  </a:cubicBezTo>
                  <a:cubicBezTo>
                    <a:pt x="236576" y="1882199"/>
                    <a:pt x="238017" y="1881622"/>
                    <a:pt x="239457" y="1881334"/>
                  </a:cubicBezTo>
                  <a:cubicBezTo>
                    <a:pt x="239746" y="1881046"/>
                    <a:pt x="240322" y="1880758"/>
                    <a:pt x="240898" y="1881334"/>
                  </a:cubicBezTo>
                  <a:cubicBezTo>
                    <a:pt x="246661" y="1886521"/>
                    <a:pt x="252424" y="1881334"/>
                    <a:pt x="257610" y="1880470"/>
                  </a:cubicBezTo>
                  <a:cubicBezTo>
                    <a:pt x="265678" y="1879317"/>
                    <a:pt x="273458" y="1874419"/>
                    <a:pt x="281237" y="1871249"/>
                  </a:cubicBezTo>
                  <a:cubicBezTo>
                    <a:pt x="281237" y="1870673"/>
                    <a:pt x="281237" y="1869809"/>
                    <a:pt x="281237" y="1869233"/>
                  </a:cubicBezTo>
                  <a:cubicBezTo>
                    <a:pt x="273169" y="1872114"/>
                    <a:pt x="270288" y="1861165"/>
                    <a:pt x="262797" y="1862605"/>
                  </a:cubicBezTo>
                  <a:cubicBezTo>
                    <a:pt x="259051" y="1865487"/>
                    <a:pt x="258474" y="1878165"/>
                    <a:pt x="250407" y="1866351"/>
                  </a:cubicBezTo>
                  <a:cubicBezTo>
                    <a:pt x="249830" y="1866639"/>
                    <a:pt x="248966" y="1867216"/>
                    <a:pt x="248390" y="1867504"/>
                  </a:cubicBezTo>
                  <a:cubicBezTo>
                    <a:pt x="245508" y="1868368"/>
                    <a:pt x="243491" y="1872978"/>
                    <a:pt x="240610" y="1870385"/>
                  </a:cubicBezTo>
                  <a:cubicBezTo>
                    <a:pt x="236864" y="1866639"/>
                    <a:pt x="243491" y="1865199"/>
                    <a:pt x="243779" y="1862029"/>
                  </a:cubicBezTo>
                  <a:cubicBezTo>
                    <a:pt x="244932" y="1850504"/>
                    <a:pt x="253864" y="1842724"/>
                    <a:pt x="268271" y="1842148"/>
                  </a:cubicBezTo>
                  <a:cubicBezTo>
                    <a:pt x="277780" y="1841860"/>
                    <a:pt x="286712" y="1839554"/>
                    <a:pt x="294780" y="1835809"/>
                  </a:cubicBezTo>
                  <a:cubicBezTo>
                    <a:pt x="310339" y="1828317"/>
                    <a:pt x="327051" y="1825436"/>
                    <a:pt x="343763" y="1822554"/>
                  </a:cubicBezTo>
                  <a:cubicBezTo>
                    <a:pt x="351831" y="1821114"/>
                    <a:pt x="356441" y="1815063"/>
                    <a:pt x="363068" y="1811605"/>
                  </a:cubicBezTo>
                  <a:cubicBezTo>
                    <a:pt x="367390" y="1809300"/>
                    <a:pt x="371424" y="1807571"/>
                    <a:pt x="376034" y="1807283"/>
                  </a:cubicBezTo>
                  <a:cubicBezTo>
                    <a:pt x="376899" y="1806419"/>
                    <a:pt x="377763" y="1805842"/>
                    <a:pt x="378628" y="1804978"/>
                  </a:cubicBezTo>
                  <a:cubicBezTo>
                    <a:pt x="390153" y="1800368"/>
                    <a:pt x="400238" y="1790283"/>
                    <a:pt x="414645" y="1796046"/>
                  </a:cubicBezTo>
                  <a:cubicBezTo>
                    <a:pt x="417526" y="1797198"/>
                    <a:pt x="421848" y="1794317"/>
                    <a:pt x="425594" y="1793452"/>
                  </a:cubicBezTo>
                  <a:cubicBezTo>
                    <a:pt x="427323" y="1793452"/>
                    <a:pt x="428764" y="1793164"/>
                    <a:pt x="430492" y="1793164"/>
                  </a:cubicBezTo>
                  <a:cubicBezTo>
                    <a:pt x="430492" y="1789707"/>
                    <a:pt x="429340" y="1785385"/>
                    <a:pt x="435391" y="1785385"/>
                  </a:cubicBezTo>
                  <a:cubicBezTo>
                    <a:pt x="441154" y="1785096"/>
                    <a:pt x="446628" y="1784520"/>
                    <a:pt x="452391" y="1783944"/>
                  </a:cubicBezTo>
                  <a:cubicBezTo>
                    <a:pt x="456137" y="1776740"/>
                    <a:pt x="461899" y="1771554"/>
                    <a:pt x="469967" y="1772418"/>
                  </a:cubicBezTo>
                  <a:cubicBezTo>
                    <a:pt x="486679" y="1774147"/>
                    <a:pt x="498781" y="1763486"/>
                    <a:pt x="512612" y="1758011"/>
                  </a:cubicBezTo>
                  <a:cubicBezTo>
                    <a:pt x="519815" y="1755130"/>
                    <a:pt x="527595" y="1754554"/>
                    <a:pt x="534510" y="1751384"/>
                  </a:cubicBezTo>
                  <a:cubicBezTo>
                    <a:pt x="539120" y="1749367"/>
                    <a:pt x="545459" y="1747927"/>
                    <a:pt x="542002" y="1741011"/>
                  </a:cubicBezTo>
                  <a:cubicBezTo>
                    <a:pt x="539120" y="1735537"/>
                    <a:pt x="535086" y="1736977"/>
                    <a:pt x="529324" y="1739859"/>
                  </a:cubicBezTo>
                  <a:cubicBezTo>
                    <a:pt x="520103" y="1744469"/>
                    <a:pt x="508001" y="1753113"/>
                    <a:pt x="501086" y="1751096"/>
                  </a:cubicBezTo>
                  <a:cubicBezTo>
                    <a:pt x="489561" y="1747927"/>
                    <a:pt x="483798" y="1755994"/>
                    <a:pt x="476306" y="1756571"/>
                  </a:cubicBezTo>
                  <a:cubicBezTo>
                    <a:pt x="457289" y="1757723"/>
                    <a:pt x="442018" y="1768961"/>
                    <a:pt x="423865" y="1772130"/>
                  </a:cubicBezTo>
                  <a:cubicBezTo>
                    <a:pt x="398797" y="1776452"/>
                    <a:pt x="374594" y="1784520"/>
                    <a:pt x="350102" y="1791147"/>
                  </a:cubicBezTo>
                  <a:cubicBezTo>
                    <a:pt x="353560" y="1802673"/>
                    <a:pt x="345204" y="1799215"/>
                    <a:pt x="339441" y="1800944"/>
                  </a:cubicBezTo>
                  <a:cubicBezTo>
                    <a:pt x="339729" y="1794029"/>
                    <a:pt x="344916" y="1794029"/>
                    <a:pt x="347509" y="1791436"/>
                  </a:cubicBezTo>
                  <a:cubicBezTo>
                    <a:pt x="333966" y="1789995"/>
                    <a:pt x="321865" y="1795469"/>
                    <a:pt x="310627" y="1801520"/>
                  </a:cubicBezTo>
                  <a:cubicBezTo>
                    <a:pt x="306017" y="1804113"/>
                    <a:pt x="302271" y="1808724"/>
                    <a:pt x="296220" y="1805554"/>
                  </a:cubicBezTo>
                  <a:cubicBezTo>
                    <a:pt x="293627" y="1804113"/>
                    <a:pt x="289017" y="1807283"/>
                    <a:pt x="288441" y="1802673"/>
                  </a:cubicBezTo>
                  <a:cubicBezTo>
                    <a:pt x="288153" y="1799503"/>
                    <a:pt x="291322" y="1798639"/>
                    <a:pt x="293915" y="1797486"/>
                  </a:cubicBezTo>
                  <a:cubicBezTo>
                    <a:pt x="295644" y="1796622"/>
                    <a:pt x="297949" y="1795758"/>
                    <a:pt x="296220" y="1793164"/>
                  </a:cubicBezTo>
                  <a:cubicBezTo>
                    <a:pt x="294492" y="1790859"/>
                    <a:pt x="292187" y="1790571"/>
                    <a:pt x="290170" y="1792588"/>
                  </a:cubicBezTo>
                  <a:cubicBezTo>
                    <a:pt x="286712" y="1796334"/>
                    <a:pt x="282390" y="1798639"/>
                    <a:pt x="280949" y="1804402"/>
                  </a:cubicBezTo>
                  <a:cubicBezTo>
                    <a:pt x="279797" y="1809300"/>
                    <a:pt x="276627" y="1814198"/>
                    <a:pt x="269424" y="1811317"/>
                  </a:cubicBezTo>
                  <a:cubicBezTo>
                    <a:pt x="264525" y="1811893"/>
                    <a:pt x="260203" y="1811893"/>
                    <a:pt x="263949" y="1804978"/>
                  </a:cubicBezTo>
                  <a:cubicBezTo>
                    <a:pt x="260203" y="1798927"/>
                    <a:pt x="261932" y="1796622"/>
                    <a:pt x="268847" y="1797486"/>
                  </a:cubicBezTo>
                  <a:cubicBezTo>
                    <a:pt x="265390" y="1793164"/>
                    <a:pt x="272593" y="1788842"/>
                    <a:pt x="268847" y="1784232"/>
                  </a:cubicBezTo>
                  <a:cubicBezTo>
                    <a:pt x="263373" y="1781062"/>
                    <a:pt x="257610" y="1778181"/>
                    <a:pt x="267983" y="1773283"/>
                  </a:cubicBezTo>
                  <a:cubicBezTo>
                    <a:pt x="272017" y="1771266"/>
                    <a:pt x="275186" y="1767520"/>
                    <a:pt x="278644" y="1764351"/>
                  </a:cubicBezTo>
                  <a:cubicBezTo>
                    <a:pt x="275186" y="1758588"/>
                    <a:pt x="278644" y="1751961"/>
                    <a:pt x="276339" y="1745910"/>
                  </a:cubicBezTo>
                  <a:cubicBezTo>
                    <a:pt x="271152" y="1742452"/>
                    <a:pt x="265102" y="1740147"/>
                    <a:pt x="274034" y="1732943"/>
                  </a:cubicBezTo>
                  <a:cubicBezTo>
                    <a:pt x="277780" y="1729774"/>
                    <a:pt x="277203" y="1721706"/>
                    <a:pt x="278932" y="1715943"/>
                  </a:cubicBezTo>
                  <a:cubicBezTo>
                    <a:pt x="279797" y="1713638"/>
                    <a:pt x="278356" y="1710469"/>
                    <a:pt x="282390" y="1709028"/>
                  </a:cubicBezTo>
                  <a:cubicBezTo>
                    <a:pt x="283831" y="1708452"/>
                    <a:pt x="289017" y="1707011"/>
                    <a:pt x="286712" y="1702401"/>
                  </a:cubicBezTo>
                  <a:cubicBezTo>
                    <a:pt x="285271" y="1698943"/>
                    <a:pt x="281814" y="1701248"/>
                    <a:pt x="279508" y="1700096"/>
                  </a:cubicBezTo>
                  <a:cubicBezTo>
                    <a:pt x="275763" y="1698655"/>
                    <a:pt x="270576" y="1705282"/>
                    <a:pt x="268271" y="1698079"/>
                  </a:cubicBezTo>
                  <a:cubicBezTo>
                    <a:pt x="265966" y="1691452"/>
                    <a:pt x="267119" y="1685401"/>
                    <a:pt x="272881" y="1680791"/>
                  </a:cubicBezTo>
                  <a:cubicBezTo>
                    <a:pt x="276339" y="1677909"/>
                    <a:pt x="279797" y="1674740"/>
                    <a:pt x="283254" y="1671859"/>
                  </a:cubicBezTo>
                  <a:cubicBezTo>
                    <a:pt x="283254" y="1668401"/>
                    <a:pt x="281525" y="1667248"/>
                    <a:pt x="278356" y="1666960"/>
                  </a:cubicBezTo>
                  <a:cubicBezTo>
                    <a:pt x="274898" y="1666384"/>
                    <a:pt x="270000" y="1669842"/>
                    <a:pt x="269136" y="1664367"/>
                  </a:cubicBezTo>
                  <a:cubicBezTo>
                    <a:pt x="268847" y="1661485"/>
                    <a:pt x="273169" y="1662350"/>
                    <a:pt x="275763" y="1662350"/>
                  </a:cubicBezTo>
                  <a:cubicBezTo>
                    <a:pt x="276915" y="1660045"/>
                    <a:pt x="273458" y="1657163"/>
                    <a:pt x="277203" y="1655146"/>
                  </a:cubicBezTo>
                  <a:cubicBezTo>
                    <a:pt x="287864" y="1649672"/>
                    <a:pt x="298237" y="1643909"/>
                    <a:pt x="308610" y="1637858"/>
                  </a:cubicBezTo>
                  <a:cubicBezTo>
                    <a:pt x="312932" y="1635553"/>
                    <a:pt x="323305" y="1634977"/>
                    <a:pt x="314085" y="1625757"/>
                  </a:cubicBezTo>
                  <a:cubicBezTo>
                    <a:pt x="312644" y="1624316"/>
                    <a:pt x="311780" y="1618553"/>
                    <a:pt x="316678" y="1617112"/>
                  </a:cubicBezTo>
                  <a:cubicBezTo>
                    <a:pt x="328780" y="1613366"/>
                    <a:pt x="336560" y="1603570"/>
                    <a:pt x="345780" y="1596078"/>
                  </a:cubicBezTo>
                  <a:cubicBezTo>
                    <a:pt x="352407" y="1590604"/>
                    <a:pt x="360475" y="1593485"/>
                    <a:pt x="366814" y="1588875"/>
                  </a:cubicBezTo>
                  <a:cubicBezTo>
                    <a:pt x="366814" y="1588299"/>
                    <a:pt x="366814" y="1587434"/>
                    <a:pt x="366814" y="1586570"/>
                  </a:cubicBezTo>
                  <a:cubicBezTo>
                    <a:pt x="361051" y="1585129"/>
                    <a:pt x="352407" y="1585417"/>
                    <a:pt x="351543" y="1579655"/>
                  </a:cubicBezTo>
                  <a:cubicBezTo>
                    <a:pt x="350678" y="1575044"/>
                    <a:pt x="359611" y="1578214"/>
                    <a:pt x="363933" y="1575332"/>
                  </a:cubicBezTo>
                  <a:cubicBezTo>
                    <a:pt x="366526" y="1573604"/>
                    <a:pt x="366814" y="1571298"/>
                    <a:pt x="368543" y="1569570"/>
                  </a:cubicBezTo>
                  <a:cubicBezTo>
                    <a:pt x="367967" y="1564959"/>
                    <a:pt x="371424" y="1561790"/>
                    <a:pt x="370560" y="1556315"/>
                  </a:cubicBezTo>
                  <a:cubicBezTo>
                    <a:pt x="369119" y="1547959"/>
                    <a:pt x="377475" y="1554875"/>
                    <a:pt x="380933" y="1552858"/>
                  </a:cubicBezTo>
                  <a:cubicBezTo>
                    <a:pt x="381221" y="1549112"/>
                    <a:pt x="386696" y="1552281"/>
                    <a:pt x="386407" y="1549112"/>
                  </a:cubicBezTo>
                  <a:cubicBezTo>
                    <a:pt x="386119" y="1545078"/>
                    <a:pt x="383238" y="1545078"/>
                    <a:pt x="379780" y="1545654"/>
                  </a:cubicBezTo>
                  <a:cubicBezTo>
                    <a:pt x="376899" y="1546231"/>
                    <a:pt x="378916" y="1542773"/>
                    <a:pt x="378340" y="1541332"/>
                  </a:cubicBezTo>
                  <a:cubicBezTo>
                    <a:pt x="374306" y="1541332"/>
                    <a:pt x="370560" y="1541332"/>
                    <a:pt x="368543" y="1536722"/>
                  </a:cubicBezTo>
                  <a:cubicBezTo>
                    <a:pt x="365662" y="1536434"/>
                    <a:pt x="362492" y="1535281"/>
                    <a:pt x="366238" y="1532400"/>
                  </a:cubicBezTo>
                  <a:cubicBezTo>
                    <a:pt x="371712" y="1528366"/>
                    <a:pt x="377475" y="1522891"/>
                    <a:pt x="385543" y="1524332"/>
                  </a:cubicBezTo>
                  <a:cubicBezTo>
                    <a:pt x="391594" y="1525485"/>
                    <a:pt x="394763" y="1521451"/>
                    <a:pt x="395340" y="1517129"/>
                  </a:cubicBezTo>
                  <a:cubicBezTo>
                    <a:pt x="396204" y="1511654"/>
                    <a:pt x="390730" y="1513095"/>
                    <a:pt x="387848" y="1513095"/>
                  </a:cubicBezTo>
                  <a:cubicBezTo>
                    <a:pt x="382950" y="1513095"/>
                    <a:pt x="380645" y="1508773"/>
                    <a:pt x="376323" y="1507620"/>
                  </a:cubicBezTo>
                  <a:cubicBezTo>
                    <a:pt x="382662" y="1504163"/>
                    <a:pt x="389289" y="1502434"/>
                    <a:pt x="392746" y="1496095"/>
                  </a:cubicBezTo>
                  <a:cubicBezTo>
                    <a:pt x="393611" y="1491773"/>
                    <a:pt x="398797" y="1494654"/>
                    <a:pt x="399950" y="1491196"/>
                  </a:cubicBezTo>
                  <a:cubicBezTo>
                    <a:pt x="397069" y="1485722"/>
                    <a:pt x="400814" y="1484569"/>
                    <a:pt x="404560" y="1482840"/>
                  </a:cubicBezTo>
                  <a:cubicBezTo>
                    <a:pt x="408306" y="1481112"/>
                    <a:pt x="412340" y="1477942"/>
                    <a:pt x="411187" y="1473908"/>
                  </a:cubicBezTo>
                  <a:cubicBezTo>
                    <a:pt x="409747" y="1468433"/>
                    <a:pt x="405424" y="1473908"/>
                    <a:pt x="402543" y="1473044"/>
                  </a:cubicBezTo>
                  <a:cubicBezTo>
                    <a:pt x="399374" y="1472179"/>
                    <a:pt x="395052" y="1473908"/>
                    <a:pt x="393899" y="1469010"/>
                  </a:cubicBezTo>
                  <a:cubicBezTo>
                    <a:pt x="393611" y="1468722"/>
                    <a:pt x="393899" y="1468433"/>
                    <a:pt x="394187" y="1468145"/>
                  </a:cubicBezTo>
                  <a:cubicBezTo>
                    <a:pt x="394475" y="1467857"/>
                    <a:pt x="395052" y="1467857"/>
                    <a:pt x="395340" y="1467569"/>
                  </a:cubicBezTo>
                  <a:cubicBezTo>
                    <a:pt x="394763" y="1460366"/>
                    <a:pt x="394187" y="1453162"/>
                    <a:pt x="404560" y="1453162"/>
                  </a:cubicBezTo>
                  <a:cubicBezTo>
                    <a:pt x="410323" y="1449993"/>
                    <a:pt x="416374" y="1456908"/>
                    <a:pt x="422713" y="1452874"/>
                  </a:cubicBezTo>
                  <a:cubicBezTo>
                    <a:pt x="426459" y="1450569"/>
                    <a:pt x="430204" y="1448264"/>
                    <a:pt x="432221" y="1444518"/>
                  </a:cubicBezTo>
                  <a:cubicBezTo>
                    <a:pt x="433086" y="1442789"/>
                    <a:pt x="430781" y="1437891"/>
                    <a:pt x="429340" y="1440484"/>
                  </a:cubicBezTo>
                  <a:cubicBezTo>
                    <a:pt x="423865" y="1448840"/>
                    <a:pt x="415797" y="1443942"/>
                    <a:pt x="409458" y="1445959"/>
                  </a:cubicBezTo>
                  <a:cubicBezTo>
                    <a:pt x="403696" y="1447688"/>
                    <a:pt x="397933" y="1449128"/>
                    <a:pt x="392170" y="1450281"/>
                  </a:cubicBezTo>
                  <a:cubicBezTo>
                    <a:pt x="388713" y="1451145"/>
                    <a:pt x="385255" y="1451145"/>
                    <a:pt x="387848" y="1445671"/>
                  </a:cubicBezTo>
                  <a:cubicBezTo>
                    <a:pt x="391018" y="1442501"/>
                    <a:pt x="394187" y="1439620"/>
                    <a:pt x="397357" y="1436450"/>
                  </a:cubicBezTo>
                  <a:cubicBezTo>
                    <a:pt x="410323" y="1427518"/>
                    <a:pt x="426459" y="1426653"/>
                    <a:pt x="440865" y="1422620"/>
                  </a:cubicBezTo>
                  <a:cubicBezTo>
                    <a:pt x="445187" y="1421467"/>
                    <a:pt x="449510" y="1420315"/>
                    <a:pt x="453543" y="1418874"/>
                  </a:cubicBezTo>
                  <a:cubicBezTo>
                    <a:pt x="454120" y="1418009"/>
                    <a:pt x="454984" y="1417433"/>
                    <a:pt x="455560" y="1416569"/>
                  </a:cubicBezTo>
                  <a:cubicBezTo>
                    <a:pt x="456137" y="1411959"/>
                    <a:pt x="458154" y="1409077"/>
                    <a:pt x="461035" y="1407060"/>
                  </a:cubicBezTo>
                  <a:cubicBezTo>
                    <a:pt x="459594" y="1407637"/>
                    <a:pt x="458442" y="1407925"/>
                    <a:pt x="457001" y="1408213"/>
                  </a:cubicBezTo>
                  <a:cubicBezTo>
                    <a:pt x="454120" y="1411094"/>
                    <a:pt x="450662" y="1410806"/>
                    <a:pt x="446916" y="1409653"/>
                  </a:cubicBezTo>
                  <a:cubicBezTo>
                    <a:pt x="448645" y="1406196"/>
                    <a:pt x="451526" y="1405908"/>
                    <a:pt x="454696" y="1405620"/>
                  </a:cubicBezTo>
                  <a:cubicBezTo>
                    <a:pt x="460171" y="1404179"/>
                    <a:pt x="465645" y="1402450"/>
                    <a:pt x="473425" y="1400145"/>
                  </a:cubicBezTo>
                  <a:cubicBezTo>
                    <a:pt x="472849" y="1401009"/>
                    <a:pt x="471984" y="1401586"/>
                    <a:pt x="471408" y="1402162"/>
                  </a:cubicBezTo>
                  <a:cubicBezTo>
                    <a:pt x="471408" y="1402162"/>
                    <a:pt x="471696" y="1402162"/>
                    <a:pt x="471696" y="1402162"/>
                  </a:cubicBezTo>
                  <a:cubicBezTo>
                    <a:pt x="482933" y="1394670"/>
                    <a:pt x="496188" y="1391501"/>
                    <a:pt x="509154" y="1387755"/>
                  </a:cubicBezTo>
                  <a:cubicBezTo>
                    <a:pt x="514052" y="1383433"/>
                    <a:pt x="521832" y="1387755"/>
                    <a:pt x="526442" y="1382280"/>
                  </a:cubicBezTo>
                  <a:cubicBezTo>
                    <a:pt x="528171" y="1380263"/>
                    <a:pt x="531052" y="1379975"/>
                    <a:pt x="532205" y="1382857"/>
                  </a:cubicBezTo>
                  <a:cubicBezTo>
                    <a:pt x="533358" y="1386026"/>
                    <a:pt x="531052" y="1388043"/>
                    <a:pt x="527883" y="1388043"/>
                  </a:cubicBezTo>
                  <a:cubicBezTo>
                    <a:pt x="524713" y="1388043"/>
                    <a:pt x="521832" y="1388331"/>
                    <a:pt x="519239" y="1390636"/>
                  </a:cubicBezTo>
                  <a:cubicBezTo>
                    <a:pt x="519527" y="1392653"/>
                    <a:pt x="519527" y="1394670"/>
                    <a:pt x="519239" y="1396399"/>
                  </a:cubicBezTo>
                  <a:cubicBezTo>
                    <a:pt x="522120" y="1395535"/>
                    <a:pt x="525002" y="1394670"/>
                    <a:pt x="527883" y="1393806"/>
                  </a:cubicBezTo>
                  <a:cubicBezTo>
                    <a:pt x="531052" y="1392941"/>
                    <a:pt x="533934" y="1392365"/>
                    <a:pt x="537103" y="1391501"/>
                  </a:cubicBezTo>
                  <a:cubicBezTo>
                    <a:pt x="536527" y="1391213"/>
                    <a:pt x="535951" y="1390636"/>
                    <a:pt x="535663" y="1390348"/>
                  </a:cubicBezTo>
                  <a:cubicBezTo>
                    <a:pt x="546036" y="1369890"/>
                    <a:pt x="567070" y="1372484"/>
                    <a:pt x="584070" y="1366721"/>
                  </a:cubicBezTo>
                  <a:cubicBezTo>
                    <a:pt x="595595" y="1362687"/>
                    <a:pt x="606544" y="1358365"/>
                    <a:pt x="617494" y="1353178"/>
                  </a:cubicBezTo>
                  <a:cubicBezTo>
                    <a:pt x="619222" y="1352314"/>
                    <a:pt x="620375" y="1349433"/>
                    <a:pt x="621816" y="1347704"/>
                  </a:cubicBezTo>
                  <a:cubicBezTo>
                    <a:pt x="624121" y="1346839"/>
                    <a:pt x="624985" y="1348280"/>
                    <a:pt x="625850" y="1350009"/>
                  </a:cubicBezTo>
                  <a:cubicBezTo>
                    <a:pt x="626426" y="1350873"/>
                    <a:pt x="627002" y="1351738"/>
                    <a:pt x="627290" y="1352314"/>
                  </a:cubicBezTo>
                  <a:cubicBezTo>
                    <a:pt x="629884" y="1351162"/>
                    <a:pt x="632477" y="1349721"/>
                    <a:pt x="635070" y="1348568"/>
                  </a:cubicBezTo>
                  <a:cubicBezTo>
                    <a:pt x="636799" y="1347704"/>
                    <a:pt x="639104" y="1344823"/>
                    <a:pt x="640256" y="1347992"/>
                  </a:cubicBezTo>
                  <a:cubicBezTo>
                    <a:pt x="641409" y="1351162"/>
                    <a:pt x="637951" y="1351450"/>
                    <a:pt x="635358" y="1352026"/>
                  </a:cubicBezTo>
                  <a:cubicBezTo>
                    <a:pt x="633053" y="1352890"/>
                    <a:pt x="630460" y="1353755"/>
                    <a:pt x="628155" y="1354619"/>
                  </a:cubicBezTo>
                  <a:cubicBezTo>
                    <a:pt x="629595" y="1360670"/>
                    <a:pt x="622968" y="1363263"/>
                    <a:pt x="619222" y="1367009"/>
                  </a:cubicBezTo>
                  <a:cubicBezTo>
                    <a:pt x="636511" y="1361246"/>
                    <a:pt x="654087" y="1355484"/>
                    <a:pt x="671952" y="1351450"/>
                  </a:cubicBezTo>
                  <a:cubicBezTo>
                    <a:pt x="672240" y="1351450"/>
                    <a:pt x="672816" y="1351162"/>
                    <a:pt x="673104" y="1351162"/>
                  </a:cubicBezTo>
                  <a:cubicBezTo>
                    <a:pt x="671663" y="1348280"/>
                    <a:pt x="665613" y="1346839"/>
                    <a:pt x="670223" y="1343094"/>
                  </a:cubicBezTo>
                  <a:cubicBezTo>
                    <a:pt x="674833" y="1339348"/>
                    <a:pt x="680308" y="1338195"/>
                    <a:pt x="685782" y="1341077"/>
                  </a:cubicBezTo>
                  <a:cubicBezTo>
                    <a:pt x="686358" y="1341365"/>
                    <a:pt x="687223" y="1341365"/>
                    <a:pt x="688087" y="1341653"/>
                  </a:cubicBezTo>
                  <a:cubicBezTo>
                    <a:pt x="690104" y="1340789"/>
                    <a:pt x="691833" y="1339924"/>
                    <a:pt x="693562" y="1339348"/>
                  </a:cubicBezTo>
                  <a:cubicBezTo>
                    <a:pt x="695003" y="1338772"/>
                    <a:pt x="697020" y="1337619"/>
                    <a:pt x="698748" y="1337331"/>
                  </a:cubicBezTo>
                  <a:cubicBezTo>
                    <a:pt x="700189" y="1337043"/>
                    <a:pt x="701342" y="1337619"/>
                    <a:pt x="702494" y="1339348"/>
                  </a:cubicBezTo>
                  <a:cubicBezTo>
                    <a:pt x="702782" y="1339924"/>
                    <a:pt x="703070" y="1340789"/>
                    <a:pt x="703359" y="1341365"/>
                  </a:cubicBezTo>
                  <a:cubicBezTo>
                    <a:pt x="705664" y="1340500"/>
                    <a:pt x="708257" y="1339924"/>
                    <a:pt x="710562" y="1339060"/>
                  </a:cubicBezTo>
                  <a:cubicBezTo>
                    <a:pt x="722664" y="1332144"/>
                    <a:pt x="733613" y="1323789"/>
                    <a:pt x="748020" y="1324941"/>
                  </a:cubicBezTo>
                  <a:cubicBezTo>
                    <a:pt x="759833" y="1318026"/>
                    <a:pt x="770783" y="1310246"/>
                    <a:pt x="782020" y="1303043"/>
                  </a:cubicBezTo>
                  <a:lnTo>
                    <a:pt x="797868" y="1297856"/>
                  </a:lnTo>
                  <a:cubicBezTo>
                    <a:pt x="797579" y="1297280"/>
                    <a:pt x="797579" y="1296415"/>
                    <a:pt x="797868" y="1295839"/>
                  </a:cubicBezTo>
                  <a:cubicBezTo>
                    <a:pt x="798732" y="1292093"/>
                    <a:pt x="802190" y="1294398"/>
                    <a:pt x="804495" y="1294687"/>
                  </a:cubicBezTo>
                  <a:cubicBezTo>
                    <a:pt x="805359" y="1294975"/>
                    <a:pt x="806512" y="1294975"/>
                    <a:pt x="807376" y="1294975"/>
                  </a:cubicBezTo>
                  <a:lnTo>
                    <a:pt x="817749" y="1291517"/>
                  </a:lnTo>
                  <a:cubicBezTo>
                    <a:pt x="817749" y="1291517"/>
                    <a:pt x="817461" y="1291229"/>
                    <a:pt x="817461" y="1290941"/>
                  </a:cubicBezTo>
                  <a:cubicBezTo>
                    <a:pt x="816020" y="1287195"/>
                    <a:pt x="819766" y="1285466"/>
                    <a:pt x="821495" y="1283161"/>
                  </a:cubicBezTo>
                  <a:cubicBezTo>
                    <a:pt x="826970" y="1278839"/>
                    <a:pt x="833885" y="1277110"/>
                    <a:pt x="840512" y="1274805"/>
                  </a:cubicBezTo>
                  <a:cubicBezTo>
                    <a:pt x="846275" y="1272788"/>
                    <a:pt x="849732" y="1274229"/>
                    <a:pt x="850309" y="1280568"/>
                  </a:cubicBezTo>
                  <a:cubicBezTo>
                    <a:pt x="850309" y="1281720"/>
                    <a:pt x="850020" y="1282297"/>
                    <a:pt x="850020" y="1283161"/>
                  </a:cubicBezTo>
                  <a:cubicBezTo>
                    <a:pt x="851749" y="1286331"/>
                    <a:pt x="853478" y="1289500"/>
                    <a:pt x="856071" y="1292093"/>
                  </a:cubicBezTo>
                  <a:cubicBezTo>
                    <a:pt x="881427" y="1283161"/>
                    <a:pt x="906495" y="1275093"/>
                    <a:pt x="932716" y="1269042"/>
                  </a:cubicBezTo>
                  <a:cubicBezTo>
                    <a:pt x="954326" y="1264144"/>
                    <a:pt x="975648" y="1256652"/>
                    <a:pt x="996971" y="1250313"/>
                  </a:cubicBezTo>
                  <a:cubicBezTo>
                    <a:pt x="1009360" y="1246568"/>
                    <a:pt x="1020886" y="1240805"/>
                    <a:pt x="1033852" y="1238500"/>
                  </a:cubicBezTo>
                  <a:cubicBezTo>
                    <a:pt x="1039327" y="1237635"/>
                    <a:pt x="1043073" y="1234178"/>
                    <a:pt x="1046530" y="1230144"/>
                  </a:cubicBezTo>
                  <a:cubicBezTo>
                    <a:pt x="1045666" y="1228127"/>
                    <a:pt x="1044801" y="1225822"/>
                    <a:pt x="1043937" y="1223517"/>
                  </a:cubicBezTo>
                  <a:cubicBezTo>
                    <a:pt x="1042208" y="1224093"/>
                    <a:pt x="1040479" y="1224381"/>
                    <a:pt x="1038750" y="1224957"/>
                  </a:cubicBezTo>
                  <a:cubicBezTo>
                    <a:pt x="1037598" y="1220635"/>
                    <a:pt x="1042784" y="1221788"/>
                    <a:pt x="1043649" y="1219195"/>
                  </a:cubicBezTo>
                  <a:cubicBezTo>
                    <a:pt x="1073039" y="1205940"/>
                    <a:pt x="1105598" y="1201618"/>
                    <a:pt x="1134412" y="1186635"/>
                  </a:cubicBezTo>
                  <a:cubicBezTo>
                    <a:pt x="1137005" y="1185194"/>
                    <a:pt x="1140175" y="1184042"/>
                    <a:pt x="1143344" y="1184042"/>
                  </a:cubicBezTo>
                  <a:cubicBezTo>
                    <a:pt x="1164378" y="1183177"/>
                    <a:pt x="1182819" y="1173381"/>
                    <a:pt x="1202412" y="1167330"/>
                  </a:cubicBezTo>
                  <a:cubicBezTo>
                    <a:pt x="1218260" y="1162432"/>
                    <a:pt x="1234396" y="1157533"/>
                    <a:pt x="1250820" y="1154076"/>
                  </a:cubicBezTo>
                  <a:cubicBezTo>
                    <a:pt x="1261481" y="1152059"/>
                    <a:pt x="1270413" y="1144567"/>
                    <a:pt x="1279057" y="1137652"/>
                  </a:cubicBezTo>
                  <a:cubicBezTo>
                    <a:pt x="1268108" y="1133330"/>
                    <a:pt x="1258599" y="1141686"/>
                    <a:pt x="1247938" y="1140533"/>
                  </a:cubicBezTo>
                  <a:cubicBezTo>
                    <a:pt x="1246209" y="1140533"/>
                    <a:pt x="1244481" y="1142550"/>
                    <a:pt x="1242464" y="1141109"/>
                  </a:cubicBezTo>
                  <a:cubicBezTo>
                    <a:pt x="1245921" y="1135923"/>
                    <a:pt x="1276176" y="1126991"/>
                    <a:pt x="1293464" y="1125838"/>
                  </a:cubicBezTo>
                  <a:cubicBezTo>
                    <a:pt x="1299227" y="1124109"/>
                    <a:pt x="1304701" y="1122669"/>
                    <a:pt x="1310176" y="1120940"/>
                  </a:cubicBezTo>
                  <a:cubicBezTo>
                    <a:pt x="1322566" y="1116041"/>
                    <a:pt x="1334956" y="1112296"/>
                    <a:pt x="1347922" y="1109702"/>
                  </a:cubicBezTo>
                  <a:cubicBezTo>
                    <a:pt x="1350803" y="1109126"/>
                    <a:pt x="1353396" y="1108838"/>
                    <a:pt x="1355413" y="1111431"/>
                  </a:cubicBezTo>
                  <a:cubicBezTo>
                    <a:pt x="1359447" y="1114889"/>
                    <a:pt x="1361176" y="1107974"/>
                    <a:pt x="1364922" y="1109414"/>
                  </a:cubicBezTo>
                  <a:cubicBezTo>
                    <a:pt x="1364058" y="1107109"/>
                    <a:pt x="1363481" y="1105380"/>
                    <a:pt x="1367227" y="1104516"/>
                  </a:cubicBezTo>
                  <a:cubicBezTo>
                    <a:pt x="1375007" y="1102499"/>
                    <a:pt x="1382786" y="1099906"/>
                    <a:pt x="1390566" y="1097313"/>
                  </a:cubicBezTo>
                  <a:cubicBezTo>
                    <a:pt x="1400075" y="1091262"/>
                    <a:pt x="1411312" y="1090109"/>
                    <a:pt x="1421973" y="1086651"/>
                  </a:cubicBezTo>
                  <a:cubicBezTo>
                    <a:pt x="1423702" y="1086075"/>
                    <a:pt x="1425143" y="1086075"/>
                    <a:pt x="1426583" y="1086651"/>
                  </a:cubicBezTo>
                  <a:cubicBezTo>
                    <a:pt x="1426871" y="1086651"/>
                    <a:pt x="1427160" y="1086363"/>
                    <a:pt x="1427448" y="1086363"/>
                  </a:cubicBezTo>
                  <a:cubicBezTo>
                    <a:pt x="1433211" y="1084346"/>
                    <a:pt x="1439261" y="1082041"/>
                    <a:pt x="1445024" y="1080024"/>
                  </a:cubicBezTo>
                  <a:cubicBezTo>
                    <a:pt x="1450787" y="1079160"/>
                    <a:pt x="1455397" y="1074550"/>
                    <a:pt x="1461448" y="1075126"/>
                  </a:cubicBezTo>
                  <a:cubicBezTo>
                    <a:pt x="1466346" y="1073397"/>
                    <a:pt x="1470957" y="1071956"/>
                    <a:pt x="1475567" y="1070228"/>
                  </a:cubicBezTo>
                  <a:cubicBezTo>
                    <a:pt x="1480177" y="1065041"/>
                    <a:pt x="1487092" y="1064753"/>
                    <a:pt x="1493143" y="1062736"/>
                  </a:cubicBezTo>
                  <a:cubicBezTo>
                    <a:pt x="1493143" y="1061872"/>
                    <a:pt x="1493143" y="1061007"/>
                    <a:pt x="1493143" y="1060143"/>
                  </a:cubicBezTo>
                  <a:cubicBezTo>
                    <a:pt x="1494872" y="1060143"/>
                    <a:pt x="1496889" y="1060143"/>
                    <a:pt x="1498906" y="1060143"/>
                  </a:cubicBezTo>
                  <a:cubicBezTo>
                    <a:pt x="1500347" y="1059278"/>
                    <a:pt x="1501787" y="1058990"/>
                    <a:pt x="1502940" y="1060143"/>
                  </a:cubicBezTo>
                  <a:cubicBezTo>
                    <a:pt x="1511296" y="1060143"/>
                    <a:pt x="1519940" y="1060143"/>
                    <a:pt x="1528584" y="1060143"/>
                  </a:cubicBezTo>
                  <a:cubicBezTo>
                    <a:pt x="1522533" y="1065329"/>
                    <a:pt x="1514753" y="1065041"/>
                    <a:pt x="1507838" y="1067058"/>
                  </a:cubicBezTo>
                  <a:cubicBezTo>
                    <a:pt x="1507550" y="1067058"/>
                    <a:pt x="1507550" y="1067346"/>
                    <a:pt x="1507262" y="1067634"/>
                  </a:cubicBezTo>
                  <a:cubicBezTo>
                    <a:pt x="1508126" y="1068211"/>
                    <a:pt x="1508991" y="1068787"/>
                    <a:pt x="1509855" y="1069363"/>
                  </a:cubicBezTo>
                  <a:cubicBezTo>
                    <a:pt x="1511872" y="1069363"/>
                    <a:pt x="1513889" y="1069363"/>
                    <a:pt x="1515618" y="1069363"/>
                  </a:cubicBezTo>
                  <a:cubicBezTo>
                    <a:pt x="1528584" y="1064753"/>
                    <a:pt x="1541550" y="1060143"/>
                    <a:pt x="1554516" y="1055244"/>
                  </a:cubicBezTo>
                  <a:cubicBezTo>
                    <a:pt x="1555093" y="1054956"/>
                    <a:pt x="1555669" y="1054956"/>
                    <a:pt x="1556245" y="1054668"/>
                  </a:cubicBezTo>
                  <a:cubicBezTo>
                    <a:pt x="1557974" y="1054092"/>
                    <a:pt x="1559415" y="1053516"/>
                    <a:pt x="1561144" y="1052939"/>
                  </a:cubicBezTo>
                  <a:cubicBezTo>
                    <a:pt x="1601483" y="1037092"/>
                    <a:pt x="1643551" y="1026143"/>
                    <a:pt x="1684466" y="1012024"/>
                  </a:cubicBezTo>
                  <a:cubicBezTo>
                    <a:pt x="1702043" y="1005973"/>
                    <a:pt x="1719043" y="999634"/>
                    <a:pt x="1736619" y="993871"/>
                  </a:cubicBezTo>
                  <a:cubicBezTo>
                    <a:pt x="1732009" y="994159"/>
                    <a:pt x="1727687" y="994159"/>
                    <a:pt x="1723077" y="994159"/>
                  </a:cubicBezTo>
                  <a:cubicBezTo>
                    <a:pt x="1721348" y="995024"/>
                    <a:pt x="1719331" y="995600"/>
                    <a:pt x="1717602" y="996464"/>
                  </a:cubicBezTo>
                  <a:cubicBezTo>
                    <a:pt x="1717314" y="995600"/>
                    <a:pt x="1716738" y="995024"/>
                    <a:pt x="1716450" y="994447"/>
                  </a:cubicBezTo>
                  <a:cubicBezTo>
                    <a:pt x="1716738" y="994159"/>
                    <a:pt x="1716738" y="994159"/>
                    <a:pt x="1717026" y="993871"/>
                  </a:cubicBezTo>
                  <a:cubicBezTo>
                    <a:pt x="1714433" y="993871"/>
                    <a:pt x="1712128" y="993583"/>
                    <a:pt x="1709534" y="993583"/>
                  </a:cubicBezTo>
                  <a:cubicBezTo>
                    <a:pt x="1708094" y="994447"/>
                    <a:pt x="1706653" y="994736"/>
                    <a:pt x="1704636" y="993295"/>
                  </a:cubicBezTo>
                  <a:cubicBezTo>
                    <a:pt x="1704348" y="993295"/>
                    <a:pt x="1704348" y="993007"/>
                    <a:pt x="1704060" y="992719"/>
                  </a:cubicBezTo>
                  <a:cubicBezTo>
                    <a:pt x="1700026" y="994447"/>
                    <a:pt x="1696280" y="995888"/>
                    <a:pt x="1692246" y="997329"/>
                  </a:cubicBezTo>
                  <a:cubicBezTo>
                    <a:pt x="1691958" y="999058"/>
                    <a:pt x="1691382" y="1000786"/>
                    <a:pt x="1689941" y="1002515"/>
                  </a:cubicBezTo>
                  <a:cubicBezTo>
                    <a:pt x="1684178" y="1002227"/>
                    <a:pt x="1678992" y="1004820"/>
                    <a:pt x="1673229" y="1005397"/>
                  </a:cubicBezTo>
                  <a:cubicBezTo>
                    <a:pt x="1672941" y="1005397"/>
                    <a:pt x="1672653" y="1005397"/>
                    <a:pt x="1672653" y="1005397"/>
                  </a:cubicBezTo>
                  <a:cubicBezTo>
                    <a:pt x="1672653" y="1005397"/>
                    <a:pt x="1672653" y="1005397"/>
                    <a:pt x="1672364" y="1005685"/>
                  </a:cubicBezTo>
                  <a:cubicBezTo>
                    <a:pt x="1670636" y="1007126"/>
                    <a:pt x="1673517" y="1006549"/>
                    <a:pt x="1673229" y="1007414"/>
                  </a:cubicBezTo>
                  <a:cubicBezTo>
                    <a:pt x="1669483" y="1010295"/>
                    <a:pt x="1664297" y="1011159"/>
                    <a:pt x="1661704" y="1009142"/>
                  </a:cubicBezTo>
                  <a:cubicBezTo>
                    <a:pt x="1654212" y="1012600"/>
                    <a:pt x="1647008" y="1016634"/>
                    <a:pt x="1638653" y="1016922"/>
                  </a:cubicBezTo>
                  <a:cubicBezTo>
                    <a:pt x="1636347" y="1018075"/>
                    <a:pt x="1635483" y="1016922"/>
                    <a:pt x="1635771" y="1014617"/>
                  </a:cubicBezTo>
                  <a:cubicBezTo>
                    <a:pt x="1644415" y="1010007"/>
                    <a:pt x="1653059" y="1005397"/>
                    <a:pt x="1661992" y="1001075"/>
                  </a:cubicBezTo>
                  <a:cubicBezTo>
                    <a:pt x="1664009" y="999346"/>
                    <a:pt x="1666890" y="997905"/>
                    <a:pt x="1668907" y="997041"/>
                  </a:cubicBezTo>
                  <a:cubicBezTo>
                    <a:pt x="1671788" y="995888"/>
                    <a:pt x="1674670" y="995024"/>
                    <a:pt x="1677551" y="994159"/>
                  </a:cubicBezTo>
                  <a:cubicBezTo>
                    <a:pt x="1679568" y="993295"/>
                    <a:pt x="1681297" y="992430"/>
                    <a:pt x="1683314" y="991854"/>
                  </a:cubicBezTo>
                  <a:cubicBezTo>
                    <a:pt x="1683890" y="991566"/>
                    <a:pt x="1684178" y="991566"/>
                    <a:pt x="1684466" y="991278"/>
                  </a:cubicBezTo>
                  <a:cubicBezTo>
                    <a:pt x="1689653" y="986091"/>
                    <a:pt x="1695415" y="983210"/>
                    <a:pt x="1703483" y="984651"/>
                  </a:cubicBezTo>
                  <a:cubicBezTo>
                    <a:pt x="1706941" y="985227"/>
                    <a:pt x="1713280" y="984075"/>
                    <a:pt x="1712704" y="975718"/>
                  </a:cubicBezTo>
                  <a:cubicBezTo>
                    <a:pt x="1712416" y="968803"/>
                    <a:pt x="1734602" y="961024"/>
                    <a:pt x="1741806" y="965634"/>
                  </a:cubicBezTo>
                  <a:cubicBezTo>
                    <a:pt x="1747280" y="969380"/>
                    <a:pt x="1751314" y="967651"/>
                    <a:pt x="1756213" y="965922"/>
                  </a:cubicBezTo>
                  <a:cubicBezTo>
                    <a:pt x="1751314" y="958142"/>
                    <a:pt x="1753619" y="954396"/>
                    <a:pt x="1762552" y="954108"/>
                  </a:cubicBezTo>
                  <a:cubicBezTo>
                    <a:pt x="1764568" y="954108"/>
                    <a:pt x="1766874" y="953820"/>
                    <a:pt x="1768026" y="952667"/>
                  </a:cubicBezTo>
                  <a:cubicBezTo>
                    <a:pt x="1770331" y="950074"/>
                    <a:pt x="1772060" y="945176"/>
                    <a:pt x="1775518" y="950074"/>
                  </a:cubicBezTo>
                  <a:cubicBezTo>
                    <a:pt x="1778399" y="954396"/>
                    <a:pt x="1776094" y="958142"/>
                    <a:pt x="1770619" y="959583"/>
                  </a:cubicBezTo>
                  <a:cubicBezTo>
                    <a:pt x="1769179" y="959871"/>
                    <a:pt x="1768026" y="961024"/>
                    <a:pt x="1766585" y="961600"/>
                  </a:cubicBezTo>
                  <a:cubicBezTo>
                    <a:pt x="1768026" y="963040"/>
                    <a:pt x="1769755" y="964193"/>
                    <a:pt x="1771196" y="965634"/>
                  </a:cubicBezTo>
                  <a:cubicBezTo>
                    <a:pt x="1772636" y="966498"/>
                    <a:pt x="1774365" y="967651"/>
                    <a:pt x="1775806" y="968515"/>
                  </a:cubicBezTo>
                  <a:cubicBezTo>
                    <a:pt x="1776382" y="969091"/>
                    <a:pt x="1776670" y="969380"/>
                    <a:pt x="1776382" y="969956"/>
                  </a:cubicBezTo>
                  <a:cubicBezTo>
                    <a:pt x="1776094" y="970244"/>
                    <a:pt x="1776094" y="970532"/>
                    <a:pt x="1775806" y="970532"/>
                  </a:cubicBezTo>
                  <a:cubicBezTo>
                    <a:pt x="1766297" y="972549"/>
                    <a:pt x="1757077" y="974854"/>
                    <a:pt x="1747856" y="977735"/>
                  </a:cubicBezTo>
                  <a:cubicBezTo>
                    <a:pt x="1746992" y="978888"/>
                    <a:pt x="1746416" y="979464"/>
                    <a:pt x="1744975" y="978888"/>
                  </a:cubicBezTo>
                  <a:cubicBezTo>
                    <a:pt x="1744975" y="978888"/>
                    <a:pt x="1744687" y="978600"/>
                    <a:pt x="1744687" y="978600"/>
                  </a:cubicBezTo>
                  <a:cubicBezTo>
                    <a:pt x="1741806" y="979464"/>
                    <a:pt x="1739212" y="980329"/>
                    <a:pt x="1736331" y="981193"/>
                  </a:cubicBezTo>
                  <a:cubicBezTo>
                    <a:pt x="1736619" y="981481"/>
                    <a:pt x="1736619" y="981481"/>
                    <a:pt x="1736907" y="981769"/>
                  </a:cubicBezTo>
                  <a:cubicBezTo>
                    <a:pt x="1747568" y="978600"/>
                    <a:pt x="1756789" y="975142"/>
                    <a:pt x="1766585" y="980905"/>
                  </a:cubicBezTo>
                  <a:cubicBezTo>
                    <a:pt x="1771772" y="978888"/>
                    <a:pt x="1776958" y="977159"/>
                    <a:pt x="1780992" y="973413"/>
                  </a:cubicBezTo>
                  <a:cubicBezTo>
                    <a:pt x="1785314" y="969380"/>
                    <a:pt x="1790789" y="971685"/>
                    <a:pt x="1795687" y="971396"/>
                  </a:cubicBezTo>
                  <a:cubicBezTo>
                    <a:pt x="1795687" y="971396"/>
                    <a:pt x="1795975" y="971396"/>
                    <a:pt x="1795975" y="971396"/>
                  </a:cubicBezTo>
                  <a:cubicBezTo>
                    <a:pt x="1808654" y="965922"/>
                    <a:pt x="1821043" y="960735"/>
                    <a:pt x="1834586" y="957854"/>
                  </a:cubicBezTo>
                  <a:cubicBezTo>
                    <a:pt x="1855908" y="953532"/>
                    <a:pt x="1876078" y="945176"/>
                    <a:pt x="1897112" y="939701"/>
                  </a:cubicBezTo>
                  <a:cubicBezTo>
                    <a:pt x="1899705" y="937684"/>
                    <a:pt x="1902586" y="936532"/>
                    <a:pt x="1905468" y="935956"/>
                  </a:cubicBezTo>
                  <a:cubicBezTo>
                    <a:pt x="1902586" y="936532"/>
                    <a:pt x="1899993" y="936820"/>
                    <a:pt x="1897112" y="937108"/>
                  </a:cubicBezTo>
                  <a:cubicBezTo>
                    <a:pt x="1894518" y="935091"/>
                    <a:pt x="1892790" y="931633"/>
                    <a:pt x="1896824" y="931057"/>
                  </a:cubicBezTo>
                  <a:cubicBezTo>
                    <a:pt x="1906908" y="929328"/>
                    <a:pt x="1913535" y="920396"/>
                    <a:pt x="1924485" y="920684"/>
                  </a:cubicBezTo>
                  <a:cubicBezTo>
                    <a:pt x="1938892" y="921261"/>
                    <a:pt x="1950417" y="911176"/>
                    <a:pt x="1963960" y="907718"/>
                  </a:cubicBezTo>
                  <a:cubicBezTo>
                    <a:pt x="1979807" y="903972"/>
                    <a:pt x="1994790" y="896769"/>
                    <a:pt x="2011214" y="897057"/>
                  </a:cubicBezTo>
                  <a:cubicBezTo>
                    <a:pt x="2014672" y="894176"/>
                    <a:pt x="2020435" y="895616"/>
                    <a:pt x="2026197" y="892735"/>
                  </a:cubicBezTo>
                  <a:cubicBezTo>
                    <a:pt x="2022163" y="898786"/>
                    <a:pt x="2017553" y="899362"/>
                    <a:pt x="2013519" y="899938"/>
                  </a:cubicBezTo>
                  <a:cubicBezTo>
                    <a:pt x="2013807" y="901667"/>
                    <a:pt x="2013519" y="902820"/>
                    <a:pt x="2011790" y="905125"/>
                  </a:cubicBezTo>
                  <a:cubicBezTo>
                    <a:pt x="2012943" y="904837"/>
                    <a:pt x="2013807" y="904549"/>
                    <a:pt x="2014960" y="904260"/>
                  </a:cubicBezTo>
                  <a:cubicBezTo>
                    <a:pt x="2017553" y="902820"/>
                    <a:pt x="2020435" y="902532"/>
                    <a:pt x="2022740" y="901379"/>
                  </a:cubicBezTo>
                  <a:cubicBezTo>
                    <a:pt x="2033112" y="895040"/>
                    <a:pt x="2044638" y="893311"/>
                    <a:pt x="2056452" y="894464"/>
                  </a:cubicBezTo>
                  <a:cubicBezTo>
                    <a:pt x="2056452" y="897345"/>
                    <a:pt x="2056452" y="900515"/>
                    <a:pt x="2056452" y="903396"/>
                  </a:cubicBezTo>
                  <a:cubicBezTo>
                    <a:pt x="2050689" y="905125"/>
                    <a:pt x="2044638" y="906854"/>
                    <a:pt x="2038875" y="908294"/>
                  </a:cubicBezTo>
                  <a:cubicBezTo>
                    <a:pt x="2039163" y="908582"/>
                    <a:pt x="2039740" y="908871"/>
                    <a:pt x="2040028" y="909159"/>
                  </a:cubicBezTo>
                  <a:cubicBezTo>
                    <a:pt x="2048096" y="908294"/>
                    <a:pt x="2056163" y="907718"/>
                    <a:pt x="2061350" y="899938"/>
                  </a:cubicBezTo>
                  <a:cubicBezTo>
                    <a:pt x="2061350" y="897633"/>
                    <a:pt x="2061926" y="895328"/>
                    <a:pt x="2061062" y="893311"/>
                  </a:cubicBezTo>
                  <a:cubicBezTo>
                    <a:pt x="2058180" y="885532"/>
                    <a:pt x="2063079" y="889854"/>
                    <a:pt x="2065672" y="890142"/>
                  </a:cubicBezTo>
                  <a:cubicBezTo>
                    <a:pt x="2076333" y="886972"/>
                    <a:pt x="2086706" y="883803"/>
                    <a:pt x="2097079" y="880633"/>
                  </a:cubicBezTo>
                  <a:cubicBezTo>
                    <a:pt x="2109181" y="873718"/>
                    <a:pt x="2116672" y="874582"/>
                    <a:pt x="2120994" y="883515"/>
                  </a:cubicBezTo>
                  <a:cubicBezTo>
                    <a:pt x="2128486" y="881209"/>
                    <a:pt x="2135690" y="878328"/>
                    <a:pt x="2143181" y="876023"/>
                  </a:cubicBezTo>
                  <a:cubicBezTo>
                    <a:pt x="2157300" y="871701"/>
                    <a:pt x="2172571" y="870548"/>
                    <a:pt x="2181503" y="856430"/>
                  </a:cubicBezTo>
                  <a:cubicBezTo>
                    <a:pt x="2183808" y="852972"/>
                    <a:pt x="2188419" y="852108"/>
                    <a:pt x="2193029" y="852972"/>
                  </a:cubicBezTo>
                  <a:cubicBezTo>
                    <a:pt x="2195046" y="857294"/>
                    <a:pt x="2185825" y="858158"/>
                    <a:pt x="2189859" y="862481"/>
                  </a:cubicBezTo>
                  <a:cubicBezTo>
                    <a:pt x="2190436" y="863057"/>
                    <a:pt x="2191300" y="863345"/>
                    <a:pt x="2191876" y="863633"/>
                  </a:cubicBezTo>
                  <a:lnTo>
                    <a:pt x="2203114" y="859887"/>
                  </a:lnTo>
                  <a:cubicBezTo>
                    <a:pt x="2212046" y="856141"/>
                    <a:pt x="2220978" y="852108"/>
                    <a:pt x="2229622" y="848362"/>
                  </a:cubicBezTo>
                  <a:cubicBezTo>
                    <a:pt x="2236538" y="845480"/>
                    <a:pt x="2246334" y="844904"/>
                    <a:pt x="2254402" y="842599"/>
                  </a:cubicBezTo>
                  <a:cubicBezTo>
                    <a:pt x="2256131" y="842311"/>
                    <a:pt x="2257572" y="841735"/>
                    <a:pt x="2259300" y="841447"/>
                  </a:cubicBezTo>
                  <a:lnTo>
                    <a:pt x="2281775" y="833955"/>
                  </a:lnTo>
                  <a:lnTo>
                    <a:pt x="2281891" y="833878"/>
                  </a:lnTo>
                  <a:lnTo>
                    <a:pt x="2273130" y="829921"/>
                  </a:lnTo>
                  <a:cubicBezTo>
                    <a:pt x="2278893" y="826463"/>
                    <a:pt x="2284079" y="823006"/>
                    <a:pt x="2289842" y="819836"/>
                  </a:cubicBezTo>
                  <a:cubicBezTo>
                    <a:pt x="2292147" y="818396"/>
                    <a:pt x="2295317" y="816090"/>
                    <a:pt x="2297334" y="818972"/>
                  </a:cubicBezTo>
                  <a:cubicBezTo>
                    <a:pt x="2299639" y="822718"/>
                    <a:pt x="2295605" y="824446"/>
                    <a:pt x="2293012" y="825887"/>
                  </a:cubicBezTo>
                  <a:lnTo>
                    <a:pt x="2282497" y="833635"/>
                  </a:lnTo>
                  <a:lnTo>
                    <a:pt x="2284945" y="833090"/>
                  </a:lnTo>
                  <a:lnTo>
                    <a:pt x="2310877" y="824446"/>
                  </a:lnTo>
                  <a:cubicBezTo>
                    <a:pt x="2309724" y="824158"/>
                    <a:pt x="2308860" y="824158"/>
                    <a:pt x="2307707" y="823870"/>
                  </a:cubicBezTo>
                  <a:cubicBezTo>
                    <a:pt x="2305691" y="823294"/>
                    <a:pt x="2303962" y="822718"/>
                    <a:pt x="2304538" y="820124"/>
                  </a:cubicBezTo>
                  <a:cubicBezTo>
                    <a:pt x="2305691" y="815514"/>
                    <a:pt x="2310301" y="817531"/>
                    <a:pt x="2312894" y="816090"/>
                  </a:cubicBezTo>
                  <a:cubicBezTo>
                    <a:pt x="2314335" y="814650"/>
                    <a:pt x="2315775" y="813209"/>
                    <a:pt x="2316928" y="811768"/>
                  </a:cubicBezTo>
                  <a:cubicBezTo>
                    <a:pt x="2322691" y="803701"/>
                    <a:pt x="2323843" y="809463"/>
                    <a:pt x="2325572" y="814362"/>
                  </a:cubicBezTo>
                  <a:cubicBezTo>
                    <a:pt x="2326725" y="815514"/>
                    <a:pt x="2328165" y="816955"/>
                    <a:pt x="2329318" y="818107"/>
                  </a:cubicBezTo>
                  <a:lnTo>
                    <a:pt x="2369945" y="804853"/>
                  </a:lnTo>
                  <a:cubicBezTo>
                    <a:pt x="2369657" y="802260"/>
                    <a:pt x="2369081" y="799955"/>
                    <a:pt x="2365335" y="799667"/>
                  </a:cubicBezTo>
                  <a:cubicBezTo>
                    <a:pt x="2356979" y="802260"/>
                    <a:pt x="2349776" y="808599"/>
                    <a:pt x="2339691" y="804565"/>
                  </a:cubicBezTo>
                  <a:cubicBezTo>
                    <a:pt x="2348335" y="800819"/>
                    <a:pt x="2356691" y="797361"/>
                    <a:pt x="2365335" y="793616"/>
                  </a:cubicBezTo>
                  <a:cubicBezTo>
                    <a:pt x="2369945" y="791311"/>
                    <a:pt x="2367640" y="787277"/>
                    <a:pt x="2367928" y="783819"/>
                  </a:cubicBezTo>
                  <a:cubicBezTo>
                    <a:pt x="2367640" y="783531"/>
                    <a:pt x="2367352" y="782955"/>
                    <a:pt x="2367352" y="782378"/>
                  </a:cubicBezTo>
                  <a:cubicBezTo>
                    <a:pt x="2359572" y="785548"/>
                    <a:pt x="2349776" y="784107"/>
                    <a:pt x="2345454" y="793904"/>
                  </a:cubicBezTo>
                  <a:cubicBezTo>
                    <a:pt x="2333064" y="789005"/>
                    <a:pt x="2324996" y="803124"/>
                    <a:pt x="2313470" y="800819"/>
                  </a:cubicBezTo>
                  <a:cubicBezTo>
                    <a:pt x="2309724" y="803989"/>
                    <a:pt x="2305402" y="803412"/>
                    <a:pt x="2301369" y="803412"/>
                  </a:cubicBezTo>
                  <a:cubicBezTo>
                    <a:pt x="2298487" y="806006"/>
                    <a:pt x="2295318" y="807734"/>
                    <a:pt x="2291572" y="808023"/>
                  </a:cubicBezTo>
                  <a:cubicBezTo>
                    <a:pt x="2277453" y="808023"/>
                    <a:pt x="2267656" y="820989"/>
                    <a:pt x="2251809" y="821853"/>
                  </a:cubicBezTo>
                  <a:cubicBezTo>
                    <a:pt x="2255267" y="818107"/>
                    <a:pt x="2257860" y="815514"/>
                    <a:pt x="2260453" y="812633"/>
                  </a:cubicBezTo>
                  <a:cubicBezTo>
                    <a:pt x="2256995" y="809463"/>
                    <a:pt x="2254402" y="806006"/>
                    <a:pt x="2261317" y="803989"/>
                  </a:cubicBezTo>
                  <a:cubicBezTo>
                    <a:pt x="2267368" y="802260"/>
                    <a:pt x="2272555" y="799378"/>
                    <a:pt x="2277453" y="794768"/>
                  </a:cubicBezTo>
                  <a:cubicBezTo>
                    <a:pt x="2280911" y="796785"/>
                    <a:pt x="2275724" y="805717"/>
                    <a:pt x="2284080" y="803124"/>
                  </a:cubicBezTo>
                  <a:cubicBezTo>
                    <a:pt x="2288690" y="801972"/>
                    <a:pt x="2293301" y="801107"/>
                    <a:pt x="2297911" y="800243"/>
                  </a:cubicBezTo>
                  <a:cubicBezTo>
                    <a:pt x="2303097" y="794768"/>
                    <a:pt x="2310301" y="794192"/>
                    <a:pt x="2317216" y="793328"/>
                  </a:cubicBezTo>
                  <a:cubicBezTo>
                    <a:pt x="2333640" y="786988"/>
                    <a:pt x="2348335" y="775175"/>
                    <a:pt x="2366776" y="774022"/>
                  </a:cubicBezTo>
                  <a:cubicBezTo>
                    <a:pt x="2366776" y="774022"/>
                    <a:pt x="2366776" y="773734"/>
                    <a:pt x="2366776" y="773734"/>
                  </a:cubicBezTo>
                  <a:cubicBezTo>
                    <a:pt x="2380030" y="771429"/>
                    <a:pt x="2393284" y="769700"/>
                    <a:pt x="2405098" y="761344"/>
                  </a:cubicBezTo>
                  <a:cubicBezTo>
                    <a:pt x="2411725" y="756734"/>
                    <a:pt x="2421522" y="752988"/>
                    <a:pt x="2431030" y="757310"/>
                  </a:cubicBezTo>
                  <a:cubicBezTo>
                    <a:pt x="2433047" y="758175"/>
                    <a:pt x="2435929" y="757599"/>
                    <a:pt x="2437946" y="756734"/>
                  </a:cubicBezTo>
                  <a:cubicBezTo>
                    <a:pt x="2454369" y="748666"/>
                    <a:pt x="2473963" y="746073"/>
                    <a:pt x="2487793" y="732531"/>
                  </a:cubicBezTo>
                  <a:cubicBezTo>
                    <a:pt x="2490963" y="729649"/>
                    <a:pt x="2495573" y="727632"/>
                    <a:pt x="2499607" y="730802"/>
                  </a:cubicBezTo>
                  <a:cubicBezTo>
                    <a:pt x="2503641" y="733971"/>
                    <a:pt x="2498454" y="737141"/>
                    <a:pt x="2498743" y="740310"/>
                  </a:cubicBezTo>
                  <a:cubicBezTo>
                    <a:pt x="2499031" y="744344"/>
                    <a:pt x="2493556" y="746361"/>
                    <a:pt x="2495573" y="750683"/>
                  </a:cubicBezTo>
                  <a:cubicBezTo>
                    <a:pt x="2508827" y="747802"/>
                    <a:pt x="2517472" y="733971"/>
                    <a:pt x="2532743" y="735988"/>
                  </a:cubicBezTo>
                  <a:cubicBezTo>
                    <a:pt x="2536777" y="736276"/>
                    <a:pt x="2537641" y="731954"/>
                    <a:pt x="2538217" y="728208"/>
                  </a:cubicBezTo>
                  <a:cubicBezTo>
                    <a:pt x="2539370" y="720717"/>
                    <a:pt x="2543692" y="719276"/>
                    <a:pt x="2548014" y="725615"/>
                  </a:cubicBezTo>
                  <a:cubicBezTo>
                    <a:pt x="2553200" y="733107"/>
                    <a:pt x="2555506" y="730514"/>
                    <a:pt x="2558099" y="724175"/>
                  </a:cubicBezTo>
                  <a:cubicBezTo>
                    <a:pt x="2558675" y="725615"/>
                    <a:pt x="2559251" y="727056"/>
                    <a:pt x="2559828" y="728497"/>
                  </a:cubicBezTo>
                  <a:cubicBezTo>
                    <a:pt x="2573946" y="726192"/>
                    <a:pt x="2588353" y="723886"/>
                    <a:pt x="2602472" y="721581"/>
                  </a:cubicBezTo>
                  <a:cubicBezTo>
                    <a:pt x="2608811" y="720429"/>
                    <a:pt x="2615438" y="718988"/>
                    <a:pt x="2621777" y="717547"/>
                  </a:cubicBezTo>
                  <a:cubicBezTo>
                    <a:pt x="2642523" y="711497"/>
                    <a:pt x="2663557" y="705157"/>
                    <a:pt x="2684303" y="698818"/>
                  </a:cubicBezTo>
                  <a:cubicBezTo>
                    <a:pt x="2684303" y="698530"/>
                    <a:pt x="2684591" y="697954"/>
                    <a:pt x="2684591" y="697378"/>
                  </a:cubicBezTo>
                  <a:cubicBezTo>
                    <a:pt x="2697269" y="688157"/>
                    <a:pt x="2710524" y="679801"/>
                    <a:pt x="2726371" y="677208"/>
                  </a:cubicBezTo>
                  <a:cubicBezTo>
                    <a:pt x="2734151" y="678649"/>
                    <a:pt x="2741930" y="675191"/>
                    <a:pt x="2747693" y="671734"/>
                  </a:cubicBezTo>
                  <a:cubicBezTo>
                    <a:pt x="2756049" y="666547"/>
                    <a:pt x="2764981" y="665106"/>
                    <a:pt x="2774202" y="663954"/>
                  </a:cubicBezTo>
                  <a:cubicBezTo>
                    <a:pt x="2790626" y="661937"/>
                    <a:pt x="2805321" y="654157"/>
                    <a:pt x="2820880" y="649259"/>
                  </a:cubicBezTo>
                  <a:cubicBezTo>
                    <a:pt x="2835575" y="644649"/>
                    <a:pt x="2849982" y="638598"/>
                    <a:pt x="2865541" y="636869"/>
                  </a:cubicBezTo>
                  <a:cubicBezTo>
                    <a:pt x="2874186" y="636005"/>
                    <a:pt x="2880236" y="630242"/>
                    <a:pt x="2887152" y="626208"/>
                  </a:cubicBezTo>
                  <a:cubicBezTo>
                    <a:pt x="2896084" y="620733"/>
                    <a:pt x="2906745" y="620157"/>
                    <a:pt x="2916542" y="617276"/>
                  </a:cubicBezTo>
                  <a:cubicBezTo>
                    <a:pt x="2943050" y="609208"/>
                    <a:pt x="2969847" y="601716"/>
                    <a:pt x="2996356" y="593936"/>
                  </a:cubicBezTo>
                  <a:cubicBezTo>
                    <a:pt x="3000966" y="592496"/>
                    <a:pt x="3005000" y="590767"/>
                    <a:pt x="3006729" y="585869"/>
                  </a:cubicBezTo>
                  <a:cubicBezTo>
                    <a:pt x="3007017" y="585580"/>
                    <a:pt x="3004424" y="584428"/>
                    <a:pt x="3002983" y="583852"/>
                  </a:cubicBezTo>
                  <a:cubicBezTo>
                    <a:pt x="2994339" y="590479"/>
                    <a:pt x="2983390" y="588750"/>
                    <a:pt x="2973881" y="591631"/>
                  </a:cubicBezTo>
                  <a:cubicBezTo>
                    <a:pt x="2970711" y="592496"/>
                    <a:pt x="2967830" y="593360"/>
                    <a:pt x="2964661" y="594225"/>
                  </a:cubicBezTo>
                  <a:cubicBezTo>
                    <a:pt x="2945067" y="601428"/>
                    <a:pt x="2925186" y="607479"/>
                    <a:pt x="2905016" y="612954"/>
                  </a:cubicBezTo>
                  <a:cubicBezTo>
                    <a:pt x="2894355" y="616699"/>
                    <a:pt x="2883694" y="621021"/>
                    <a:pt x="2871880" y="619869"/>
                  </a:cubicBezTo>
                  <a:cubicBezTo>
                    <a:pt x="2868711" y="619581"/>
                    <a:pt x="2864677" y="624479"/>
                    <a:pt x="2862948" y="619869"/>
                  </a:cubicBezTo>
                  <a:cubicBezTo>
                    <a:pt x="2860931" y="615259"/>
                    <a:pt x="2866694" y="615259"/>
                    <a:pt x="2869575" y="614394"/>
                  </a:cubicBezTo>
                  <a:cubicBezTo>
                    <a:pt x="2873609" y="613242"/>
                    <a:pt x="2877355" y="610937"/>
                    <a:pt x="2881677" y="612665"/>
                  </a:cubicBezTo>
                  <a:cubicBezTo>
                    <a:pt x="2888880" y="614394"/>
                    <a:pt x="2895508" y="609784"/>
                    <a:pt x="2902711" y="610360"/>
                  </a:cubicBezTo>
                  <a:cubicBezTo>
                    <a:pt x="2922305" y="605750"/>
                    <a:pt x="2939881" y="595377"/>
                    <a:pt x="2959762" y="591343"/>
                  </a:cubicBezTo>
                  <a:cubicBezTo>
                    <a:pt x="2962932" y="590479"/>
                    <a:pt x="2965813" y="589614"/>
                    <a:pt x="2968983" y="588750"/>
                  </a:cubicBezTo>
                  <a:cubicBezTo>
                    <a:pt x="2980220" y="585869"/>
                    <a:pt x="2991458" y="582699"/>
                    <a:pt x="3002695" y="579530"/>
                  </a:cubicBezTo>
                  <a:cubicBezTo>
                    <a:pt x="3015373" y="573479"/>
                    <a:pt x="3029491" y="571750"/>
                    <a:pt x="3042746" y="567428"/>
                  </a:cubicBezTo>
                  <a:cubicBezTo>
                    <a:pt x="3044186" y="566852"/>
                    <a:pt x="3046204" y="566563"/>
                    <a:pt x="3047356" y="567428"/>
                  </a:cubicBezTo>
                  <a:cubicBezTo>
                    <a:pt x="3055424" y="573191"/>
                    <a:pt x="3063204" y="574919"/>
                    <a:pt x="3070695" y="574919"/>
                  </a:cubicBezTo>
                  <a:lnTo>
                    <a:pt x="3165493" y="543801"/>
                  </a:lnTo>
                  <a:cubicBezTo>
                    <a:pt x="3184221" y="537750"/>
                    <a:pt x="3203238" y="534580"/>
                    <a:pt x="3222255" y="534004"/>
                  </a:cubicBezTo>
                  <a:cubicBezTo>
                    <a:pt x="3226001" y="533139"/>
                    <a:pt x="3229459" y="532563"/>
                    <a:pt x="3233205" y="531987"/>
                  </a:cubicBezTo>
                  <a:cubicBezTo>
                    <a:pt x="3233493" y="531411"/>
                    <a:pt x="3233493" y="530546"/>
                    <a:pt x="3233493" y="529970"/>
                  </a:cubicBezTo>
                  <a:cubicBezTo>
                    <a:pt x="3233493" y="529106"/>
                    <a:pt x="3233493" y="528529"/>
                    <a:pt x="3233493" y="527665"/>
                  </a:cubicBezTo>
                  <a:cubicBezTo>
                    <a:pt x="3228306" y="523919"/>
                    <a:pt x="3223696" y="527089"/>
                    <a:pt x="3218798" y="528241"/>
                  </a:cubicBezTo>
                  <a:cubicBezTo>
                    <a:pt x="3210442" y="530258"/>
                    <a:pt x="3202950" y="536021"/>
                    <a:pt x="3193730" y="532851"/>
                  </a:cubicBezTo>
                  <a:cubicBezTo>
                    <a:pt x="3176153" y="538902"/>
                    <a:pt x="3159730" y="547258"/>
                    <a:pt x="3141001" y="549275"/>
                  </a:cubicBezTo>
                  <a:cubicBezTo>
                    <a:pt x="3126882" y="553309"/>
                    <a:pt x="3112475" y="557055"/>
                    <a:pt x="3098068" y="561089"/>
                  </a:cubicBezTo>
                  <a:cubicBezTo>
                    <a:pt x="3096916" y="561665"/>
                    <a:pt x="3095475" y="561953"/>
                    <a:pt x="3094610" y="561665"/>
                  </a:cubicBezTo>
                  <a:cubicBezTo>
                    <a:pt x="3086831" y="563682"/>
                    <a:pt x="3079627" y="568292"/>
                    <a:pt x="3070695" y="566275"/>
                  </a:cubicBezTo>
                  <a:cubicBezTo>
                    <a:pt x="3079051" y="560801"/>
                    <a:pt x="3088272" y="557343"/>
                    <a:pt x="3098068" y="556190"/>
                  </a:cubicBezTo>
                  <a:cubicBezTo>
                    <a:pt x="3110170" y="553309"/>
                    <a:pt x="3121407" y="547546"/>
                    <a:pt x="3133797" y="546682"/>
                  </a:cubicBezTo>
                  <a:cubicBezTo>
                    <a:pt x="3147052" y="542072"/>
                    <a:pt x="3160594" y="537173"/>
                    <a:pt x="3174137" y="532563"/>
                  </a:cubicBezTo>
                  <a:cubicBezTo>
                    <a:pt x="3173848" y="531987"/>
                    <a:pt x="3173848" y="531123"/>
                    <a:pt x="3173848" y="530258"/>
                  </a:cubicBezTo>
                  <a:cubicBezTo>
                    <a:pt x="3164628" y="527953"/>
                    <a:pt x="3156560" y="532275"/>
                    <a:pt x="3148204" y="534580"/>
                  </a:cubicBezTo>
                  <a:cubicBezTo>
                    <a:pt x="3142730" y="536021"/>
                    <a:pt x="3136967" y="537750"/>
                    <a:pt x="3131204" y="537173"/>
                  </a:cubicBezTo>
                  <a:cubicBezTo>
                    <a:pt x="3128323" y="537750"/>
                    <a:pt x="3123424" y="542072"/>
                    <a:pt x="3123136" y="536597"/>
                  </a:cubicBezTo>
                  <a:cubicBezTo>
                    <a:pt x="3122848" y="530834"/>
                    <a:pt x="3129475" y="532851"/>
                    <a:pt x="3133509" y="532275"/>
                  </a:cubicBezTo>
                  <a:cubicBezTo>
                    <a:pt x="3148204" y="526512"/>
                    <a:pt x="3164916" y="526224"/>
                    <a:pt x="3178459" y="516716"/>
                  </a:cubicBezTo>
                  <a:cubicBezTo>
                    <a:pt x="3181916" y="514122"/>
                    <a:pt x="3183357" y="519309"/>
                    <a:pt x="3185950" y="520750"/>
                  </a:cubicBezTo>
                  <a:cubicBezTo>
                    <a:pt x="3191136" y="517868"/>
                    <a:pt x="3193154" y="521614"/>
                    <a:pt x="3195170" y="525360"/>
                  </a:cubicBezTo>
                  <a:cubicBezTo>
                    <a:pt x="3208713" y="522190"/>
                    <a:pt x="3221967" y="518733"/>
                    <a:pt x="3235510" y="515563"/>
                  </a:cubicBezTo>
                  <a:cubicBezTo>
                    <a:pt x="3253374" y="511241"/>
                    <a:pt x="3270374" y="502885"/>
                    <a:pt x="3289103" y="502309"/>
                  </a:cubicBezTo>
                  <a:cubicBezTo>
                    <a:pt x="3291120" y="502309"/>
                    <a:pt x="3293714" y="501733"/>
                    <a:pt x="3294578" y="500292"/>
                  </a:cubicBezTo>
                  <a:cubicBezTo>
                    <a:pt x="3306968" y="483580"/>
                    <a:pt x="3327138" y="492800"/>
                    <a:pt x="3342409" y="485597"/>
                  </a:cubicBezTo>
                  <a:cubicBezTo>
                    <a:pt x="3345578" y="484156"/>
                    <a:pt x="3349324" y="483868"/>
                    <a:pt x="3352493" y="482715"/>
                  </a:cubicBezTo>
                  <a:cubicBezTo>
                    <a:pt x="3355375" y="481563"/>
                    <a:pt x="3357968" y="480410"/>
                    <a:pt x="3359697" y="483868"/>
                  </a:cubicBezTo>
                  <a:cubicBezTo>
                    <a:pt x="3362290" y="488766"/>
                    <a:pt x="3355951" y="487614"/>
                    <a:pt x="3355087" y="490207"/>
                  </a:cubicBezTo>
                  <a:cubicBezTo>
                    <a:pt x="3355951" y="491071"/>
                    <a:pt x="3356815" y="491936"/>
                    <a:pt x="3357680" y="492800"/>
                  </a:cubicBezTo>
                  <a:cubicBezTo>
                    <a:pt x="3364595" y="490783"/>
                    <a:pt x="3371511" y="489054"/>
                    <a:pt x="3378426" y="487037"/>
                  </a:cubicBezTo>
                  <a:cubicBezTo>
                    <a:pt x="3378714" y="485309"/>
                    <a:pt x="3378714" y="483868"/>
                    <a:pt x="3378714" y="482427"/>
                  </a:cubicBezTo>
                  <a:cubicBezTo>
                    <a:pt x="3386494" y="471190"/>
                    <a:pt x="3399460" y="470902"/>
                    <a:pt x="3410409" y="466580"/>
                  </a:cubicBezTo>
                  <a:cubicBezTo>
                    <a:pt x="3422223" y="461970"/>
                    <a:pt x="3435189" y="459664"/>
                    <a:pt x="3447579" y="456495"/>
                  </a:cubicBezTo>
                  <a:cubicBezTo>
                    <a:pt x="3450749" y="455342"/>
                    <a:pt x="3454494" y="455919"/>
                    <a:pt x="3457375" y="453325"/>
                  </a:cubicBezTo>
                  <a:cubicBezTo>
                    <a:pt x="3473511" y="438054"/>
                    <a:pt x="3493393" y="437766"/>
                    <a:pt x="3513562" y="437478"/>
                  </a:cubicBezTo>
                  <a:cubicBezTo>
                    <a:pt x="3515579" y="437478"/>
                    <a:pt x="3517308" y="437190"/>
                    <a:pt x="3519037" y="437190"/>
                  </a:cubicBezTo>
                  <a:cubicBezTo>
                    <a:pt x="3529698" y="432868"/>
                    <a:pt x="3534884" y="420190"/>
                    <a:pt x="3547275" y="418173"/>
                  </a:cubicBezTo>
                  <a:cubicBezTo>
                    <a:pt x="3543241" y="425952"/>
                    <a:pt x="3546410" y="426529"/>
                    <a:pt x="3553325" y="424512"/>
                  </a:cubicBezTo>
                  <a:cubicBezTo>
                    <a:pt x="3561681" y="422207"/>
                    <a:pt x="3563410" y="425376"/>
                    <a:pt x="3559088" y="432580"/>
                  </a:cubicBezTo>
                  <a:cubicBezTo>
                    <a:pt x="3559952" y="432868"/>
                    <a:pt x="3560817" y="432868"/>
                    <a:pt x="3561681" y="433156"/>
                  </a:cubicBezTo>
                  <a:cubicBezTo>
                    <a:pt x="3566292" y="432003"/>
                    <a:pt x="3570902" y="430851"/>
                    <a:pt x="3575512" y="429698"/>
                  </a:cubicBezTo>
                  <a:cubicBezTo>
                    <a:pt x="3574648" y="428546"/>
                    <a:pt x="3574071" y="427105"/>
                    <a:pt x="3573207" y="425952"/>
                  </a:cubicBezTo>
                  <a:cubicBezTo>
                    <a:pt x="3569173" y="422495"/>
                    <a:pt x="3571190" y="420190"/>
                    <a:pt x="3574936" y="419613"/>
                  </a:cubicBezTo>
                  <a:cubicBezTo>
                    <a:pt x="3586173" y="417308"/>
                    <a:pt x="3595969" y="410393"/>
                    <a:pt x="3606631" y="407800"/>
                  </a:cubicBezTo>
                  <a:cubicBezTo>
                    <a:pt x="3614987" y="405783"/>
                    <a:pt x="3622478" y="398867"/>
                    <a:pt x="3631987" y="401173"/>
                  </a:cubicBezTo>
                  <a:cubicBezTo>
                    <a:pt x="3636021" y="402037"/>
                    <a:pt x="3639767" y="400020"/>
                    <a:pt x="3642936" y="397715"/>
                  </a:cubicBezTo>
                  <a:cubicBezTo>
                    <a:pt x="3648699" y="393105"/>
                    <a:pt x="3655326" y="391664"/>
                    <a:pt x="3662818" y="392240"/>
                  </a:cubicBezTo>
                  <a:cubicBezTo>
                    <a:pt x="3671462" y="393105"/>
                    <a:pt x="3678377" y="390223"/>
                    <a:pt x="3680106" y="380427"/>
                  </a:cubicBezTo>
                  <a:cubicBezTo>
                    <a:pt x="3680682" y="376681"/>
                    <a:pt x="3681546" y="374664"/>
                    <a:pt x="3686157" y="377833"/>
                  </a:cubicBezTo>
                  <a:cubicBezTo>
                    <a:pt x="3691631" y="381579"/>
                    <a:pt x="3699123" y="380427"/>
                    <a:pt x="3705174" y="378698"/>
                  </a:cubicBezTo>
                  <a:cubicBezTo>
                    <a:pt x="3727648" y="372071"/>
                    <a:pt x="3750123" y="364579"/>
                    <a:pt x="3772598" y="357664"/>
                  </a:cubicBezTo>
                  <a:cubicBezTo>
                    <a:pt x="3784699" y="353918"/>
                    <a:pt x="3791903" y="347291"/>
                    <a:pt x="3799395" y="338935"/>
                  </a:cubicBezTo>
                  <a:cubicBezTo>
                    <a:pt x="3801988" y="336054"/>
                    <a:pt x="3804869" y="334613"/>
                    <a:pt x="3808327" y="333460"/>
                  </a:cubicBezTo>
                  <a:cubicBezTo>
                    <a:pt x="3810056" y="332596"/>
                    <a:pt x="3812361" y="331731"/>
                    <a:pt x="3813513" y="333748"/>
                  </a:cubicBezTo>
                  <a:cubicBezTo>
                    <a:pt x="3814954" y="336342"/>
                    <a:pt x="3811208" y="337206"/>
                    <a:pt x="3810632" y="339511"/>
                  </a:cubicBezTo>
                  <a:cubicBezTo>
                    <a:pt x="3810920" y="341816"/>
                    <a:pt x="3810632" y="344121"/>
                    <a:pt x="3813513" y="344986"/>
                  </a:cubicBezTo>
                  <a:cubicBezTo>
                    <a:pt x="3825327" y="345562"/>
                    <a:pt x="3833683" y="336342"/>
                    <a:pt x="3844056" y="332884"/>
                  </a:cubicBezTo>
                  <a:cubicBezTo>
                    <a:pt x="3849530" y="331155"/>
                    <a:pt x="3853276" y="325392"/>
                    <a:pt x="3860192" y="329714"/>
                  </a:cubicBezTo>
                  <a:cubicBezTo>
                    <a:pt x="3862497" y="331155"/>
                    <a:pt x="3866242" y="329714"/>
                    <a:pt x="3869412" y="329714"/>
                  </a:cubicBezTo>
                  <a:cubicBezTo>
                    <a:pt x="3873158" y="323664"/>
                    <a:pt x="3879785" y="328562"/>
                    <a:pt x="3884395" y="325681"/>
                  </a:cubicBezTo>
                  <a:cubicBezTo>
                    <a:pt x="3887565" y="322223"/>
                    <a:pt x="3891887" y="321647"/>
                    <a:pt x="3896209" y="321070"/>
                  </a:cubicBezTo>
                  <a:cubicBezTo>
                    <a:pt x="3899378" y="319630"/>
                    <a:pt x="3902260" y="318189"/>
                    <a:pt x="3905717" y="318765"/>
                  </a:cubicBezTo>
                  <a:cubicBezTo>
                    <a:pt x="3907446" y="316460"/>
                    <a:pt x="3910039" y="315884"/>
                    <a:pt x="3912633" y="315596"/>
                  </a:cubicBezTo>
                  <a:cubicBezTo>
                    <a:pt x="3922717" y="310697"/>
                    <a:pt x="3933955" y="309833"/>
                    <a:pt x="3944328" y="305223"/>
                  </a:cubicBezTo>
                  <a:cubicBezTo>
                    <a:pt x="3938277" y="315019"/>
                    <a:pt x="3927039" y="314731"/>
                    <a:pt x="3917531" y="317901"/>
                  </a:cubicBezTo>
                  <a:cubicBezTo>
                    <a:pt x="3913497" y="319053"/>
                    <a:pt x="3910039" y="321647"/>
                    <a:pt x="3905717" y="320494"/>
                  </a:cubicBezTo>
                  <a:cubicBezTo>
                    <a:pt x="3904276" y="323375"/>
                    <a:pt x="3901683" y="323375"/>
                    <a:pt x="3899090" y="323375"/>
                  </a:cubicBezTo>
                  <a:cubicBezTo>
                    <a:pt x="3895632" y="325969"/>
                    <a:pt x="3891599" y="327698"/>
                    <a:pt x="3887277" y="327986"/>
                  </a:cubicBezTo>
                  <a:cubicBezTo>
                    <a:pt x="3882666" y="331155"/>
                    <a:pt x="3877192" y="330579"/>
                    <a:pt x="3872293" y="332020"/>
                  </a:cubicBezTo>
                  <a:cubicBezTo>
                    <a:pt x="3869124" y="334613"/>
                    <a:pt x="3867107" y="338647"/>
                    <a:pt x="3873446" y="336918"/>
                  </a:cubicBezTo>
                  <a:cubicBezTo>
                    <a:pt x="3884395" y="334037"/>
                    <a:pt x="3895632" y="332884"/>
                    <a:pt x="3906294" y="328274"/>
                  </a:cubicBezTo>
                  <a:cubicBezTo>
                    <a:pt x="3922141" y="321359"/>
                    <a:pt x="3938565" y="314731"/>
                    <a:pt x="3956718" y="318477"/>
                  </a:cubicBezTo>
                  <a:cubicBezTo>
                    <a:pt x="3958734" y="318765"/>
                    <a:pt x="3961328" y="317613"/>
                    <a:pt x="3963345" y="316748"/>
                  </a:cubicBezTo>
                  <a:cubicBezTo>
                    <a:pt x="3997921" y="302053"/>
                    <a:pt x="4035091" y="295426"/>
                    <a:pt x="4069379" y="279867"/>
                  </a:cubicBezTo>
                  <a:cubicBezTo>
                    <a:pt x="4067651" y="279002"/>
                    <a:pt x="4065922" y="278138"/>
                    <a:pt x="4064193" y="277273"/>
                  </a:cubicBezTo>
                  <a:cubicBezTo>
                    <a:pt x="4062176" y="277562"/>
                    <a:pt x="4060447" y="277850"/>
                    <a:pt x="4058430" y="278138"/>
                  </a:cubicBezTo>
                  <a:cubicBezTo>
                    <a:pt x="4032210" y="287646"/>
                    <a:pt x="4005413" y="295426"/>
                    <a:pt x="3977751" y="299460"/>
                  </a:cubicBezTo>
                  <a:cubicBezTo>
                    <a:pt x="3971413" y="300613"/>
                    <a:pt x="3965938" y="306375"/>
                    <a:pt x="3958734" y="307816"/>
                  </a:cubicBezTo>
                  <a:cubicBezTo>
                    <a:pt x="3956718" y="308104"/>
                    <a:pt x="3954700" y="308969"/>
                    <a:pt x="3953548" y="306952"/>
                  </a:cubicBezTo>
                  <a:cubicBezTo>
                    <a:pt x="3952108" y="304070"/>
                    <a:pt x="3954700" y="302918"/>
                    <a:pt x="3956718" y="301765"/>
                  </a:cubicBezTo>
                  <a:cubicBezTo>
                    <a:pt x="3964785" y="297155"/>
                    <a:pt x="3972565" y="292545"/>
                    <a:pt x="3982650" y="293121"/>
                  </a:cubicBezTo>
                  <a:cubicBezTo>
                    <a:pt x="3988701" y="293409"/>
                    <a:pt x="3994752" y="290240"/>
                    <a:pt x="4000802" y="288223"/>
                  </a:cubicBezTo>
                  <a:cubicBezTo>
                    <a:pt x="4017227" y="282748"/>
                    <a:pt x="4033362" y="276409"/>
                    <a:pt x="4050650" y="275545"/>
                  </a:cubicBezTo>
                  <a:cubicBezTo>
                    <a:pt x="4071685" y="267765"/>
                    <a:pt x="4093295" y="260850"/>
                    <a:pt x="4114041" y="252494"/>
                  </a:cubicBezTo>
                  <a:cubicBezTo>
                    <a:pt x="4154380" y="236646"/>
                    <a:pt x="4196448" y="225697"/>
                    <a:pt x="4237364" y="211578"/>
                  </a:cubicBezTo>
                  <a:cubicBezTo>
                    <a:pt x="4262143" y="203222"/>
                    <a:pt x="4286347" y="193714"/>
                    <a:pt x="4311415" y="186510"/>
                  </a:cubicBezTo>
                  <a:cubicBezTo>
                    <a:pt x="4337635" y="179019"/>
                    <a:pt x="4360974" y="163459"/>
                    <a:pt x="4387483" y="157985"/>
                  </a:cubicBezTo>
                  <a:cubicBezTo>
                    <a:pt x="4408805" y="153663"/>
                    <a:pt x="4428975" y="145307"/>
                    <a:pt x="4450009" y="139832"/>
                  </a:cubicBezTo>
                  <a:cubicBezTo>
                    <a:pt x="4450009" y="138968"/>
                    <a:pt x="4450009" y="138391"/>
                    <a:pt x="4450009" y="137527"/>
                  </a:cubicBezTo>
                  <a:cubicBezTo>
                    <a:pt x="4447416" y="135510"/>
                    <a:pt x="4445687" y="132052"/>
                    <a:pt x="4449721" y="131476"/>
                  </a:cubicBezTo>
                  <a:cubicBezTo>
                    <a:pt x="4459806" y="129747"/>
                    <a:pt x="4466433" y="120815"/>
                    <a:pt x="4477382" y="121103"/>
                  </a:cubicBezTo>
                  <a:cubicBezTo>
                    <a:pt x="4491789" y="121679"/>
                    <a:pt x="4503314" y="111594"/>
                    <a:pt x="4516857" y="108137"/>
                  </a:cubicBezTo>
                  <a:cubicBezTo>
                    <a:pt x="4532993" y="104103"/>
                    <a:pt x="4548264" y="96899"/>
                    <a:pt x="4565552" y="97476"/>
                  </a:cubicBezTo>
                  <a:cubicBezTo>
                    <a:pt x="4569010" y="98916"/>
                    <a:pt x="4572179" y="100357"/>
                    <a:pt x="4575637" y="101798"/>
                  </a:cubicBezTo>
                  <a:cubicBezTo>
                    <a:pt x="4586010" y="95459"/>
                    <a:pt x="4597535" y="93730"/>
                    <a:pt x="4609349" y="94883"/>
                  </a:cubicBezTo>
                  <a:cubicBezTo>
                    <a:pt x="4611654" y="94018"/>
                    <a:pt x="4614247" y="93154"/>
                    <a:pt x="4616552" y="92289"/>
                  </a:cubicBezTo>
                  <a:cubicBezTo>
                    <a:pt x="4616552" y="94018"/>
                    <a:pt x="4616552" y="95747"/>
                    <a:pt x="4616552" y="97476"/>
                  </a:cubicBezTo>
                  <a:lnTo>
                    <a:pt x="4875011" y="8441"/>
                  </a:lnTo>
                  <a:cubicBezTo>
                    <a:pt x="4874147" y="8441"/>
                    <a:pt x="4872995" y="8441"/>
                    <a:pt x="4871842" y="8153"/>
                  </a:cubicBezTo>
                  <a:cubicBezTo>
                    <a:pt x="4875299" y="1814"/>
                    <a:pt x="4879910" y="-491"/>
                    <a:pt x="4887978" y="85"/>
                  </a:cubicBezTo>
                  <a:close/>
                </a:path>
              </a:pathLst>
            </a:custGeom>
            <a:solidFill>
              <a:schemeClr val="accent6">
                <a:alpha val="50000"/>
              </a:schemeClr>
            </a:solidFill>
            <a:ln w="287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9BEFBF6-7422-4872-8E59-C6E9EE5B9461}"/>
                </a:ext>
              </a:extLst>
            </p:cNvPr>
            <p:cNvSpPr/>
            <p:nvPr/>
          </p:nvSpPr>
          <p:spPr>
            <a:xfrm rot="1015521">
              <a:off x="6115118" y="765679"/>
              <a:ext cx="3212938" cy="1336911"/>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5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5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8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2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2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1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1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5" y="914055"/>
                  </a:moveTo>
                  <a:cubicBezTo>
                    <a:pt x="166338"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0" y="913046"/>
                    <a:pt x="161872" y="912758"/>
                    <a:pt x="164105"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5"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8" y="1240514"/>
                  </a:cubicBezTo>
                  <a:cubicBezTo>
                    <a:pt x="930551" y="1245413"/>
                    <a:pt x="927957" y="1250599"/>
                    <a:pt x="921906" y="1252040"/>
                  </a:cubicBezTo>
                  <a:cubicBezTo>
                    <a:pt x="895686"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2"/>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2"/>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3"/>
                    <a:pt x="3315320"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1"/>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1"/>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rtlCol="0" anchor="ctr"/>
            <a:lstStyle/>
            <a:p>
              <a:endParaRPr lang="en-US" dirty="0"/>
            </a:p>
          </p:txBody>
        </p:sp>
      </p:grpSp>
      <p:sp>
        <p:nvSpPr>
          <p:cNvPr id="11" name="TextBox 10">
            <a:extLst>
              <a:ext uri="{FF2B5EF4-FFF2-40B4-BE49-F238E27FC236}">
                <a16:creationId xmlns:a16="http://schemas.microsoft.com/office/drawing/2014/main" id="{3B263A5B-8D54-4D5B-AA34-3CC9303B87F7}"/>
              </a:ext>
            </a:extLst>
          </p:cNvPr>
          <p:cNvSpPr txBox="1"/>
          <p:nvPr/>
        </p:nvSpPr>
        <p:spPr>
          <a:xfrm>
            <a:off x="6490003" y="2202009"/>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9" name="TextBox 8">
            <a:extLst>
              <a:ext uri="{FF2B5EF4-FFF2-40B4-BE49-F238E27FC236}">
                <a16:creationId xmlns:a16="http://schemas.microsoft.com/office/drawing/2014/main" id="{E2193BE3-43D0-4C26-8BF5-BF3C804F754E}"/>
              </a:ext>
            </a:extLst>
          </p:cNvPr>
          <p:cNvSpPr txBox="1"/>
          <p:nvPr/>
        </p:nvSpPr>
        <p:spPr>
          <a:xfrm>
            <a:off x="5664717" y="213275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6" name="TextBox 15">
            <a:extLst>
              <a:ext uri="{FF2B5EF4-FFF2-40B4-BE49-F238E27FC236}">
                <a16:creationId xmlns:a16="http://schemas.microsoft.com/office/drawing/2014/main" id="{DB0FFC99-A431-4C83-A843-A4C82EA6EDA2}"/>
              </a:ext>
            </a:extLst>
          </p:cNvPr>
          <p:cNvSpPr txBox="1"/>
          <p:nvPr/>
        </p:nvSpPr>
        <p:spPr>
          <a:xfrm>
            <a:off x="6490003" y="2810030"/>
            <a:ext cx="4507692"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BACKGROUND OF THE PROBLEM</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C27C65C9-0ABE-45FA-9542-15174101AC6F}"/>
              </a:ext>
            </a:extLst>
          </p:cNvPr>
          <p:cNvSpPr txBox="1"/>
          <p:nvPr/>
        </p:nvSpPr>
        <p:spPr>
          <a:xfrm>
            <a:off x="5664717" y="274078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21" name="TextBox 20">
            <a:extLst>
              <a:ext uri="{FF2B5EF4-FFF2-40B4-BE49-F238E27FC236}">
                <a16:creationId xmlns:a16="http://schemas.microsoft.com/office/drawing/2014/main" id="{CC79A04E-7156-4385-B119-03B875E8EAA0}"/>
              </a:ext>
            </a:extLst>
          </p:cNvPr>
          <p:cNvSpPr txBox="1"/>
          <p:nvPr/>
        </p:nvSpPr>
        <p:spPr>
          <a:xfrm>
            <a:off x="6463878" y="3744624"/>
            <a:ext cx="4507692" cy="1338828"/>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OVERVIEW OF THE CURRENT STATE OF TECHNOLOGY</a:t>
            </a:r>
            <a:endParaRPr lang="ko-KR" altLang="en-US" sz="2700" b="1" dirty="0">
              <a:solidFill>
                <a:schemeClr val="bg1"/>
              </a:solidFill>
              <a:cs typeface="Arial" pitchFamily="34" charset="0"/>
            </a:endParaRPr>
          </a:p>
        </p:txBody>
      </p:sp>
      <p:sp>
        <p:nvSpPr>
          <p:cNvPr id="19" name="TextBox 18">
            <a:extLst>
              <a:ext uri="{FF2B5EF4-FFF2-40B4-BE49-F238E27FC236}">
                <a16:creationId xmlns:a16="http://schemas.microsoft.com/office/drawing/2014/main" id="{E1D12B21-522D-467C-B3E2-415E248B2447}"/>
              </a:ext>
            </a:extLst>
          </p:cNvPr>
          <p:cNvSpPr txBox="1"/>
          <p:nvPr/>
        </p:nvSpPr>
        <p:spPr>
          <a:xfrm>
            <a:off x="5638592" y="3675374"/>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18" name="TextBox 17">
            <a:extLst>
              <a:ext uri="{FF2B5EF4-FFF2-40B4-BE49-F238E27FC236}">
                <a16:creationId xmlns:a16="http://schemas.microsoft.com/office/drawing/2014/main" id="{DB0FFC99-A431-4C83-A843-A4C82EA6EDA2}"/>
              </a:ext>
            </a:extLst>
          </p:cNvPr>
          <p:cNvSpPr txBox="1"/>
          <p:nvPr/>
        </p:nvSpPr>
        <p:spPr>
          <a:xfrm>
            <a:off x="6463877" y="505684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OBJECTIVES OF STUDY</a:t>
            </a:r>
            <a:endParaRPr lang="ko-KR" altLang="en-US" sz="2700" b="1" dirty="0">
              <a:solidFill>
                <a:schemeClr val="bg1"/>
              </a:solidFill>
              <a:cs typeface="Arial" pitchFamily="34" charset="0"/>
            </a:endParaRPr>
          </a:p>
        </p:txBody>
      </p:sp>
      <p:sp>
        <p:nvSpPr>
          <p:cNvPr id="22" name="TextBox 21">
            <a:extLst>
              <a:ext uri="{FF2B5EF4-FFF2-40B4-BE49-F238E27FC236}">
                <a16:creationId xmlns:a16="http://schemas.microsoft.com/office/drawing/2014/main" id="{C27C65C9-0ABE-45FA-9542-15174101AC6F}"/>
              </a:ext>
            </a:extLst>
          </p:cNvPr>
          <p:cNvSpPr txBox="1"/>
          <p:nvPr/>
        </p:nvSpPr>
        <p:spPr>
          <a:xfrm>
            <a:off x="5638591" y="4987592"/>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
        <p:nvSpPr>
          <p:cNvPr id="23" name="TextBox 22">
            <a:extLst>
              <a:ext uri="{FF2B5EF4-FFF2-40B4-BE49-F238E27FC236}">
                <a16:creationId xmlns:a16="http://schemas.microsoft.com/office/drawing/2014/main" id="{DB0FFC99-A431-4C83-A843-A4C82EA6EDA2}"/>
              </a:ext>
            </a:extLst>
          </p:cNvPr>
          <p:cNvSpPr txBox="1"/>
          <p:nvPr/>
        </p:nvSpPr>
        <p:spPr>
          <a:xfrm>
            <a:off x="6477303" y="5678779"/>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SCOPE AND LIMITATIONS</a:t>
            </a:r>
            <a:endParaRPr lang="ko-KR" altLang="en-US" sz="2700" b="1" dirty="0">
              <a:solidFill>
                <a:schemeClr val="bg1"/>
              </a:solidFill>
              <a:cs typeface="Arial" pitchFamily="34" charset="0"/>
            </a:endParaRPr>
          </a:p>
        </p:txBody>
      </p:sp>
      <p:sp>
        <p:nvSpPr>
          <p:cNvPr id="24" name="TextBox 23">
            <a:extLst>
              <a:ext uri="{FF2B5EF4-FFF2-40B4-BE49-F238E27FC236}">
                <a16:creationId xmlns:a16="http://schemas.microsoft.com/office/drawing/2014/main" id="{C27C65C9-0ABE-45FA-9542-15174101AC6F}"/>
              </a:ext>
            </a:extLst>
          </p:cNvPr>
          <p:cNvSpPr txBox="1"/>
          <p:nvPr/>
        </p:nvSpPr>
        <p:spPr>
          <a:xfrm>
            <a:off x="5652017" y="560952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spTree>
    <p:extLst>
      <p:ext uri="{BB962C8B-B14F-4D97-AF65-F5344CB8AC3E}">
        <p14:creationId xmlns:p14="http://schemas.microsoft.com/office/powerpoint/2010/main" val="8993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EA7D0-0189-4623-9E97-9F199B1DEE75}"/>
              </a:ext>
            </a:extLst>
          </p:cNvPr>
          <p:cNvSpPr/>
          <p:nvPr/>
        </p:nvSpPr>
        <p:spPr>
          <a:xfrm>
            <a:off x="0" y="4562475"/>
            <a:ext cx="5162550" cy="140017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73C8D7F6-5EA2-4BB4-8F13-86659C8868D2}"/>
              </a:ext>
            </a:extLst>
          </p:cNvPr>
          <p:cNvSpPr txBox="1"/>
          <p:nvPr/>
        </p:nvSpPr>
        <p:spPr>
          <a:xfrm>
            <a:off x="0" y="4825765"/>
            <a:ext cx="5055326" cy="830997"/>
          </a:xfrm>
          <a:prstGeom prst="rect">
            <a:avLst/>
          </a:prstGeom>
          <a:noFill/>
        </p:spPr>
        <p:txBody>
          <a:bodyPr wrap="square" rtlCol="0" anchor="ctr">
            <a:spAutoFit/>
          </a:bodyPr>
          <a:lstStyle/>
          <a:p>
            <a:pPr algn="r"/>
            <a:r>
              <a:rPr lang="en-US" altLang="ko-KR" sz="4800" dirty="0">
                <a:solidFill>
                  <a:schemeClr val="bg1"/>
                </a:solidFill>
                <a:cs typeface="Arial" pitchFamily="34" charset="0"/>
              </a:rPr>
              <a:t>INTRODUCTION</a:t>
            </a:r>
            <a:endParaRPr lang="ko-KR" altLang="en-US" sz="4800" dirty="0">
              <a:solidFill>
                <a:schemeClr val="bg1"/>
              </a:solidFill>
              <a:cs typeface="Arial" pitchFamily="34" charset="0"/>
            </a:endParaRPr>
          </a:p>
        </p:txBody>
      </p:sp>
      <p:grpSp>
        <p:nvGrpSpPr>
          <p:cNvPr id="85" name="Group 84">
            <a:extLst>
              <a:ext uri="{FF2B5EF4-FFF2-40B4-BE49-F238E27FC236}">
                <a16:creationId xmlns:a16="http://schemas.microsoft.com/office/drawing/2014/main" id="{9B360DEB-19AE-4685-971F-D62CBFBEDCE8}"/>
              </a:ext>
            </a:extLst>
          </p:cNvPr>
          <p:cNvGrpSpPr/>
          <p:nvPr/>
        </p:nvGrpSpPr>
        <p:grpSpPr>
          <a:xfrm>
            <a:off x="4441915" y="612933"/>
            <a:ext cx="7340759" cy="2762475"/>
            <a:chOff x="4558647" y="625752"/>
            <a:chExt cx="7340759" cy="2762475"/>
          </a:xfrm>
        </p:grpSpPr>
        <p:sp>
          <p:nvSpPr>
            <p:cNvPr id="91" name="Freeform: Shape 90">
              <a:extLst>
                <a:ext uri="{FF2B5EF4-FFF2-40B4-BE49-F238E27FC236}">
                  <a16:creationId xmlns:a16="http://schemas.microsoft.com/office/drawing/2014/main" id="{71297539-77CA-441C-AE95-6D6619ACE09D}"/>
                </a:ext>
              </a:extLst>
            </p:cNvPr>
            <p:cNvSpPr/>
            <p:nvPr/>
          </p:nvSpPr>
          <p:spPr>
            <a:xfrm rot="180311">
              <a:off x="6634354" y="625752"/>
              <a:ext cx="5265052" cy="2373488"/>
            </a:xfrm>
            <a:custGeom>
              <a:avLst/>
              <a:gdLst>
                <a:gd name="connsiteX0" fmla="*/ 453687 w 5265052"/>
                <a:gd name="connsiteY0" fmla="*/ 1265829 h 2373488"/>
                <a:gd name="connsiteX1" fmla="*/ 512341 w 5265052"/>
                <a:gd name="connsiteY1" fmla="*/ 1285381 h 2373488"/>
                <a:gd name="connsiteX2" fmla="*/ 506016 w 5265052"/>
                <a:gd name="connsiteY2" fmla="*/ 1351511 h 2373488"/>
                <a:gd name="connsiteX3" fmla="*/ 501417 w 5265052"/>
                <a:gd name="connsiteY3" fmla="*/ 1443517 h 2373488"/>
                <a:gd name="connsiteX4" fmla="*/ 714757 w 5265052"/>
                <a:gd name="connsiteY4" fmla="*/ 1781642 h 2373488"/>
                <a:gd name="connsiteX5" fmla="*/ 726833 w 5265052"/>
                <a:gd name="connsiteY5" fmla="*/ 1809242 h 2373488"/>
                <a:gd name="connsiteX6" fmla="*/ 844715 w 5265052"/>
                <a:gd name="connsiteY6" fmla="*/ 1997281 h 2373488"/>
                <a:gd name="connsiteX7" fmla="*/ 856215 w 5265052"/>
                <a:gd name="connsiteY7" fmla="*/ 2034658 h 2373488"/>
                <a:gd name="connsiteX8" fmla="*/ 860240 w 5265052"/>
                <a:gd name="connsiteY8" fmla="*/ 2178995 h 2373488"/>
                <a:gd name="connsiteX9" fmla="*/ 861392 w 5265052"/>
                <a:gd name="connsiteY9" fmla="*/ 2289977 h 2373488"/>
                <a:gd name="connsiteX10" fmla="*/ 840690 w 5265052"/>
                <a:gd name="connsiteY10" fmla="*/ 2316428 h 2373488"/>
                <a:gd name="connsiteX11" fmla="*/ 800437 w 5265052"/>
                <a:gd name="connsiteY11" fmla="*/ 2328504 h 2373488"/>
                <a:gd name="connsiteX12" fmla="*/ 796411 w 5265052"/>
                <a:gd name="connsiteY12" fmla="*/ 2334255 h 2373488"/>
                <a:gd name="connsiteX13" fmla="*/ 667027 w 5265052"/>
                <a:gd name="connsiteY13" fmla="*/ 2372783 h 2373488"/>
                <a:gd name="connsiteX14" fmla="*/ 638851 w 5265052"/>
                <a:gd name="connsiteY14" fmla="*/ 2356107 h 2373488"/>
                <a:gd name="connsiteX15" fmla="*/ 587671 w 5265052"/>
                <a:gd name="connsiteY15" fmla="*/ 2273875 h 2373488"/>
                <a:gd name="connsiteX16" fmla="*/ 369156 w 5265052"/>
                <a:gd name="connsiteY16" fmla="*/ 1939776 h 2373488"/>
                <a:gd name="connsiteX17" fmla="*/ 362257 w 5265052"/>
                <a:gd name="connsiteY17" fmla="*/ 1923100 h 2373488"/>
                <a:gd name="connsiteX18" fmla="*/ 178244 w 5265052"/>
                <a:gd name="connsiteY18" fmla="*/ 1636731 h 2373488"/>
                <a:gd name="connsiteX19" fmla="*/ 112114 w 5265052"/>
                <a:gd name="connsiteY19" fmla="*/ 1533223 h 2373488"/>
                <a:gd name="connsiteX20" fmla="*/ 39083 w 5265052"/>
                <a:gd name="connsiteY20" fmla="*/ 1483194 h 2373488"/>
                <a:gd name="connsiteX21" fmla="*/ 2857 w 5265052"/>
                <a:gd name="connsiteY21" fmla="*/ 1453867 h 2373488"/>
                <a:gd name="connsiteX22" fmla="*/ 15507 w 5265052"/>
                <a:gd name="connsiteY22" fmla="*/ 1410740 h 2373488"/>
                <a:gd name="connsiteX23" fmla="*/ 136266 w 5265052"/>
                <a:gd name="connsiteY23" fmla="*/ 1363587 h 2373488"/>
                <a:gd name="connsiteX24" fmla="*/ 178244 w 5265052"/>
                <a:gd name="connsiteY24" fmla="*/ 1349785 h 2373488"/>
                <a:gd name="connsiteX25" fmla="*/ 227696 w 5265052"/>
                <a:gd name="connsiteY25" fmla="*/ 1330809 h 2373488"/>
                <a:gd name="connsiteX26" fmla="*/ 301302 w 5265052"/>
                <a:gd name="connsiteY26" fmla="*/ 1308958 h 2373488"/>
                <a:gd name="connsiteX27" fmla="*/ 453687 w 5265052"/>
                <a:gd name="connsiteY27" fmla="*/ 1265829 h 2373488"/>
                <a:gd name="connsiteX28" fmla="*/ 878643 w 5265052"/>
                <a:gd name="connsiteY28" fmla="*/ 1146220 h 2373488"/>
                <a:gd name="connsiteX29" fmla="*/ 915444 w 5265052"/>
                <a:gd name="connsiteY29" fmla="*/ 1145645 h 2373488"/>
                <a:gd name="connsiteX30" fmla="*/ 936720 w 5265052"/>
                <a:gd name="connsiteY30" fmla="*/ 1164047 h 2373488"/>
                <a:gd name="connsiteX31" fmla="*/ 917745 w 5265052"/>
                <a:gd name="connsiteY31" fmla="*/ 1225001 h 2373488"/>
                <a:gd name="connsiteX32" fmla="*/ 844139 w 5265052"/>
                <a:gd name="connsiteY32" fmla="*/ 1387737 h 2373488"/>
                <a:gd name="connsiteX33" fmla="*/ 851040 w 5265052"/>
                <a:gd name="connsiteY33" fmla="*/ 1737937 h 2373488"/>
                <a:gd name="connsiteX34" fmla="*/ 851040 w 5265052"/>
                <a:gd name="connsiteY34" fmla="*/ 1898373 h 2373488"/>
                <a:gd name="connsiteX35" fmla="*/ 776285 w 5265052"/>
                <a:gd name="connsiteY35" fmla="*/ 1779915 h 2373488"/>
                <a:gd name="connsiteX36" fmla="*/ 765935 w 5265052"/>
                <a:gd name="connsiteY36" fmla="*/ 1737363 h 2373488"/>
                <a:gd name="connsiteX37" fmla="*/ 759608 w 5265052"/>
                <a:gd name="connsiteY37" fmla="*/ 1408439 h 2373488"/>
                <a:gd name="connsiteX38" fmla="*/ 738332 w 5265052"/>
                <a:gd name="connsiteY38" fmla="*/ 1334833 h 2373488"/>
                <a:gd name="connsiteX39" fmla="*/ 665302 w 5265052"/>
                <a:gd name="connsiteY39" fmla="*/ 1303207 h 2373488"/>
                <a:gd name="connsiteX40" fmla="*/ 626776 w 5265052"/>
                <a:gd name="connsiteY40" fmla="*/ 1287680 h 2373488"/>
                <a:gd name="connsiteX41" fmla="*/ 632525 w 5265052"/>
                <a:gd name="connsiteY41" fmla="*/ 1226727 h 2373488"/>
                <a:gd name="connsiteX42" fmla="*/ 679103 w 5265052"/>
                <a:gd name="connsiteY42" fmla="*/ 1204874 h 2373488"/>
                <a:gd name="connsiteX43" fmla="*/ 869442 w 5265052"/>
                <a:gd name="connsiteY43" fmla="*/ 1149095 h 2373488"/>
                <a:gd name="connsiteX44" fmla="*/ 878643 w 5265052"/>
                <a:gd name="connsiteY44" fmla="*/ 1146220 h 2373488"/>
                <a:gd name="connsiteX45" fmla="*/ 3337874 w 5265052"/>
                <a:gd name="connsiteY45" fmla="*/ 894424 h 2373488"/>
                <a:gd name="connsiteX46" fmla="*/ 3346140 w 5265052"/>
                <a:gd name="connsiteY46" fmla="*/ 907578 h 2373488"/>
                <a:gd name="connsiteX47" fmla="*/ 3399620 w 5265052"/>
                <a:gd name="connsiteY47" fmla="*/ 1091016 h 2373488"/>
                <a:gd name="connsiteX48" fmla="*/ 3389268 w 5265052"/>
                <a:gd name="connsiteY48" fmla="*/ 1112867 h 2373488"/>
                <a:gd name="connsiteX49" fmla="*/ 2918311 w 5265052"/>
                <a:gd name="connsiteY49" fmla="*/ 1250302 h 2373488"/>
                <a:gd name="connsiteX50" fmla="*/ 2911985 w 5265052"/>
                <a:gd name="connsiteY50" fmla="*/ 1253178 h 2373488"/>
                <a:gd name="connsiteX51" fmla="*/ 2901634 w 5265052"/>
                <a:gd name="connsiteY51" fmla="*/ 1243978 h 2373488"/>
                <a:gd name="connsiteX52" fmla="*/ 2844130 w 5265052"/>
                <a:gd name="connsiteY52" fmla="*/ 1049613 h 2373488"/>
                <a:gd name="connsiteX53" fmla="*/ 2859082 w 5265052"/>
                <a:gd name="connsiteY53" fmla="*/ 1032362 h 2373488"/>
                <a:gd name="connsiteX54" fmla="*/ 3248383 w 5265052"/>
                <a:gd name="connsiteY54" fmla="*/ 917930 h 2373488"/>
                <a:gd name="connsiteX55" fmla="*/ 3323138 w 5265052"/>
                <a:gd name="connsiteY55" fmla="*/ 895502 h 2373488"/>
                <a:gd name="connsiteX56" fmla="*/ 3337874 w 5265052"/>
                <a:gd name="connsiteY56" fmla="*/ 894424 h 2373488"/>
                <a:gd name="connsiteX57" fmla="*/ 1470359 w 5265052"/>
                <a:gd name="connsiteY57" fmla="*/ 967958 h 2373488"/>
                <a:gd name="connsiteX58" fmla="*/ 1489336 w 5265052"/>
                <a:gd name="connsiteY58" fmla="*/ 970257 h 2373488"/>
                <a:gd name="connsiteX59" fmla="*/ 1526714 w 5265052"/>
                <a:gd name="connsiteY59" fmla="*/ 1005911 h 2373488"/>
                <a:gd name="connsiteX60" fmla="*/ 1510037 w 5265052"/>
                <a:gd name="connsiteY60" fmla="*/ 1054215 h 2373488"/>
                <a:gd name="connsiteX61" fmla="*/ 1483009 w 5265052"/>
                <a:gd name="connsiteY61" fmla="*/ 1151971 h 2373488"/>
                <a:gd name="connsiteX62" fmla="*/ 1595143 w 5265052"/>
                <a:gd name="connsiteY62" fmla="*/ 1533223 h 2373488"/>
                <a:gd name="connsiteX63" fmla="*/ 1599743 w 5265052"/>
                <a:gd name="connsiteY63" fmla="*/ 1568300 h 2373488"/>
                <a:gd name="connsiteX64" fmla="*/ 1671048 w 5265052"/>
                <a:gd name="connsiteY64" fmla="*/ 1810967 h 2373488"/>
                <a:gd name="connsiteX65" fmla="*/ 1699225 w 5265052"/>
                <a:gd name="connsiteY65" fmla="*/ 1888598 h 2373488"/>
                <a:gd name="connsiteX66" fmla="*/ 1744654 w 5265052"/>
                <a:gd name="connsiteY66" fmla="*/ 1953002 h 2373488"/>
                <a:gd name="connsiteX67" fmla="*/ 1769956 w 5265052"/>
                <a:gd name="connsiteY67" fmla="*/ 1955878 h 2373488"/>
                <a:gd name="connsiteX68" fmla="*/ 1807334 w 5265052"/>
                <a:gd name="connsiteY68" fmla="*/ 1982904 h 2373488"/>
                <a:gd name="connsiteX69" fmla="*/ 1794683 w 5265052"/>
                <a:gd name="connsiteY69" fmla="*/ 2030058 h 2373488"/>
                <a:gd name="connsiteX70" fmla="*/ 1759029 w 5265052"/>
                <a:gd name="connsiteY70" fmla="*/ 2047884 h 2373488"/>
                <a:gd name="connsiteX71" fmla="*/ 1617569 w 5265052"/>
                <a:gd name="connsiteY71" fmla="*/ 2090437 h 2373488"/>
                <a:gd name="connsiteX72" fmla="*/ 1526137 w 5265052"/>
                <a:gd name="connsiteY72" fmla="*/ 2116890 h 2373488"/>
                <a:gd name="connsiteX73" fmla="*/ 1377203 w 5265052"/>
                <a:gd name="connsiteY73" fmla="*/ 2160018 h 2373488"/>
                <a:gd name="connsiteX74" fmla="*/ 1335225 w 5265052"/>
                <a:gd name="connsiteY74" fmla="*/ 2165767 h 2373488"/>
                <a:gd name="connsiteX75" fmla="*/ 1297847 w 5265052"/>
                <a:gd name="connsiteY75" fmla="*/ 2134716 h 2373488"/>
                <a:gd name="connsiteX76" fmla="*/ 1312222 w 5265052"/>
                <a:gd name="connsiteY76" fmla="*/ 2090437 h 2373488"/>
                <a:gd name="connsiteX77" fmla="*/ 1329473 w 5265052"/>
                <a:gd name="connsiteY77" fmla="*/ 2077786 h 2373488"/>
                <a:gd name="connsiteX78" fmla="*/ 1349025 w 5265052"/>
                <a:gd name="connsiteY78" fmla="*/ 2015107 h 2373488"/>
                <a:gd name="connsiteX79" fmla="*/ 1332924 w 5265052"/>
                <a:gd name="connsiteY79" fmla="*/ 1980030 h 2373488"/>
                <a:gd name="connsiteX80" fmla="*/ 1307622 w 5265052"/>
                <a:gd name="connsiteY80" fmla="*/ 1892623 h 2373488"/>
                <a:gd name="connsiteX81" fmla="*/ 1179964 w 5265052"/>
                <a:gd name="connsiteY81" fmla="*/ 1459617 h 2373488"/>
                <a:gd name="connsiteX82" fmla="*/ 1113834 w 5265052"/>
                <a:gd name="connsiteY82" fmla="*/ 1231902 h 2373488"/>
                <a:gd name="connsiteX83" fmla="*/ 1069555 w 5265052"/>
                <a:gd name="connsiteY83" fmla="*/ 1192800 h 2373488"/>
                <a:gd name="connsiteX84" fmla="*/ 1045980 w 5265052"/>
                <a:gd name="connsiteY84" fmla="*/ 1188774 h 2373488"/>
                <a:gd name="connsiteX85" fmla="*/ 1005726 w 5265052"/>
                <a:gd name="connsiteY85" fmla="*/ 1151397 h 2373488"/>
                <a:gd name="connsiteX86" fmla="*/ 1029878 w 5265052"/>
                <a:gd name="connsiteY86" fmla="*/ 1098492 h 2373488"/>
                <a:gd name="connsiteX87" fmla="*/ 1071856 w 5265052"/>
                <a:gd name="connsiteY87" fmla="*/ 1082391 h 2373488"/>
                <a:gd name="connsiteX88" fmla="*/ 1442756 w 5265052"/>
                <a:gd name="connsiteY88" fmla="*/ 973708 h 2373488"/>
                <a:gd name="connsiteX89" fmla="*/ 1470359 w 5265052"/>
                <a:gd name="connsiteY89" fmla="*/ 967958 h 2373488"/>
                <a:gd name="connsiteX90" fmla="*/ 4692567 w 5265052"/>
                <a:gd name="connsiteY90" fmla="*/ 794938 h 2373488"/>
                <a:gd name="connsiteX91" fmla="*/ 4748216 w 5265052"/>
                <a:gd name="connsiteY91" fmla="*/ 796337 h 2373488"/>
                <a:gd name="connsiteX92" fmla="*/ 4814795 w 5265052"/>
                <a:gd name="connsiteY92" fmla="*/ 831100 h 2373488"/>
                <a:gd name="connsiteX93" fmla="*/ 4848147 w 5265052"/>
                <a:gd name="connsiteY93" fmla="*/ 963358 h 2373488"/>
                <a:gd name="connsiteX94" fmla="*/ 4836646 w 5265052"/>
                <a:gd name="connsiteY94" fmla="*/ 991536 h 2373488"/>
                <a:gd name="connsiteX95" fmla="*/ 4886674 w 5265052"/>
                <a:gd name="connsiteY95" fmla="*/ 1058240 h 2373488"/>
                <a:gd name="connsiteX96" fmla="*/ 4916001 w 5265052"/>
                <a:gd name="connsiteY96" fmla="*/ 1078942 h 2373488"/>
                <a:gd name="connsiteX97" fmla="*/ 4922902 w 5265052"/>
                <a:gd name="connsiteY97" fmla="*/ 1104244 h 2373488"/>
                <a:gd name="connsiteX98" fmla="*/ 4895874 w 5265052"/>
                <a:gd name="connsiteY98" fmla="*/ 1148523 h 2373488"/>
                <a:gd name="connsiteX99" fmla="*/ 4834346 w 5265052"/>
                <a:gd name="connsiteY99" fmla="*/ 1154847 h 2373488"/>
                <a:gd name="connsiteX100" fmla="*/ 4642283 w 5265052"/>
                <a:gd name="connsiteY100" fmla="*/ 1102519 h 2373488"/>
                <a:gd name="connsiteX101" fmla="*/ 4564652 w 5265052"/>
                <a:gd name="connsiteY101" fmla="*/ 898954 h 2373488"/>
                <a:gd name="connsiteX102" fmla="*/ 4692567 w 5265052"/>
                <a:gd name="connsiteY102" fmla="*/ 794938 h 2373488"/>
                <a:gd name="connsiteX103" fmla="*/ 2036558 w 5265052"/>
                <a:gd name="connsiteY103" fmla="*/ 810971 h 2373488"/>
                <a:gd name="connsiteX104" fmla="*/ 2047125 w 5265052"/>
                <a:gd name="connsiteY104" fmla="*/ 832250 h 2373488"/>
                <a:gd name="connsiteX105" fmla="*/ 2067827 w 5265052"/>
                <a:gd name="connsiteY105" fmla="*/ 881701 h 2373488"/>
                <a:gd name="connsiteX106" fmla="*/ 2103478 w 5265052"/>
                <a:gd name="connsiteY106" fmla="*/ 1001886 h 2373488"/>
                <a:gd name="connsiteX107" fmla="*/ 2124179 w 5265052"/>
                <a:gd name="connsiteY107" fmla="*/ 1072616 h 2373488"/>
                <a:gd name="connsiteX108" fmla="*/ 2152931 w 5265052"/>
                <a:gd name="connsiteY108" fmla="*/ 1172673 h 2373488"/>
                <a:gd name="connsiteX109" fmla="*/ 2298992 w 5265052"/>
                <a:gd name="connsiteY109" fmla="*/ 1671233 h 2373488"/>
                <a:gd name="connsiteX110" fmla="*/ 2350170 w 5265052"/>
                <a:gd name="connsiteY110" fmla="*/ 1846045 h 2373488"/>
                <a:gd name="connsiteX111" fmla="*/ 2328894 w 5265052"/>
                <a:gd name="connsiteY111" fmla="*/ 1888023 h 2373488"/>
                <a:gd name="connsiteX112" fmla="*/ 2186284 w 5265052"/>
                <a:gd name="connsiteY112" fmla="*/ 1930576 h 2373488"/>
                <a:gd name="connsiteX113" fmla="*/ 2158107 w 5265052"/>
                <a:gd name="connsiteY113" fmla="*/ 1931725 h 2373488"/>
                <a:gd name="connsiteX114" fmla="*/ 1994795 w 5265052"/>
                <a:gd name="connsiteY114" fmla="*/ 1978304 h 2373488"/>
                <a:gd name="connsiteX115" fmla="*/ 1948217 w 5265052"/>
                <a:gd name="connsiteY115" fmla="*/ 1986354 h 2373488"/>
                <a:gd name="connsiteX116" fmla="*/ 1910264 w 5265052"/>
                <a:gd name="connsiteY116" fmla="*/ 1959903 h 2373488"/>
                <a:gd name="connsiteX117" fmla="*/ 1919465 w 5265052"/>
                <a:gd name="connsiteY117" fmla="*/ 1913900 h 2373488"/>
                <a:gd name="connsiteX118" fmla="*/ 1922915 w 5265052"/>
                <a:gd name="connsiteY118" fmla="*/ 1911024 h 2373488"/>
                <a:gd name="connsiteX119" fmla="*/ 1952242 w 5265052"/>
                <a:gd name="connsiteY119" fmla="*/ 1808093 h 2373488"/>
                <a:gd name="connsiteX120" fmla="*/ 1917166 w 5265052"/>
                <a:gd name="connsiteY120" fmla="*/ 1695960 h 2373488"/>
                <a:gd name="connsiteX121" fmla="*/ 1878062 w 5265052"/>
                <a:gd name="connsiteY121" fmla="*/ 1580376 h 2373488"/>
                <a:gd name="connsiteX122" fmla="*/ 1836659 w 5265052"/>
                <a:gd name="connsiteY122" fmla="*/ 1440067 h 2373488"/>
                <a:gd name="connsiteX123" fmla="*/ 1779731 w 5265052"/>
                <a:gd name="connsiteY123" fmla="*/ 1245127 h 2373488"/>
                <a:gd name="connsiteX124" fmla="*/ 1723951 w 5265052"/>
                <a:gd name="connsiteY124" fmla="*/ 1054215 h 2373488"/>
                <a:gd name="connsiteX125" fmla="*/ 1671623 w 5265052"/>
                <a:gd name="connsiteY125" fmla="*/ 1013387 h 2373488"/>
                <a:gd name="connsiteX126" fmla="*/ 1660122 w 5265052"/>
                <a:gd name="connsiteY126" fmla="*/ 1012235 h 2373488"/>
                <a:gd name="connsiteX127" fmla="*/ 1613543 w 5265052"/>
                <a:gd name="connsiteY127" fmla="*/ 968533 h 2373488"/>
                <a:gd name="connsiteX128" fmla="*/ 1647470 w 5265052"/>
                <a:gd name="connsiteY128" fmla="*/ 916780 h 2373488"/>
                <a:gd name="connsiteX129" fmla="*/ 1714750 w 5265052"/>
                <a:gd name="connsiteY129" fmla="*/ 894352 h 2373488"/>
                <a:gd name="connsiteX130" fmla="*/ 1912564 w 5265052"/>
                <a:gd name="connsiteY130" fmla="*/ 836850 h 2373488"/>
                <a:gd name="connsiteX131" fmla="*/ 1990195 w 5265052"/>
                <a:gd name="connsiteY131" fmla="*/ 820173 h 2373488"/>
                <a:gd name="connsiteX132" fmla="*/ 2012622 w 5265052"/>
                <a:gd name="connsiteY132" fmla="*/ 813847 h 2373488"/>
                <a:gd name="connsiteX133" fmla="*/ 2036558 w 5265052"/>
                <a:gd name="connsiteY133" fmla="*/ 810971 h 2373488"/>
                <a:gd name="connsiteX134" fmla="*/ 2247383 w 5265052"/>
                <a:gd name="connsiteY134" fmla="*/ 765678 h 2373488"/>
                <a:gd name="connsiteX135" fmla="*/ 2561786 w 5265052"/>
                <a:gd name="connsiteY135" fmla="*/ 908729 h 2373488"/>
                <a:gd name="connsiteX136" fmla="*/ 2756149 w 5265052"/>
                <a:gd name="connsiteY136" fmla="*/ 1367610 h 2373488"/>
                <a:gd name="connsiteX137" fmla="*/ 2458853 w 5265052"/>
                <a:gd name="connsiteY137" fmla="*/ 1839719 h 2373488"/>
                <a:gd name="connsiteX138" fmla="*/ 2444478 w 5265052"/>
                <a:gd name="connsiteY138" fmla="*/ 1847195 h 2373488"/>
                <a:gd name="connsiteX139" fmla="*/ 2403649 w 5265052"/>
                <a:gd name="connsiteY139" fmla="*/ 1836843 h 2373488"/>
                <a:gd name="connsiteX140" fmla="*/ 2395599 w 5265052"/>
                <a:gd name="connsiteY140" fmla="*/ 1812118 h 2373488"/>
                <a:gd name="connsiteX141" fmla="*/ 2416875 w 5265052"/>
                <a:gd name="connsiteY141" fmla="*/ 1748287 h 2373488"/>
                <a:gd name="connsiteX142" fmla="*/ 2445627 w 5265052"/>
                <a:gd name="connsiteY142" fmla="*/ 1657432 h 2373488"/>
                <a:gd name="connsiteX143" fmla="*/ 2400199 w 5265052"/>
                <a:gd name="connsiteY143" fmla="*/ 1488369 h 2373488"/>
                <a:gd name="connsiteX144" fmla="*/ 2247814 w 5265052"/>
                <a:gd name="connsiteY144" fmla="*/ 972558 h 2373488"/>
                <a:gd name="connsiteX145" fmla="*/ 2204685 w 5265052"/>
                <a:gd name="connsiteY145" fmla="*/ 897803 h 2373488"/>
                <a:gd name="connsiteX146" fmla="*/ 2153506 w 5265052"/>
                <a:gd name="connsiteY146" fmla="*/ 877101 h 2373488"/>
                <a:gd name="connsiteX147" fmla="*/ 2121303 w 5265052"/>
                <a:gd name="connsiteY147" fmla="*/ 856975 h 2373488"/>
                <a:gd name="connsiteX148" fmla="*/ 2108078 w 5265052"/>
                <a:gd name="connsiteY148" fmla="*/ 809247 h 2373488"/>
                <a:gd name="connsiteX149" fmla="*/ 2123605 w 5265052"/>
                <a:gd name="connsiteY149" fmla="*/ 781069 h 2373488"/>
                <a:gd name="connsiteX150" fmla="*/ 2247383 w 5265052"/>
                <a:gd name="connsiteY150" fmla="*/ 765678 h 2373488"/>
                <a:gd name="connsiteX151" fmla="*/ 3919887 w 5265052"/>
                <a:gd name="connsiteY151" fmla="*/ 258288 h 2373488"/>
                <a:gd name="connsiteX152" fmla="*/ 3928657 w 5265052"/>
                <a:gd name="connsiteY152" fmla="*/ 272735 h 2373488"/>
                <a:gd name="connsiteX153" fmla="*/ 4094269 w 5265052"/>
                <a:gd name="connsiteY153" fmla="*/ 839724 h 2373488"/>
                <a:gd name="connsiteX154" fmla="*/ 4193751 w 5265052"/>
                <a:gd name="connsiteY154" fmla="*/ 1177273 h 2373488"/>
                <a:gd name="connsiteX155" fmla="*/ 4252403 w 5265052"/>
                <a:gd name="connsiteY155" fmla="*/ 1221552 h 2373488"/>
                <a:gd name="connsiteX156" fmla="*/ 4280581 w 5265052"/>
                <a:gd name="connsiteY156" fmla="*/ 1220977 h 2373488"/>
                <a:gd name="connsiteX157" fmla="*/ 4316235 w 5265052"/>
                <a:gd name="connsiteY157" fmla="*/ 1243978 h 2373488"/>
                <a:gd name="connsiteX158" fmla="*/ 4309334 w 5265052"/>
                <a:gd name="connsiteY158" fmla="*/ 1289981 h 2373488"/>
                <a:gd name="connsiteX159" fmla="*/ 4274832 w 5265052"/>
                <a:gd name="connsiteY159" fmla="*/ 1310108 h 2373488"/>
                <a:gd name="connsiteX160" fmla="*/ 3896456 w 5265052"/>
                <a:gd name="connsiteY160" fmla="*/ 1421090 h 2373488"/>
                <a:gd name="connsiteX161" fmla="*/ 3874028 w 5265052"/>
                <a:gd name="connsiteY161" fmla="*/ 1424540 h 2373488"/>
                <a:gd name="connsiteX162" fmla="*/ 3826300 w 5265052"/>
                <a:gd name="connsiteY162" fmla="*/ 1393489 h 2373488"/>
                <a:gd name="connsiteX163" fmla="*/ 3848726 w 5265052"/>
                <a:gd name="connsiteY163" fmla="*/ 1344610 h 2373488"/>
                <a:gd name="connsiteX164" fmla="*/ 3856776 w 5265052"/>
                <a:gd name="connsiteY164" fmla="*/ 1340010 h 2373488"/>
                <a:gd name="connsiteX165" fmla="*/ 3889555 w 5265052"/>
                <a:gd name="connsiteY165" fmla="*/ 1255479 h 2373488"/>
                <a:gd name="connsiteX166" fmla="*/ 3677364 w 5265052"/>
                <a:gd name="connsiteY166" fmla="*/ 532653 h 2373488"/>
                <a:gd name="connsiteX167" fmla="*/ 3671039 w 5265052"/>
                <a:gd name="connsiteY167" fmla="*/ 512526 h 2373488"/>
                <a:gd name="connsiteX168" fmla="*/ 3594559 w 5265052"/>
                <a:gd name="connsiteY168" fmla="*/ 462497 h 2373488"/>
                <a:gd name="connsiteX169" fmla="*/ 3541081 w 5265052"/>
                <a:gd name="connsiteY169" fmla="*/ 433170 h 2373488"/>
                <a:gd name="connsiteX170" fmla="*/ 3576732 w 5265052"/>
                <a:gd name="connsiteY170" fmla="*/ 376817 h 2373488"/>
                <a:gd name="connsiteX171" fmla="*/ 3785472 w 5265052"/>
                <a:gd name="connsiteY171" fmla="*/ 302062 h 2373488"/>
                <a:gd name="connsiteX172" fmla="*/ 3903354 w 5265052"/>
                <a:gd name="connsiteY172" fmla="*/ 260659 h 2373488"/>
                <a:gd name="connsiteX173" fmla="*/ 3919887 w 5265052"/>
                <a:gd name="connsiteY173" fmla="*/ 258288 h 2373488"/>
                <a:gd name="connsiteX174" fmla="*/ 4605479 w 5265052"/>
                <a:gd name="connsiteY174" fmla="*/ 33877 h 2373488"/>
                <a:gd name="connsiteX175" fmla="*/ 4613531 w 5265052"/>
                <a:gd name="connsiteY175" fmla="*/ 50194 h 2373488"/>
                <a:gd name="connsiteX176" fmla="*/ 4621006 w 5265052"/>
                <a:gd name="connsiteY176" fmla="*/ 74921 h 2373488"/>
                <a:gd name="connsiteX177" fmla="*/ 4607778 w 5265052"/>
                <a:gd name="connsiteY177" fmla="*/ 134150 h 2373488"/>
                <a:gd name="connsiteX178" fmla="*/ 4594553 w 5265052"/>
                <a:gd name="connsiteY178" fmla="*/ 183604 h 2373488"/>
                <a:gd name="connsiteX179" fmla="*/ 4690010 w 5265052"/>
                <a:gd name="connsiteY179" fmla="*/ 507351 h 2373488"/>
                <a:gd name="connsiteX180" fmla="*/ 4798693 w 5265052"/>
                <a:gd name="connsiteY180" fmla="*/ 536103 h 2373488"/>
                <a:gd name="connsiteX181" fmla="*/ 4815944 w 5265052"/>
                <a:gd name="connsiteY181" fmla="*/ 515976 h 2373488"/>
                <a:gd name="connsiteX182" fmla="*/ 4839522 w 5265052"/>
                <a:gd name="connsiteY182" fmla="*/ 593033 h 2373488"/>
                <a:gd name="connsiteX183" fmla="*/ 4834921 w 5265052"/>
                <a:gd name="connsiteY183" fmla="*/ 610284 h 2373488"/>
                <a:gd name="connsiteX184" fmla="*/ 4393864 w 5265052"/>
                <a:gd name="connsiteY184" fmla="*/ 604532 h 2373488"/>
                <a:gd name="connsiteX185" fmla="*/ 4324283 w 5265052"/>
                <a:gd name="connsiteY185" fmla="*/ 371642 h 2373488"/>
                <a:gd name="connsiteX186" fmla="*/ 4587077 w 5265052"/>
                <a:gd name="connsiteY186" fmla="*/ 35242 h 2373488"/>
                <a:gd name="connsiteX187" fmla="*/ 4605479 w 5265052"/>
                <a:gd name="connsiteY187" fmla="*/ 33877 h 2373488"/>
                <a:gd name="connsiteX188" fmla="*/ 4754462 w 5265052"/>
                <a:gd name="connsiteY188" fmla="*/ 3 h 2373488"/>
                <a:gd name="connsiteX189" fmla="*/ 4815874 w 5265052"/>
                <a:gd name="connsiteY189" fmla="*/ 5197 h 2373488"/>
                <a:gd name="connsiteX190" fmla="*/ 4933254 w 5265052"/>
                <a:gd name="connsiteY190" fmla="*/ 46744 h 2373488"/>
                <a:gd name="connsiteX191" fmla="*/ 5177071 w 5265052"/>
                <a:gd name="connsiteY191" fmla="*/ 310112 h 2373488"/>
                <a:gd name="connsiteX192" fmla="*/ 5265052 w 5265052"/>
                <a:gd name="connsiteY192" fmla="*/ 681587 h 2373488"/>
                <a:gd name="connsiteX193" fmla="*/ 5162696 w 5265052"/>
                <a:gd name="connsiteY193" fmla="*/ 1003035 h 2373488"/>
                <a:gd name="connsiteX194" fmla="*/ 5013759 w 5265052"/>
                <a:gd name="connsiteY194" fmla="*/ 1116318 h 2373488"/>
                <a:gd name="connsiteX195" fmla="*/ 4991334 w 5265052"/>
                <a:gd name="connsiteY195" fmla="*/ 1105393 h 2373488"/>
                <a:gd name="connsiteX196" fmla="*/ 4985582 w 5265052"/>
                <a:gd name="connsiteY196" fmla="*/ 1084692 h 2373488"/>
                <a:gd name="connsiteX197" fmla="*/ 5000534 w 5265052"/>
                <a:gd name="connsiteY197" fmla="*/ 1013962 h 2373488"/>
                <a:gd name="connsiteX198" fmla="*/ 5022385 w 5265052"/>
                <a:gd name="connsiteY198" fmla="*/ 922530 h 2373488"/>
                <a:gd name="connsiteX199" fmla="*/ 4939578 w 5265052"/>
                <a:gd name="connsiteY199" fmla="*/ 632135 h 2373488"/>
                <a:gd name="connsiteX200" fmla="*/ 4811920 w 5265052"/>
                <a:gd name="connsiteY200" fmla="*/ 196830 h 2373488"/>
                <a:gd name="connsiteX201" fmla="*/ 4791219 w 5265052"/>
                <a:gd name="connsiteY201" fmla="*/ 144500 h 2373488"/>
                <a:gd name="connsiteX202" fmla="*/ 4708987 w 5265052"/>
                <a:gd name="connsiteY202" fmla="*/ 93897 h 2373488"/>
                <a:gd name="connsiteX203" fmla="*/ 4691736 w 5265052"/>
                <a:gd name="connsiteY203" fmla="*/ 80671 h 2373488"/>
                <a:gd name="connsiteX204" fmla="*/ 4676787 w 5265052"/>
                <a:gd name="connsiteY204" fmla="*/ 30642 h 2373488"/>
                <a:gd name="connsiteX205" fmla="*/ 4691162 w 5265052"/>
                <a:gd name="connsiteY205" fmla="*/ 5915 h 2373488"/>
                <a:gd name="connsiteX206" fmla="*/ 4754462 w 5265052"/>
                <a:gd name="connsiteY206" fmla="*/ 3 h 23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5265052" h="2373488">
                  <a:moveTo>
                    <a:pt x="453687" y="1265829"/>
                  </a:moveTo>
                  <a:cubicBezTo>
                    <a:pt x="477264" y="1260654"/>
                    <a:pt x="497966" y="1264679"/>
                    <a:pt x="512341" y="1285381"/>
                  </a:cubicBezTo>
                  <a:cubicBezTo>
                    <a:pt x="524992" y="1303207"/>
                    <a:pt x="521543" y="1330809"/>
                    <a:pt x="506016" y="1351511"/>
                  </a:cubicBezTo>
                  <a:cubicBezTo>
                    <a:pt x="474963" y="1392339"/>
                    <a:pt x="473814" y="1399813"/>
                    <a:pt x="501417" y="1443517"/>
                  </a:cubicBezTo>
                  <a:cubicBezTo>
                    <a:pt x="572147" y="1556225"/>
                    <a:pt x="643452" y="1668934"/>
                    <a:pt x="714757" y="1781642"/>
                  </a:cubicBezTo>
                  <a:cubicBezTo>
                    <a:pt x="720506" y="1790267"/>
                    <a:pt x="726256" y="1798893"/>
                    <a:pt x="726833" y="1809242"/>
                  </a:cubicBezTo>
                  <a:cubicBezTo>
                    <a:pt x="765935" y="1871922"/>
                    <a:pt x="805037" y="1935176"/>
                    <a:pt x="844715" y="1997281"/>
                  </a:cubicBezTo>
                  <a:cubicBezTo>
                    <a:pt x="852192" y="2008782"/>
                    <a:pt x="855640" y="2020283"/>
                    <a:pt x="856215" y="2034658"/>
                  </a:cubicBezTo>
                  <a:cubicBezTo>
                    <a:pt x="856792" y="2082963"/>
                    <a:pt x="854491" y="2130691"/>
                    <a:pt x="860240" y="2178995"/>
                  </a:cubicBezTo>
                  <a:cubicBezTo>
                    <a:pt x="860240" y="2215796"/>
                    <a:pt x="859091" y="2253173"/>
                    <a:pt x="861392" y="2289977"/>
                  </a:cubicBezTo>
                  <a:cubicBezTo>
                    <a:pt x="862541" y="2307802"/>
                    <a:pt x="855640" y="2312979"/>
                    <a:pt x="840690" y="2316428"/>
                  </a:cubicBezTo>
                  <a:cubicBezTo>
                    <a:pt x="826890" y="2319303"/>
                    <a:pt x="813662" y="2324479"/>
                    <a:pt x="800437" y="2328504"/>
                  </a:cubicBezTo>
                  <a:cubicBezTo>
                    <a:pt x="799862" y="2330805"/>
                    <a:pt x="798712" y="2333104"/>
                    <a:pt x="796411" y="2334255"/>
                  </a:cubicBezTo>
                  <a:cubicBezTo>
                    <a:pt x="753859" y="2349205"/>
                    <a:pt x="710731" y="2361281"/>
                    <a:pt x="667027" y="2372783"/>
                  </a:cubicBezTo>
                  <a:cubicBezTo>
                    <a:pt x="653227" y="2376233"/>
                    <a:pt x="645176" y="2366456"/>
                    <a:pt x="638851" y="2356107"/>
                  </a:cubicBezTo>
                  <a:cubicBezTo>
                    <a:pt x="621598" y="2328504"/>
                    <a:pt x="602623" y="2302627"/>
                    <a:pt x="587671" y="2273875"/>
                  </a:cubicBezTo>
                  <a:cubicBezTo>
                    <a:pt x="512341" y="2164043"/>
                    <a:pt x="443337" y="2050760"/>
                    <a:pt x="369156" y="1939776"/>
                  </a:cubicBezTo>
                  <a:cubicBezTo>
                    <a:pt x="363981" y="1935176"/>
                    <a:pt x="360531" y="1930001"/>
                    <a:pt x="362257" y="1923100"/>
                  </a:cubicBezTo>
                  <a:cubicBezTo>
                    <a:pt x="300727" y="1827645"/>
                    <a:pt x="239772" y="1732188"/>
                    <a:pt x="178244" y="1636731"/>
                  </a:cubicBezTo>
                  <a:cubicBezTo>
                    <a:pt x="155816" y="1602229"/>
                    <a:pt x="131664" y="1568876"/>
                    <a:pt x="112114" y="1533223"/>
                  </a:cubicBezTo>
                  <a:cubicBezTo>
                    <a:pt x="95438" y="1502746"/>
                    <a:pt x="74736" y="1483194"/>
                    <a:pt x="39083" y="1483194"/>
                  </a:cubicBezTo>
                  <a:cubicBezTo>
                    <a:pt x="17807" y="1484346"/>
                    <a:pt x="8032" y="1471118"/>
                    <a:pt x="2857" y="1453867"/>
                  </a:cubicBezTo>
                  <a:cubicBezTo>
                    <a:pt x="-2320" y="1437191"/>
                    <a:pt x="-1744" y="1421090"/>
                    <a:pt x="15507" y="1410740"/>
                  </a:cubicBezTo>
                  <a:cubicBezTo>
                    <a:pt x="51159" y="1382562"/>
                    <a:pt x="95438" y="1377962"/>
                    <a:pt x="136266" y="1363587"/>
                  </a:cubicBezTo>
                  <a:cubicBezTo>
                    <a:pt x="150067" y="1358987"/>
                    <a:pt x="163867" y="1354387"/>
                    <a:pt x="178244" y="1349785"/>
                  </a:cubicBezTo>
                  <a:cubicBezTo>
                    <a:pt x="192045" y="1336559"/>
                    <a:pt x="211020" y="1336559"/>
                    <a:pt x="227696" y="1330809"/>
                  </a:cubicBezTo>
                  <a:cubicBezTo>
                    <a:pt x="251848" y="1322759"/>
                    <a:pt x="276575" y="1315283"/>
                    <a:pt x="301302" y="1308958"/>
                  </a:cubicBezTo>
                  <a:cubicBezTo>
                    <a:pt x="351905" y="1294581"/>
                    <a:pt x="401934" y="1276755"/>
                    <a:pt x="453687" y="1265829"/>
                  </a:cubicBezTo>
                  <a:close/>
                  <a:moveTo>
                    <a:pt x="878643" y="1146220"/>
                  </a:moveTo>
                  <a:cubicBezTo>
                    <a:pt x="893880" y="1143058"/>
                    <a:pt x="905956" y="1142771"/>
                    <a:pt x="915444" y="1145645"/>
                  </a:cubicBezTo>
                  <a:cubicBezTo>
                    <a:pt x="924931" y="1148521"/>
                    <a:pt x="931833" y="1154560"/>
                    <a:pt x="936720" y="1164047"/>
                  </a:cubicBezTo>
                  <a:cubicBezTo>
                    <a:pt x="948222" y="1186473"/>
                    <a:pt x="944196" y="1206025"/>
                    <a:pt x="917745" y="1225001"/>
                  </a:cubicBezTo>
                  <a:cubicBezTo>
                    <a:pt x="860815" y="1265254"/>
                    <a:pt x="842989" y="1322759"/>
                    <a:pt x="844139" y="1387737"/>
                  </a:cubicBezTo>
                  <a:cubicBezTo>
                    <a:pt x="845865" y="1504471"/>
                    <a:pt x="848739" y="1621204"/>
                    <a:pt x="851040" y="1737937"/>
                  </a:cubicBezTo>
                  <a:cubicBezTo>
                    <a:pt x="851040" y="1790265"/>
                    <a:pt x="851040" y="1842595"/>
                    <a:pt x="851040" y="1898373"/>
                  </a:cubicBezTo>
                  <a:cubicBezTo>
                    <a:pt x="825738" y="1858119"/>
                    <a:pt x="801012" y="1819017"/>
                    <a:pt x="776285" y="1779915"/>
                  </a:cubicBezTo>
                  <a:cubicBezTo>
                    <a:pt x="767659" y="1766690"/>
                    <a:pt x="766510" y="1752313"/>
                    <a:pt x="765935" y="1737363"/>
                  </a:cubicBezTo>
                  <a:cubicBezTo>
                    <a:pt x="764209" y="1627529"/>
                    <a:pt x="761909" y="1518271"/>
                    <a:pt x="759608" y="1408439"/>
                  </a:cubicBezTo>
                  <a:cubicBezTo>
                    <a:pt x="759034" y="1381987"/>
                    <a:pt x="753284" y="1356686"/>
                    <a:pt x="738332" y="1334833"/>
                  </a:cubicBezTo>
                  <a:cubicBezTo>
                    <a:pt x="721081" y="1308956"/>
                    <a:pt x="693478" y="1304931"/>
                    <a:pt x="665302" y="1303207"/>
                  </a:cubicBezTo>
                  <a:cubicBezTo>
                    <a:pt x="650925" y="1302057"/>
                    <a:pt x="637125" y="1299756"/>
                    <a:pt x="626776" y="1287680"/>
                  </a:cubicBezTo>
                  <a:cubicBezTo>
                    <a:pt x="611249" y="1269280"/>
                    <a:pt x="613548" y="1242251"/>
                    <a:pt x="632525" y="1226727"/>
                  </a:cubicBezTo>
                  <a:cubicBezTo>
                    <a:pt x="646325" y="1215225"/>
                    <a:pt x="662427" y="1210051"/>
                    <a:pt x="679103" y="1204874"/>
                  </a:cubicBezTo>
                  <a:cubicBezTo>
                    <a:pt x="742357" y="1186473"/>
                    <a:pt x="805612" y="1167496"/>
                    <a:pt x="869442" y="1149095"/>
                  </a:cubicBezTo>
                  <a:cubicBezTo>
                    <a:pt x="872316" y="1147946"/>
                    <a:pt x="875192" y="1146796"/>
                    <a:pt x="878643" y="1146220"/>
                  </a:cubicBezTo>
                  <a:close/>
                  <a:moveTo>
                    <a:pt x="3337874" y="894424"/>
                  </a:moveTo>
                  <a:cubicBezTo>
                    <a:pt x="3341540" y="896077"/>
                    <a:pt x="3344129" y="900102"/>
                    <a:pt x="3346140" y="907578"/>
                  </a:cubicBezTo>
                  <a:cubicBezTo>
                    <a:pt x="3362817" y="969108"/>
                    <a:pt x="3381217" y="1030063"/>
                    <a:pt x="3399620" y="1091016"/>
                  </a:cubicBezTo>
                  <a:cubicBezTo>
                    <a:pt x="3403069" y="1102517"/>
                    <a:pt x="3404220" y="1108842"/>
                    <a:pt x="3389268" y="1112867"/>
                  </a:cubicBezTo>
                  <a:cubicBezTo>
                    <a:pt x="3232283" y="1158296"/>
                    <a:pt x="3075296" y="1204299"/>
                    <a:pt x="2918311" y="1250302"/>
                  </a:cubicBezTo>
                  <a:cubicBezTo>
                    <a:pt x="2916010" y="1250877"/>
                    <a:pt x="2913711" y="1252028"/>
                    <a:pt x="2911985" y="1253178"/>
                  </a:cubicBezTo>
                  <a:cubicBezTo>
                    <a:pt x="2902785" y="1256054"/>
                    <a:pt x="2903359" y="1248003"/>
                    <a:pt x="2901634" y="1243978"/>
                  </a:cubicBezTo>
                  <a:cubicBezTo>
                    <a:pt x="2882083" y="1178997"/>
                    <a:pt x="2863680" y="1114019"/>
                    <a:pt x="2844130" y="1049613"/>
                  </a:cubicBezTo>
                  <a:cubicBezTo>
                    <a:pt x="2839530" y="1033512"/>
                    <a:pt x="2851031" y="1034663"/>
                    <a:pt x="2859082" y="1032362"/>
                  </a:cubicBezTo>
                  <a:cubicBezTo>
                    <a:pt x="2989041" y="993835"/>
                    <a:pt x="3118424" y="956457"/>
                    <a:pt x="3248383" y="917930"/>
                  </a:cubicBezTo>
                  <a:cubicBezTo>
                    <a:pt x="3273112" y="910454"/>
                    <a:pt x="3298413" y="903553"/>
                    <a:pt x="3323138" y="895502"/>
                  </a:cubicBezTo>
                  <a:cubicBezTo>
                    <a:pt x="3329465" y="893488"/>
                    <a:pt x="3334209" y="892770"/>
                    <a:pt x="3337874" y="894424"/>
                  </a:cubicBezTo>
                  <a:close/>
                  <a:moveTo>
                    <a:pt x="1470359" y="967958"/>
                  </a:moveTo>
                  <a:cubicBezTo>
                    <a:pt x="1476685" y="967383"/>
                    <a:pt x="1483009" y="968533"/>
                    <a:pt x="1489336" y="970257"/>
                  </a:cubicBezTo>
                  <a:cubicBezTo>
                    <a:pt x="1508311" y="974859"/>
                    <a:pt x="1521537" y="986359"/>
                    <a:pt x="1526714" y="1005911"/>
                  </a:cubicBezTo>
                  <a:cubicBezTo>
                    <a:pt x="1532464" y="1026037"/>
                    <a:pt x="1526714" y="1044438"/>
                    <a:pt x="1510037" y="1054215"/>
                  </a:cubicBezTo>
                  <a:cubicBezTo>
                    <a:pt x="1468060" y="1078940"/>
                    <a:pt x="1470933" y="1111718"/>
                    <a:pt x="1483009" y="1151971"/>
                  </a:cubicBezTo>
                  <a:cubicBezTo>
                    <a:pt x="1521537" y="1278480"/>
                    <a:pt x="1557765" y="1406140"/>
                    <a:pt x="1595143" y="1533223"/>
                  </a:cubicBezTo>
                  <a:cubicBezTo>
                    <a:pt x="1598593" y="1544724"/>
                    <a:pt x="1600892" y="1556224"/>
                    <a:pt x="1599743" y="1568300"/>
                  </a:cubicBezTo>
                  <a:cubicBezTo>
                    <a:pt x="1623321" y="1649382"/>
                    <a:pt x="1646896" y="1729887"/>
                    <a:pt x="1671048" y="1810967"/>
                  </a:cubicBezTo>
                  <a:cubicBezTo>
                    <a:pt x="1685423" y="1835119"/>
                    <a:pt x="1692324" y="1862147"/>
                    <a:pt x="1699225" y="1888598"/>
                  </a:cubicBezTo>
                  <a:cubicBezTo>
                    <a:pt x="1706125" y="1915624"/>
                    <a:pt x="1715902" y="1940351"/>
                    <a:pt x="1744654" y="1953002"/>
                  </a:cubicBezTo>
                  <a:cubicBezTo>
                    <a:pt x="1753279" y="1954151"/>
                    <a:pt x="1761330" y="1955303"/>
                    <a:pt x="1769956" y="1955878"/>
                  </a:cubicBezTo>
                  <a:cubicBezTo>
                    <a:pt x="1788356" y="1957027"/>
                    <a:pt x="1802157" y="1965078"/>
                    <a:pt x="1807334" y="1982904"/>
                  </a:cubicBezTo>
                  <a:cubicBezTo>
                    <a:pt x="1812508" y="2000155"/>
                    <a:pt x="1810207" y="2016833"/>
                    <a:pt x="1794683" y="2030058"/>
                  </a:cubicBezTo>
                  <a:cubicBezTo>
                    <a:pt x="1784331" y="2038684"/>
                    <a:pt x="1772255" y="2043859"/>
                    <a:pt x="1759029" y="2047884"/>
                  </a:cubicBezTo>
                  <a:cubicBezTo>
                    <a:pt x="1711876" y="2061684"/>
                    <a:pt x="1664723" y="2076062"/>
                    <a:pt x="1617569" y="2090437"/>
                  </a:cubicBezTo>
                  <a:cubicBezTo>
                    <a:pt x="1589391" y="2107688"/>
                    <a:pt x="1558915" y="2115738"/>
                    <a:pt x="1526137" y="2116890"/>
                  </a:cubicBezTo>
                  <a:cubicBezTo>
                    <a:pt x="1476685" y="2131265"/>
                    <a:pt x="1426657" y="2145640"/>
                    <a:pt x="1377203" y="2160018"/>
                  </a:cubicBezTo>
                  <a:cubicBezTo>
                    <a:pt x="1363400" y="2164043"/>
                    <a:pt x="1350175" y="2167494"/>
                    <a:pt x="1335225" y="2165767"/>
                  </a:cubicBezTo>
                  <a:cubicBezTo>
                    <a:pt x="1316248" y="2163468"/>
                    <a:pt x="1303597" y="2153691"/>
                    <a:pt x="1297847" y="2134716"/>
                  </a:cubicBezTo>
                  <a:cubicBezTo>
                    <a:pt x="1291520" y="2116313"/>
                    <a:pt x="1298997" y="2102513"/>
                    <a:pt x="1312222" y="2090437"/>
                  </a:cubicBezTo>
                  <a:cubicBezTo>
                    <a:pt x="1317397" y="2085837"/>
                    <a:pt x="1323723" y="2082386"/>
                    <a:pt x="1329473" y="2077786"/>
                  </a:cubicBezTo>
                  <a:cubicBezTo>
                    <a:pt x="1355927" y="2058234"/>
                    <a:pt x="1358225" y="2049034"/>
                    <a:pt x="1349025" y="2015107"/>
                  </a:cubicBezTo>
                  <a:cubicBezTo>
                    <a:pt x="1337524" y="2005906"/>
                    <a:pt x="1336949" y="1992106"/>
                    <a:pt x="1332924" y="1980030"/>
                  </a:cubicBezTo>
                  <a:cubicBezTo>
                    <a:pt x="1324298" y="1950703"/>
                    <a:pt x="1314523" y="1922525"/>
                    <a:pt x="1307622" y="1892623"/>
                  </a:cubicBezTo>
                  <a:cubicBezTo>
                    <a:pt x="1264495" y="1748287"/>
                    <a:pt x="1223092" y="1603953"/>
                    <a:pt x="1179964" y="1459617"/>
                  </a:cubicBezTo>
                  <a:cubicBezTo>
                    <a:pt x="1158688" y="1383712"/>
                    <a:pt x="1135685" y="1307807"/>
                    <a:pt x="1113834" y="1231902"/>
                  </a:cubicBezTo>
                  <a:cubicBezTo>
                    <a:pt x="1106933" y="1208901"/>
                    <a:pt x="1094282" y="1194524"/>
                    <a:pt x="1069555" y="1192800"/>
                  </a:cubicBezTo>
                  <a:cubicBezTo>
                    <a:pt x="1061504" y="1192225"/>
                    <a:pt x="1054030" y="1190499"/>
                    <a:pt x="1045980" y="1188774"/>
                  </a:cubicBezTo>
                  <a:cubicBezTo>
                    <a:pt x="1022402" y="1184174"/>
                    <a:pt x="1009177" y="1171523"/>
                    <a:pt x="1005726" y="1151397"/>
                  </a:cubicBezTo>
                  <a:cubicBezTo>
                    <a:pt x="1002276" y="1130120"/>
                    <a:pt x="1010901" y="1110568"/>
                    <a:pt x="1029878" y="1098492"/>
                  </a:cubicBezTo>
                  <a:cubicBezTo>
                    <a:pt x="1042529" y="1090441"/>
                    <a:pt x="1057479" y="1086416"/>
                    <a:pt x="1071856" y="1082391"/>
                  </a:cubicBezTo>
                  <a:cubicBezTo>
                    <a:pt x="1195489" y="1045590"/>
                    <a:pt x="1319123" y="1010511"/>
                    <a:pt x="1442756" y="973708"/>
                  </a:cubicBezTo>
                  <a:cubicBezTo>
                    <a:pt x="1451958" y="970834"/>
                    <a:pt x="1461158" y="968533"/>
                    <a:pt x="1470359" y="967958"/>
                  </a:cubicBezTo>
                  <a:close/>
                  <a:moveTo>
                    <a:pt x="4692567" y="794938"/>
                  </a:moveTo>
                  <a:cubicBezTo>
                    <a:pt x="4711101" y="792106"/>
                    <a:pt x="4730006" y="792475"/>
                    <a:pt x="4748216" y="796337"/>
                  </a:cubicBezTo>
                  <a:cubicBezTo>
                    <a:pt x="4772493" y="801486"/>
                    <a:pt x="4795532" y="812841"/>
                    <a:pt x="4814795" y="831100"/>
                  </a:cubicBezTo>
                  <a:cubicBezTo>
                    <a:pt x="4853321" y="867903"/>
                    <a:pt x="4863672" y="912755"/>
                    <a:pt x="4848147" y="963358"/>
                  </a:cubicBezTo>
                  <a:cubicBezTo>
                    <a:pt x="4845271" y="973135"/>
                    <a:pt x="4840096" y="982335"/>
                    <a:pt x="4836646" y="991536"/>
                  </a:cubicBezTo>
                  <a:cubicBezTo>
                    <a:pt x="4820544" y="1034088"/>
                    <a:pt x="4840096" y="1062841"/>
                    <a:pt x="4886674" y="1058240"/>
                  </a:cubicBezTo>
                  <a:cubicBezTo>
                    <a:pt x="4906226" y="1055941"/>
                    <a:pt x="4913126" y="1061691"/>
                    <a:pt x="4916001" y="1078942"/>
                  </a:cubicBezTo>
                  <a:cubicBezTo>
                    <a:pt x="4917726" y="1087567"/>
                    <a:pt x="4920026" y="1095618"/>
                    <a:pt x="4922902" y="1104244"/>
                  </a:cubicBezTo>
                  <a:cubicBezTo>
                    <a:pt x="4934404" y="1142771"/>
                    <a:pt x="4934404" y="1143346"/>
                    <a:pt x="4895874" y="1148523"/>
                  </a:cubicBezTo>
                  <a:cubicBezTo>
                    <a:pt x="4872874" y="1151971"/>
                    <a:pt x="4851023" y="1153123"/>
                    <a:pt x="4834346" y="1154847"/>
                  </a:cubicBezTo>
                  <a:cubicBezTo>
                    <a:pt x="4762465" y="1151971"/>
                    <a:pt x="4698635" y="1140472"/>
                    <a:pt x="4642283" y="1102519"/>
                  </a:cubicBezTo>
                  <a:cubicBezTo>
                    <a:pt x="4570976" y="1054790"/>
                    <a:pt x="4539350" y="971984"/>
                    <a:pt x="4564652" y="898954"/>
                  </a:cubicBezTo>
                  <a:cubicBezTo>
                    <a:pt x="4584706" y="840731"/>
                    <a:pt x="4636964" y="803431"/>
                    <a:pt x="4692567" y="794938"/>
                  </a:cubicBezTo>
                  <a:close/>
                  <a:moveTo>
                    <a:pt x="2036558" y="810971"/>
                  </a:moveTo>
                  <a:cubicBezTo>
                    <a:pt x="2042381" y="813847"/>
                    <a:pt x="2045975" y="820748"/>
                    <a:pt x="2047125" y="832250"/>
                  </a:cubicBezTo>
                  <a:cubicBezTo>
                    <a:pt x="2060925" y="845475"/>
                    <a:pt x="2062649" y="864450"/>
                    <a:pt x="2067827" y="881701"/>
                  </a:cubicBezTo>
                  <a:cubicBezTo>
                    <a:pt x="2079326" y="921955"/>
                    <a:pt x="2091976" y="961632"/>
                    <a:pt x="2103478" y="1001886"/>
                  </a:cubicBezTo>
                  <a:cubicBezTo>
                    <a:pt x="2109230" y="1026038"/>
                    <a:pt x="2117855" y="1048463"/>
                    <a:pt x="2124179" y="1072616"/>
                  </a:cubicBezTo>
                  <a:cubicBezTo>
                    <a:pt x="2132805" y="1105968"/>
                    <a:pt x="2144306" y="1139321"/>
                    <a:pt x="2152931" y="1172673"/>
                  </a:cubicBezTo>
                  <a:cubicBezTo>
                    <a:pt x="2202386" y="1338860"/>
                    <a:pt x="2250688" y="1505045"/>
                    <a:pt x="2298992" y="1671233"/>
                  </a:cubicBezTo>
                  <a:cubicBezTo>
                    <a:pt x="2316818" y="1729312"/>
                    <a:pt x="2332919" y="1787391"/>
                    <a:pt x="2350170" y="1846045"/>
                  </a:cubicBezTo>
                  <a:cubicBezTo>
                    <a:pt x="2358221" y="1874223"/>
                    <a:pt x="2355345" y="1879973"/>
                    <a:pt x="2328894" y="1888023"/>
                  </a:cubicBezTo>
                  <a:cubicBezTo>
                    <a:pt x="2281741" y="1902973"/>
                    <a:pt x="2233437" y="1916201"/>
                    <a:pt x="2186284" y="1930576"/>
                  </a:cubicBezTo>
                  <a:cubicBezTo>
                    <a:pt x="2177084" y="1932300"/>
                    <a:pt x="2167884" y="1934601"/>
                    <a:pt x="2158107" y="1931725"/>
                  </a:cubicBezTo>
                  <a:cubicBezTo>
                    <a:pt x="2103478" y="1947252"/>
                    <a:pt x="2049424" y="1962779"/>
                    <a:pt x="1994795" y="1978304"/>
                  </a:cubicBezTo>
                  <a:cubicBezTo>
                    <a:pt x="1979845" y="1982904"/>
                    <a:pt x="1964318" y="1986354"/>
                    <a:pt x="1948217" y="1986354"/>
                  </a:cubicBezTo>
                  <a:cubicBezTo>
                    <a:pt x="1929242" y="1986354"/>
                    <a:pt x="1916589" y="1977729"/>
                    <a:pt x="1910264" y="1959903"/>
                  </a:cubicBezTo>
                  <a:cubicBezTo>
                    <a:pt x="1903938" y="1943227"/>
                    <a:pt x="1906239" y="1927125"/>
                    <a:pt x="1919465" y="1913900"/>
                  </a:cubicBezTo>
                  <a:cubicBezTo>
                    <a:pt x="1920614" y="1912750"/>
                    <a:pt x="1921766" y="1911599"/>
                    <a:pt x="1922915" y="1911024"/>
                  </a:cubicBezTo>
                  <a:cubicBezTo>
                    <a:pt x="1971794" y="1887449"/>
                    <a:pt x="1968919" y="1851220"/>
                    <a:pt x="1952242" y="1808093"/>
                  </a:cubicBezTo>
                  <a:cubicBezTo>
                    <a:pt x="1938442" y="1771290"/>
                    <a:pt x="1928665" y="1733337"/>
                    <a:pt x="1917166" y="1695960"/>
                  </a:cubicBezTo>
                  <a:cubicBezTo>
                    <a:pt x="1895313" y="1660306"/>
                    <a:pt x="1890713" y="1618903"/>
                    <a:pt x="1878062" y="1580376"/>
                  </a:cubicBezTo>
                  <a:cubicBezTo>
                    <a:pt x="1863111" y="1533798"/>
                    <a:pt x="1850461" y="1486645"/>
                    <a:pt x="1836659" y="1440067"/>
                  </a:cubicBezTo>
                  <a:cubicBezTo>
                    <a:pt x="1818258" y="1375086"/>
                    <a:pt x="1799280" y="1310108"/>
                    <a:pt x="1779731" y="1245127"/>
                  </a:cubicBezTo>
                  <a:cubicBezTo>
                    <a:pt x="1761903" y="1181298"/>
                    <a:pt x="1742353" y="1118044"/>
                    <a:pt x="1723951" y="1054215"/>
                  </a:cubicBezTo>
                  <a:cubicBezTo>
                    <a:pt x="1716477" y="1027762"/>
                    <a:pt x="1700950" y="1011661"/>
                    <a:pt x="1671623" y="1013387"/>
                  </a:cubicBezTo>
                  <a:cubicBezTo>
                    <a:pt x="1667598" y="1013387"/>
                    <a:pt x="1663572" y="1012812"/>
                    <a:pt x="1660122" y="1012235"/>
                  </a:cubicBezTo>
                  <a:cubicBezTo>
                    <a:pt x="1633670" y="1007060"/>
                    <a:pt x="1616994" y="991536"/>
                    <a:pt x="1613543" y="968533"/>
                  </a:cubicBezTo>
                  <a:cubicBezTo>
                    <a:pt x="1610668" y="948406"/>
                    <a:pt x="1623893" y="927705"/>
                    <a:pt x="1647470" y="916780"/>
                  </a:cubicBezTo>
                  <a:cubicBezTo>
                    <a:pt x="1668747" y="906428"/>
                    <a:pt x="1692324" y="900679"/>
                    <a:pt x="1714750" y="894352"/>
                  </a:cubicBezTo>
                  <a:cubicBezTo>
                    <a:pt x="1780881" y="875377"/>
                    <a:pt x="1846436" y="855825"/>
                    <a:pt x="1912564" y="836850"/>
                  </a:cubicBezTo>
                  <a:cubicBezTo>
                    <a:pt x="1938442" y="830523"/>
                    <a:pt x="1962593" y="817298"/>
                    <a:pt x="1990195" y="820173"/>
                  </a:cubicBezTo>
                  <a:cubicBezTo>
                    <a:pt x="1997671" y="817872"/>
                    <a:pt x="2005722" y="816723"/>
                    <a:pt x="2012622" y="813847"/>
                  </a:cubicBezTo>
                  <a:cubicBezTo>
                    <a:pt x="2022685" y="809247"/>
                    <a:pt x="2030736" y="808097"/>
                    <a:pt x="2036558" y="810971"/>
                  </a:cubicBezTo>
                  <a:close/>
                  <a:moveTo>
                    <a:pt x="2247383" y="765678"/>
                  </a:moveTo>
                  <a:cubicBezTo>
                    <a:pt x="2366739" y="765650"/>
                    <a:pt x="2472510" y="812123"/>
                    <a:pt x="2561786" y="908729"/>
                  </a:cubicBezTo>
                  <a:cubicBezTo>
                    <a:pt x="2680819" y="1037537"/>
                    <a:pt x="2745799" y="1192800"/>
                    <a:pt x="2756149" y="1367610"/>
                  </a:cubicBezTo>
                  <a:cubicBezTo>
                    <a:pt x="2768225" y="1571175"/>
                    <a:pt x="2646891" y="1760938"/>
                    <a:pt x="2458853" y="1839719"/>
                  </a:cubicBezTo>
                  <a:cubicBezTo>
                    <a:pt x="2453678" y="1842020"/>
                    <a:pt x="2449078" y="1844894"/>
                    <a:pt x="2444478" y="1847195"/>
                  </a:cubicBezTo>
                  <a:cubicBezTo>
                    <a:pt x="2424351" y="1862145"/>
                    <a:pt x="2412850" y="1859271"/>
                    <a:pt x="2403649" y="1836843"/>
                  </a:cubicBezTo>
                  <a:cubicBezTo>
                    <a:pt x="2400199" y="1828792"/>
                    <a:pt x="2397900" y="1820744"/>
                    <a:pt x="2395599" y="1812118"/>
                  </a:cubicBezTo>
                  <a:cubicBezTo>
                    <a:pt x="2384675" y="1772439"/>
                    <a:pt x="2384675" y="1772439"/>
                    <a:pt x="2416875" y="1748287"/>
                  </a:cubicBezTo>
                  <a:cubicBezTo>
                    <a:pt x="2443327" y="1723560"/>
                    <a:pt x="2450803" y="1691934"/>
                    <a:pt x="2445627" y="1657432"/>
                  </a:cubicBezTo>
                  <a:cubicBezTo>
                    <a:pt x="2437002" y="1599353"/>
                    <a:pt x="2416875" y="1544147"/>
                    <a:pt x="2400199" y="1488369"/>
                  </a:cubicBezTo>
                  <a:cubicBezTo>
                    <a:pt x="2349596" y="1316432"/>
                    <a:pt x="2300716" y="1143921"/>
                    <a:pt x="2247814" y="972558"/>
                  </a:cubicBezTo>
                  <a:cubicBezTo>
                    <a:pt x="2239189" y="944381"/>
                    <a:pt x="2227687" y="917930"/>
                    <a:pt x="2204685" y="897803"/>
                  </a:cubicBezTo>
                  <a:cubicBezTo>
                    <a:pt x="2189735" y="884577"/>
                    <a:pt x="2173633" y="876526"/>
                    <a:pt x="2153506" y="877101"/>
                  </a:cubicBezTo>
                  <a:cubicBezTo>
                    <a:pt x="2139706" y="875377"/>
                    <a:pt x="2121881" y="879977"/>
                    <a:pt x="2121303" y="856975"/>
                  </a:cubicBezTo>
                  <a:cubicBezTo>
                    <a:pt x="2117280" y="840873"/>
                    <a:pt x="2114404" y="824774"/>
                    <a:pt x="2108078" y="809247"/>
                  </a:cubicBezTo>
                  <a:cubicBezTo>
                    <a:pt x="2101179" y="791421"/>
                    <a:pt x="2105779" y="785095"/>
                    <a:pt x="2123605" y="781069"/>
                  </a:cubicBezTo>
                  <a:cubicBezTo>
                    <a:pt x="2166301" y="770861"/>
                    <a:pt x="2207597" y="765686"/>
                    <a:pt x="2247383" y="765678"/>
                  </a:cubicBezTo>
                  <a:close/>
                  <a:moveTo>
                    <a:pt x="3919887" y="258288"/>
                  </a:moveTo>
                  <a:cubicBezTo>
                    <a:pt x="3923769" y="259940"/>
                    <a:pt x="3926358" y="264397"/>
                    <a:pt x="3928657" y="272735"/>
                  </a:cubicBezTo>
                  <a:cubicBezTo>
                    <a:pt x="3983285" y="461922"/>
                    <a:pt x="4039065" y="650536"/>
                    <a:pt x="4094269" y="839724"/>
                  </a:cubicBezTo>
                  <a:cubicBezTo>
                    <a:pt x="4127047" y="952432"/>
                    <a:pt x="4160399" y="1064565"/>
                    <a:pt x="4193751" y="1177273"/>
                  </a:cubicBezTo>
                  <a:cubicBezTo>
                    <a:pt x="4204676" y="1214651"/>
                    <a:pt x="4212726" y="1220977"/>
                    <a:pt x="4252403" y="1221552"/>
                  </a:cubicBezTo>
                  <a:cubicBezTo>
                    <a:pt x="4261606" y="1221552"/>
                    <a:pt x="4271381" y="1220977"/>
                    <a:pt x="4280581" y="1220977"/>
                  </a:cubicBezTo>
                  <a:cubicBezTo>
                    <a:pt x="4297832" y="1220400"/>
                    <a:pt x="4309333" y="1228451"/>
                    <a:pt x="4316235" y="1243978"/>
                  </a:cubicBezTo>
                  <a:cubicBezTo>
                    <a:pt x="4323710" y="1260654"/>
                    <a:pt x="4322559" y="1276181"/>
                    <a:pt x="4309334" y="1289981"/>
                  </a:cubicBezTo>
                  <a:cubicBezTo>
                    <a:pt x="4299559" y="1299756"/>
                    <a:pt x="4287482" y="1306082"/>
                    <a:pt x="4274832" y="1310108"/>
                  </a:cubicBezTo>
                  <a:cubicBezTo>
                    <a:pt x="4148897" y="1347486"/>
                    <a:pt x="4022389" y="1384289"/>
                    <a:pt x="3896456" y="1421090"/>
                  </a:cubicBezTo>
                  <a:cubicBezTo>
                    <a:pt x="3888980" y="1422816"/>
                    <a:pt x="3880354" y="1423391"/>
                    <a:pt x="3874028" y="1424540"/>
                  </a:cubicBezTo>
                  <a:cubicBezTo>
                    <a:pt x="3849875" y="1423965"/>
                    <a:pt x="3832625" y="1415915"/>
                    <a:pt x="3826300" y="1393489"/>
                  </a:cubicBezTo>
                  <a:cubicBezTo>
                    <a:pt x="3819974" y="1371061"/>
                    <a:pt x="3828599" y="1354961"/>
                    <a:pt x="3848726" y="1344610"/>
                  </a:cubicBezTo>
                  <a:cubicBezTo>
                    <a:pt x="3851602" y="1343460"/>
                    <a:pt x="3854478" y="1341734"/>
                    <a:pt x="3856776" y="1340010"/>
                  </a:cubicBezTo>
                  <a:cubicBezTo>
                    <a:pt x="3901631" y="1312407"/>
                    <a:pt x="3904504" y="1305508"/>
                    <a:pt x="3889555" y="1255479"/>
                  </a:cubicBezTo>
                  <a:cubicBezTo>
                    <a:pt x="3818824" y="1014536"/>
                    <a:pt x="3748094" y="773595"/>
                    <a:pt x="3677364" y="532653"/>
                  </a:cubicBezTo>
                  <a:cubicBezTo>
                    <a:pt x="3675640" y="525753"/>
                    <a:pt x="3673339" y="518852"/>
                    <a:pt x="3671039" y="512526"/>
                  </a:cubicBezTo>
                  <a:cubicBezTo>
                    <a:pt x="3653212" y="461923"/>
                    <a:pt x="3648037" y="458472"/>
                    <a:pt x="3594559" y="462497"/>
                  </a:cubicBezTo>
                  <a:cubicBezTo>
                    <a:pt x="3560055" y="464798"/>
                    <a:pt x="3547404" y="457897"/>
                    <a:pt x="3541081" y="433170"/>
                  </a:cubicBezTo>
                  <a:cubicBezTo>
                    <a:pt x="3535328" y="409595"/>
                    <a:pt x="3546830" y="388318"/>
                    <a:pt x="3576732" y="376817"/>
                  </a:cubicBezTo>
                  <a:cubicBezTo>
                    <a:pt x="3645738" y="350941"/>
                    <a:pt x="3715893" y="326789"/>
                    <a:pt x="3785472" y="302062"/>
                  </a:cubicBezTo>
                  <a:cubicBezTo>
                    <a:pt x="3824576" y="288261"/>
                    <a:pt x="3864828" y="275036"/>
                    <a:pt x="3903354" y="260659"/>
                  </a:cubicBezTo>
                  <a:cubicBezTo>
                    <a:pt x="3910831" y="257783"/>
                    <a:pt x="3916005" y="256633"/>
                    <a:pt x="3919887" y="258288"/>
                  </a:cubicBezTo>
                  <a:close/>
                  <a:moveTo>
                    <a:pt x="4605479" y="33877"/>
                  </a:moveTo>
                  <a:cubicBezTo>
                    <a:pt x="4609936" y="35817"/>
                    <a:pt x="4612668" y="40705"/>
                    <a:pt x="4613531" y="50194"/>
                  </a:cubicBezTo>
                  <a:cubicBezTo>
                    <a:pt x="4614680" y="58820"/>
                    <a:pt x="4618130" y="66871"/>
                    <a:pt x="4621006" y="74921"/>
                  </a:cubicBezTo>
                  <a:cubicBezTo>
                    <a:pt x="4629632" y="97347"/>
                    <a:pt x="4635381" y="117474"/>
                    <a:pt x="4607778" y="134150"/>
                  </a:cubicBezTo>
                  <a:cubicBezTo>
                    <a:pt x="4591678" y="143925"/>
                    <a:pt x="4589378" y="164627"/>
                    <a:pt x="4594553" y="183604"/>
                  </a:cubicBezTo>
                  <a:cubicBezTo>
                    <a:pt x="4626181" y="291712"/>
                    <a:pt x="4657232" y="399818"/>
                    <a:pt x="4690010" y="507351"/>
                  </a:cubicBezTo>
                  <a:cubicBezTo>
                    <a:pt x="4707261" y="564856"/>
                    <a:pt x="4753839" y="576357"/>
                    <a:pt x="4798693" y="536103"/>
                  </a:cubicBezTo>
                  <a:cubicBezTo>
                    <a:pt x="4803868" y="531503"/>
                    <a:pt x="4807893" y="525177"/>
                    <a:pt x="4815944" y="515976"/>
                  </a:cubicBezTo>
                  <a:cubicBezTo>
                    <a:pt x="4824570" y="545303"/>
                    <a:pt x="4832045" y="569456"/>
                    <a:pt x="4839522" y="593033"/>
                  </a:cubicBezTo>
                  <a:cubicBezTo>
                    <a:pt x="4841246" y="599357"/>
                    <a:pt x="4840096" y="605107"/>
                    <a:pt x="4834921" y="610284"/>
                  </a:cubicBezTo>
                  <a:cubicBezTo>
                    <a:pt x="4702087" y="746567"/>
                    <a:pt x="4504273" y="742542"/>
                    <a:pt x="4393864" y="604532"/>
                  </a:cubicBezTo>
                  <a:cubicBezTo>
                    <a:pt x="4339235" y="536678"/>
                    <a:pt x="4321409" y="456173"/>
                    <a:pt x="4324283" y="371642"/>
                  </a:cubicBezTo>
                  <a:cubicBezTo>
                    <a:pt x="4330035" y="210630"/>
                    <a:pt x="4432391" y="81246"/>
                    <a:pt x="4587077" y="35242"/>
                  </a:cubicBezTo>
                  <a:cubicBezTo>
                    <a:pt x="4594841" y="32941"/>
                    <a:pt x="4601023" y="31935"/>
                    <a:pt x="4605479" y="33877"/>
                  </a:cubicBezTo>
                  <a:close/>
                  <a:moveTo>
                    <a:pt x="4754462" y="3"/>
                  </a:moveTo>
                  <a:cubicBezTo>
                    <a:pt x="4775245" y="-87"/>
                    <a:pt x="4795713" y="1674"/>
                    <a:pt x="4815874" y="5197"/>
                  </a:cubicBezTo>
                  <a:cubicBezTo>
                    <a:pt x="4856200" y="12240"/>
                    <a:pt x="4895301" y="26330"/>
                    <a:pt x="4933254" y="46744"/>
                  </a:cubicBezTo>
                  <a:cubicBezTo>
                    <a:pt x="5044810" y="106547"/>
                    <a:pt x="5120141" y="199703"/>
                    <a:pt x="5177071" y="310112"/>
                  </a:cubicBezTo>
                  <a:cubicBezTo>
                    <a:pt x="5235725" y="423395"/>
                    <a:pt x="5263328" y="543577"/>
                    <a:pt x="5265052" y="681587"/>
                  </a:cubicBezTo>
                  <a:cubicBezTo>
                    <a:pt x="5263327" y="790846"/>
                    <a:pt x="5238026" y="904704"/>
                    <a:pt x="5162696" y="1003035"/>
                  </a:cubicBezTo>
                  <a:cubicBezTo>
                    <a:pt x="5123591" y="1054215"/>
                    <a:pt x="5074138" y="1092168"/>
                    <a:pt x="5013759" y="1116318"/>
                  </a:cubicBezTo>
                  <a:cubicBezTo>
                    <a:pt x="5001108" y="1121495"/>
                    <a:pt x="4993633" y="1120918"/>
                    <a:pt x="4991334" y="1105393"/>
                  </a:cubicBezTo>
                  <a:cubicBezTo>
                    <a:pt x="4990757" y="1098492"/>
                    <a:pt x="4987883" y="1091591"/>
                    <a:pt x="4985582" y="1084692"/>
                  </a:cubicBezTo>
                  <a:cubicBezTo>
                    <a:pt x="4975232" y="1057664"/>
                    <a:pt x="4969483" y="1035813"/>
                    <a:pt x="5000534" y="1013962"/>
                  </a:cubicBezTo>
                  <a:cubicBezTo>
                    <a:pt x="5029861" y="993260"/>
                    <a:pt x="5031011" y="955307"/>
                    <a:pt x="5022385" y="922530"/>
                  </a:cubicBezTo>
                  <a:cubicBezTo>
                    <a:pt x="4995933" y="825348"/>
                    <a:pt x="4967756" y="728742"/>
                    <a:pt x="4939578" y="632135"/>
                  </a:cubicBezTo>
                  <a:cubicBezTo>
                    <a:pt x="4897600" y="487224"/>
                    <a:pt x="4854473" y="342313"/>
                    <a:pt x="4811920" y="196830"/>
                  </a:cubicBezTo>
                  <a:cubicBezTo>
                    <a:pt x="4806745" y="178427"/>
                    <a:pt x="4800419" y="160601"/>
                    <a:pt x="4791219" y="144500"/>
                  </a:cubicBezTo>
                  <a:cubicBezTo>
                    <a:pt x="4773393" y="112297"/>
                    <a:pt x="4746366" y="93896"/>
                    <a:pt x="4708987" y="93897"/>
                  </a:cubicBezTo>
                  <a:cubicBezTo>
                    <a:pt x="4698061" y="93896"/>
                    <a:pt x="4694038" y="91021"/>
                    <a:pt x="4691736" y="80671"/>
                  </a:cubicBezTo>
                  <a:cubicBezTo>
                    <a:pt x="4687711" y="63995"/>
                    <a:pt x="4683686" y="46744"/>
                    <a:pt x="4676787" y="30642"/>
                  </a:cubicBezTo>
                  <a:cubicBezTo>
                    <a:pt x="4669885" y="13966"/>
                    <a:pt x="4675061" y="8791"/>
                    <a:pt x="4691162" y="5915"/>
                  </a:cubicBezTo>
                  <a:cubicBezTo>
                    <a:pt x="4712583" y="2034"/>
                    <a:pt x="4733680" y="93"/>
                    <a:pt x="4754462" y="3"/>
                  </a:cubicBezTo>
                  <a:close/>
                </a:path>
              </a:pathLst>
            </a:custGeom>
            <a:solidFill>
              <a:schemeClr val="accent6">
                <a:alpha val="50000"/>
              </a:schemeClr>
            </a:solidFill>
            <a:ln w="2878"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E0F0A64-CA49-49DB-ACD3-F4F68BE90E51}"/>
                </a:ext>
              </a:extLst>
            </p:cNvPr>
            <p:cNvSpPr/>
            <p:nvPr/>
          </p:nvSpPr>
          <p:spPr>
            <a:xfrm>
              <a:off x="5555972" y="1947671"/>
              <a:ext cx="1188274" cy="1187951"/>
            </a:xfrm>
            <a:custGeom>
              <a:avLst/>
              <a:gdLst>
                <a:gd name="connsiteX0" fmla="*/ 779400 w 1309323"/>
                <a:gd name="connsiteY0" fmla="*/ 796483 h 1308967"/>
                <a:gd name="connsiteX1" fmla="*/ 852713 w 1309323"/>
                <a:gd name="connsiteY1" fmla="*/ 869797 h 1308967"/>
                <a:gd name="connsiteX2" fmla="*/ 779400 w 1309323"/>
                <a:gd name="connsiteY2" fmla="*/ 943110 h 1308967"/>
                <a:gd name="connsiteX3" fmla="*/ 706086 w 1309323"/>
                <a:gd name="connsiteY3" fmla="*/ 869797 h 1308967"/>
                <a:gd name="connsiteX4" fmla="*/ 779400 w 1309323"/>
                <a:gd name="connsiteY4" fmla="*/ 796483 h 1308967"/>
                <a:gd name="connsiteX5" fmla="*/ 531700 w 1309323"/>
                <a:gd name="connsiteY5" fmla="*/ 796483 h 1308967"/>
                <a:gd name="connsiteX6" fmla="*/ 605013 w 1309323"/>
                <a:gd name="connsiteY6" fmla="*/ 869797 h 1308967"/>
                <a:gd name="connsiteX7" fmla="*/ 531700 w 1309323"/>
                <a:gd name="connsiteY7" fmla="*/ 943110 h 1308967"/>
                <a:gd name="connsiteX8" fmla="*/ 458386 w 1309323"/>
                <a:gd name="connsiteY8" fmla="*/ 869797 h 1308967"/>
                <a:gd name="connsiteX9" fmla="*/ 531700 w 1309323"/>
                <a:gd name="connsiteY9" fmla="*/ 796483 h 1308967"/>
                <a:gd name="connsiteX10" fmla="*/ 410341 w 1309323"/>
                <a:gd name="connsiteY10" fmla="*/ 585795 h 1308967"/>
                <a:gd name="connsiteX11" fmla="*/ 483654 w 1309323"/>
                <a:gd name="connsiteY11" fmla="*/ 659109 h 1308967"/>
                <a:gd name="connsiteX12" fmla="*/ 410341 w 1309323"/>
                <a:gd name="connsiteY12" fmla="*/ 732422 h 1308967"/>
                <a:gd name="connsiteX13" fmla="*/ 337027 w 1309323"/>
                <a:gd name="connsiteY13" fmla="*/ 659109 h 1308967"/>
                <a:gd name="connsiteX14" fmla="*/ 410341 w 1309323"/>
                <a:gd name="connsiteY14" fmla="*/ 585795 h 1308967"/>
                <a:gd name="connsiteX15" fmla="*/ 904318 w 1309323"/>
                <a:gd name="connsiteY15" fmla="*/ 583304 h 1308967"/>
                <a:gd name="connsiteX16" fmla="*/ 977631 w 1309323"/>
                <a:gd name="connsiteY16" fmla="*/ 656618 h 1308967"/>
                <a:gd name="connsiteX17" fmla="*/ 904318 w 1309323"/>
                <a:gd name="connsiteY17" fmla="*/ 729931 h 1308967"/>
                <a:gd name="connsiteX18" fmla="*/ 831004 w 1309323"/>
                <a:gd name="connsiteY18" fmla="*/ 656618 h 1308967"/>
                <a:gd name="connsiteX19" fmla="*/ 904318 w 1309323"/>
                <a:gd name="connsiteY19" fmla="*/ 583304 h 1308967"/>
                <a:gd name="connsiteX20" fmla="*/ 658397 w 1309323"/>
                <a:gd name="connsiteY20" fmla="*/ 579033 h 1308967"/>
                <a:gd name="connsiteX21" fmla="*/ 731710 w 1309323"/>
                <a:gd name="connsiteY21" fmla="*/ 652347 h 1308967"/>
                <a:gd name="connsiteX22" fmla="*/ 658397 w 1309323"/>
                <a:gd name="connsiteY22" fmla="*/ 725660 h 1308967"/>
                <a:gd name="connsiteX23" fmla="*/ 585083 w 1309323"/>
                <a:gd name="connsiteY23" fmla="*/ 652347 h 1308967"/>
                <a:gd name="connsiteX24" fmla="*/ 658397 w 1309323"/>
                <a:gd name="connsiteY24" fmla="*/ 579033 h 1308967"/>
                <a:gd name="connsiteX25" fmla="*/ 531700 w 1309323"/>
                <a:gd name="connsiteY25" fmla="*/ 367990 h 1308967"/>
                <a:gd name="connsiteX26" fmla="*/ 605013 w 1309323"/>
                <a:gd name="connsiteY26" fmla="*/ 441304 h 1308967"/>
                <a:gd name="connsiteX27" fmla="*/ 531700 w 1309323"/>
                <a:gd name="connsiteY27" fmla="*/ 514617 h 1308967"/>
                <a:gd name="connsiteX28" fmla="*/ 458386 w 1309323"/>
                <a:gd name="connsiteY28" fmla="*/ 441304 h 1308967"/>
                <a:gd name="connsiteX29" fmla="*/ 531700 w 1309323"/>
                <a:gd name="connsiteY29" fmla="*/ 367990 h 1308967"/>
                <a:gd name="connsiteX30" fmla="*/ 779400 w 1309323"/>
                <a:gd name="connsiteY30" fmla="*/ 367634 h 1308967"/>
                <a:gd name="connsiteX31" fmla="*/ 852713 w 1309323"/>
                <a:gd name="connsiteY31" fmla="*/ 440948 h 1308967"/>
                <a:gd name="connsiteX32" fmla="*/ 779400 w 1309323"/>
                <a:gd name="connsiteY32" fmla="*/ 514261 h 1308967"/>
                <a:gd name="connsiteX33" fmla="*/ 706086 w 1309323"/>
                <a:gd name="connsiteY33" fmla="*/ 440948 h 1308967"/>
                <a:gd name="connsiteX34" fmla="*/ 779400 w 1309323"/>
                <a:gd name="connsiteY34" fmla="*/ 367634 h 1308967"/>
                <a:gd name="connsiteX35" fmla="*/ 658398 w 1309323"/>
                <a:gd name="connsiteY35" fmla="*/ 258732 h 1308967"/>
                <a:gd name="connsiteX36" fmla="*/ 257665 w 1309323"/>
                <a:gd name="connsiteY36" fmla="*/ 659465 h 1308967"/>
                <a:gd name="connsiteX37" fmla="*/ 658398 w 1309323"/>
                <a:gd name="connsiteY37" fmla="*/ 1060199 h 1308967"/>
                <a:gd name="connsiteX38" fmla="*/ 1059132 w 1309323"/>
                <a:gd name="connsiteY38" fmla="*/ 659465 h 1308967"/>
                <a:gd name="connsiteX39" fmla="*/ 658398 w 1309323"/>
                <a:gd name="connsiteY39" fmla="*/ 258732 h 1308967"/>
                <a:gd name="connsiteX40" fmla="*/ 585085 w 1309323"/>
                <a:gd name="connsiteY40" fmla="*/ 0 h 1308967"/>
                <a:gd name="connsiteX41" fmla="*/ 723882 w 1309323"/>
                <a:gd name="connsiteY41" fmla="*/ 0 h 1308967"/>
                <a:gd name="connsiteX42" fmla="*/ 754133 w 1309323"/>
                <a:gd name="connsiteY42" fmla="*/ 30251 h 1308967"/>
                <a:gd name="connsiteX43" fmla="*/ 754133 w 1309323"/>
                <a:gd name="connsiteY43" fmla="*/ 74737 h 1308967"/>
                <a:gd name="connsiteX44" fmla="*/ 723882 w 1309323"/>
                <a:gd name="connsiteY44" fmla="*/ 104988 h 1308967"/>
                <a:gd name="connsiteX45" fmla="*/ 705376 w 1309323"/>
                <a:gd name="connsiteY45" fmla="*/ 104988 h 1308967"/>
                <a:gd name="connsiteX46" fmla="*/ 705376 w 1309323"/>
                <a:gd name="connsiteY46" fmla="*/ 159302 h 1308967"/>
                <a:gd name="connsiteX47" fmla="*/ 755046 w 1309323"/>
                <a:gd name="connsiteY47" fmla="*/ 164309 h 1308967"/>
                <a:gd name="connsiteX48" fmla="*/ 958051 w 1309323"/>
                <a:gd name="connsiteY48" fmla="*/ 256662 h 1308967"/>
                <a:gd name="connsiteX49" fmla="*/ 968407 w 1309323"/>
                <a:gd name="connsiteY49" fmla="*/ 265823 h 1308967"/>
                <a:gd name="connsiteX50" fmla="*/ 1004680 w 1309323"/>
                <a:gd name="connsiteY50" fmla="*/ 229550 h 1308967"/>
                <a:gd name="connsiteX51" fmla="*/ 991512 w 1309323"/>
                <a:gd name="connsiteY51" fmla="*/ 216382 h 1308967"/>
                <a:gd name="connsiteX52" fmla="*/ 991512 w 1309323"/>
                <a:gd name="connsiteY52" fmla="*/ 173319 h 1308967"/>
                <a:gd name="connsiteX53" fmla="*/ 1022830 w 1309323"/>
                <a:gd name="connsiteY53" fmla="*/ 142000 h 1308967"/>
                <a:gd name="connsiteX54" fmla="*/ 1065893 w 1309323"/>
                <a:gd name="connsiteY54" fmla="*/ 142000 h 1308967"/>
                <a:gd name="connsiteX55" fmla="*/ 1163763 w 1309323"/>
                <a:gd name="connsiteY55" fmla="*/ 239870 h 1308967"/>
                <a:gd name="connsiteX56" fmla="*/ 1163763 w 1309323"/>
                <a:gd name="connsiteY56" fmla="*/ 282933 h 1308967"/>
                <a:gd name="connsiteX57" fmla="*/ 1132444 w 1309323"/>
                <a:gd name="connsiteY57" fmla="*/ 314252 h 1308967"/>
                <a:gd name="connsiteX58" fmla="*/ 1089382 w 1309323"/>
                <a:gd name="connsiteY58" fmla="*/ 314252 h 1308967"/>
                <a:gd name="connsiteX59" fmla="*/ 1076570 w 1309323"/>
                <a:gd name="connsiteY59" fmla="*/ 301084 h 1308967"/>
                <a:gd name="connsiteX60" fmla="*/ 1040200 w 1309323"/>
                <a:gd name="connsiteY60" fmla="*/ 337437 h 1308967"/>
                <a:gd name="connsiteX61" fmla="*/ 1060934 w 1309323"/>
                <a:gd name="connsiteY61" fmla="*/ 362035 h 1308967"/>
                <a:gd name="connsiteX62" fmla="*/ 1148440 w 1309323"/>
                <a:gd name="connsiteY62" fmla="*/ 567664 h 1308967"/>
                <a:gd name="connsiteX63" fmla="*/ 1151610 w 1309323"/>
                <a:gd name="connsiteY63" fmla="*/ 603591 h 1308967"/>
                <a:gd name="connsiteX64" fmla="*/ 1204335 w 1309323"/>
                <a:gd name="connsiteY64" fmla="*/ 603591 h 1308967"/>
                <a:gd name="connsiteX65" fmla="*/ 1204335 w 1309323"/>
                <a:gd name="connsiteY65" fmla="*/ 585085 h 1308967"/>
                <a:gd name="connsiteX66" fmla="*/ 1234586 w 1309323"/>
                <a:gd name="connsiteY66" fmla="*/ 554834 h 1308967"/>
                <a:gd name="connsiteX67" fmla="*/ 1279072 w 1309323"/>
                <a:gd name="connsiteY67" fmla="*/ 554834 h 1308967"/>
                <a:gd name="connsiteX68" fmla="*/ 1309323 w 1309323"/>
                <a:gd name="connsiteY68" fmla="*/ 585085 h 1308967"/>
                <a:gd name="connsiteX69" fmla="*/ 1309323 w 1309323"/>
                <a:gd name="connsiteY69" fmla="*/ 723882 h 1308967"/>
                <a:gd name="connsiteX70" fmla="*/ 1279072 w 1309323"/>
                <a:gd name="connsiteY70" fmla="*/ 754133 h 1308967"/>
                <a:gd name="connsiteX71" fmla="*/ 1234586 w 1309323"/>
                <a:gd name="connsiteY71" fmla="*/ 754133 h 1308967"/>
                <a:gd name="connsiteX72" fmla="*/ 1204335 w 1309323"/>
                <a:gd name="connsiteY72" fmla="*/ 723882 h 1308967"/>
                <a:gd name="connsiteX73" fmla="*/ 1203979 w 1309323"/>
                <a:gd name="connsiteY73" fmla="*/ 723882 h 1308967"/>
                <a:gd name="connsiteX74" fmla="*/ 1203979 w 1309323"/>
                <a:gd name="connsiteY74" fmla="*/ 705376 h 1308967"/>
                <a:gd name="connsiteX75" fmla="*/ 1151987 w 1309323"/>
                <a:gd name="connsiteY75" fmla="*/ 705376 h 1308967"/>
                <a:gd name="connsiteX76" fmla="*/ 1148440 w 1309323"/>
                <a:gd name="connsiteY76" fmla="*/ 745572 h 1308967"/>
                <a:gd name="connsiteX77" fmla="*/ 1060934 w 1309323"/>
                <a:gd name="connsiteY77" fmla="*/ 951201 h 1308967"/>
                <a:gd name="connsiteX78" fmla="*/ 1042649 w 1309323"/>
                <a:gd name="connsiteY78" fmla="*/ 972895 h 1308967"/>
                <a:gd name="connsiteX79" fmla="*/ 1076214 w 1309323"/>
                <a:gd name="connsiteY79" fmla="*/ 1006460 h 1308967"/>
                <a:gd name="connsiteX80" fmla="*/ 1089382 w 1309323"/>
                <a:gd name="connsiteY80" fmla="*/ 993292 h 1308967"/>
                <a:gd name="connsiteX81" fmla="*/ 1132444 w 1309323"/>
                <a:gd name="connsiteY81" fmla="*/ 993292 h 1308967"/>
                <a:gd name="connsiteX82" fmla="*/ 1163763 w 1309323"/>
                <a:gd name="connsiteY82" fmla="*/ 1024610 h 1308967"/>
                <a:gd name="connsiteX83" fmla="*/ 1163763 w 1309323"/>
                <a:gd name="connsiteY83" fmla="*/ 1067673 h 1308967"/>
                <a:gd name="connsiteX84" fmla="*/ 1065893 w 1309323"/>
                <a:gd name="connsiteY84" fmla="*/ 1165899 h 1308967"/>
                <a:gd name="connsiteX85" fmla="*/ 1022830 w 1309323"/>
                <a:gd name="connsiteY85" fmla="*/ 1165899 h 1308967"/>
                <a:gd name="connsiteX86" fmla="*/ 991512 w 1309323"/>
                <a:gd name="connsiteY86" fmla="*/ 1134580 h 1308967"/>
                <a:gd name="connsiteX87" fmla="*/ 991512 w 1309323"/>
                <a:gd name="connsiteY87" fmla="*/ 1091518 h 1308967"/>
                <a:gd name="connsiteX88" fmla="*/ 1004680 w 1309323"/>
                <a:gd name="connsiteY88" fmla="*/ 1078350 h 1308967"/>
                <a:gd name="connsiteX89" fmla="*/ 971238 w 1309323"/>
                <a:gd name="connsiteY89" fmla="*/ 1044909 h 1308967"/>
                <a:gd name="connsiteX90" fmla="*/ 958051 w 1309323"/>
                <a:gd name="connsiteY90" fmla="*/ 1056575 h 1308967"/>
                <a:gd name="connsiteX91" fmla="*/ 755046 w 1309323"/>
                <a:gd name="connsiteY91" fmla="*/ 1148927 h 1308967"/>
                <a:gd name="connsiteX92" fmla="*/ 705376 w 1309323"/>
                <a:gd name="connsiteY92" fmla="*/ 1153934 h 1308967"/>
                <a:gd name="connsiteX93" fmla="*/ 705376 w 1309323"/>
                <a:gd name="connsiteY93" fmla="*/ 1203979 h 1308967"/>
                <a:gd name="connsiteX94" fmla="*/ 723882 w 1309323"/>
                <a:gd name="connsiteY94" fmla="*/ 1203979 h 1308967"/>
                <a:gd name="connsiteX95" fmla="*/ 754133 w 1309323"/>
                <a:gd name="connsiteY95" fmla="*/ 1234230 h 1308967"/>
                <a:gd name="connsiteX96" fmla="*/ 754133 w 1309323"/>
                <a:gd name="connsiteY96" fmla="*/ 1278716 h 1308967"/>
                <a:gd name="connsiteX97" fmla="*/ 723882 w 1309323"/>
                <a:gd name="connsiteY97" fmla="*/ 1308967 h 1308967"/>
                <a:gd name="connsiteX98" fmla="*/ 585085 w 1309323"/>
                <a:gd name="connsiteY98" fmla="*/ 1308967 h 1308967"/>
                <a:gd name="connsiteX99" fmla="*/ 554834 w 1309323"/>
                <a:gd name="connsiteY99" fmla="*/ 1278716 h 1308967"/>
                <a:gd name="connsiteX100" fmla="*/ 554834 w 1309323"/>
                <a:gd name="connsiteY100" fmla="*/ 1234230 h 1308967"/>
                <a:gd name="connsiteX101" fmla="*/ 585085 w 1309323"/>
                <a:gd name="connsiteY101" fmla="*/ 1203979 h 1308967"/>
                <a:gd name="connsiteX102" fmla="*/ 603591 w 1309323"/>
                <a:gd name="connsiteY102" fmla="*/ 1203979 h 1308967"/>
                <a:gd name="connsiteX103" fmla="*/ 603591 w 1309323"/>
                <a:gd name="connsiteY103" fmla="*/ 1154077 h 1308967"/>
                <a:gd name="connsiteX104" fmla="*/ 552496 w 1309323"/>
                <a:gd name="connsiteY104" fmla="*/ 1148927 h 1308967"/>
                <a:gd name="connsiteX105" fmla="*/ 349491 w 1309323"/>
                <a:gd name="connsiteY105" fmla="*/ 1056575 h 1308967"/>
                <a:gd name="connsiteX106" fmla="*/ 334235 w 1309323"/>
                <a:gd name="connsiteY106" fmla="*/ 1043079 h 1308967"/>
                <a:gd name="connsiteX107" fmla="*/ 298948 w 1309323"/>
                <a:gd name="connsiteY107" fmla="*/ 1078350 h 1308967"/>
                <a:gd name="connsiteX108" fmla="*/ 312116 w 1309323"/>
                <a:gd name="connsiteY108" fmla="*/ 1091518 h 1308967"/>
                <a:gd name="connsiteX109" fmla="*/ 312116 w 1309323"/>
                <a:gd name="connsiteY109" fmla="*/ 1134580 h 1308967"/>
                <a:gd name="connsiteX110" fmla="*/ 280797 w 1309323"/>
                <a:gd name="connsiteY110" fmla="*/ 1165899 h 1308967"/>
                <a:gd name="connsiteX111" fmla="*/ 237734 w 1309323"/>
                <a:gd name="connsiteY111" fmla="*/ 1165899 h 1308967"/>
                <a:gd name="connsiteX112" fmla="*/ 139864 w 1309323"/>
                <a:gd name="connsiteY112" fmla="*/ 1068029 h 1308967"/>
                <a:gd name="connsiteX113" fmla="*/ 139864 w 1309323"/>
                <a:gd name="connsiteY113" fmla="*/ 1024966 h 1308967"/>
                <a:gd name="connsiteX114" fmla="*/ 171183 w 1309323"/>
                <a:gd name="connsiteY114" fmla="*/ 993648 h 1308967"/>
                <a:gd name="connsiteX115" fmla="*/ 214246 w 1309323"/>
                <a:gd name="connsiteY115" fmla="*/ 993648 h 1308967"/>
                <a:gd name="connsiteX116" fmla="*/ 227414 w 1309323"/>
                <a:gd name="connsiteY116" fmla="*/ 1006816 h 1308967"/>
                <a:gd name="connsiteX117" fmla="*/ 263266 w 1309323"/>
                <a:gd name="connsiteY117" fmla="*/ 970964 h 1308967"/>
                <a:gd name="connsiteX118" fmla="*/ 246608 w 1309323"/>
                <a:gd name="connsiteY118" fmla="*/ 951201 h 1308967"/>
                <a:gd name="connsiteX119" fmla="*/ 159102 w 1309323"/>
                <a:gd name="connsiteY119" fmla="*/ 745572 h 1308967"/>
                <a:gd name="connsiteX120" fmla="*/ 155555 w 1309323"/>
                <a:gd name="connsiteY120" fmla="*/ 705376 h 1308967"/>
                <a:gd name="connsiteX121" fmla="*/ 104988 w 1309323"/>
                <a:gd name="connsiteY121" fmla="*/ 705376 h 1308967"/>
                <a:gd name="connsiteX122" fmla="*/ 104988 w 1309323"/>
                <a:gd name="connsiteY122" fmla="*/ 723882 h 1308967"/>
                <a:gd name="connsiteX123" fmla="*/ 74737 w 1309323"/>
                <a:gd name="connsiteY123" fmla="*/ 754133 h 1308967"/>
                <a:gd name="connsiteX124" fmla="*/ 30251 w 1309323"/>
                <a:gd name="connsiteY124" fmla="*/ 754133 h 1308967"/>
                <a:gd name="connsiteX125" fmla="*/ 0 w 1309323"/>
                <a:gd name="connsiteY125" fmla="*/ 723882 h 1308967"/>
                <a:gd name="connsiteX126" fmla="*/ 0 w 1309323"/>
                <a:gd name="connsiteY126" fmla="*/ 585085 h 1308967"/>
                <a:gd name="connsiteX127" fmla="*/ 30251 w 1309323"/>
                <a:gd name="connsiteY127" fmla="*/ 554834 h 1308967"/>
                <a:gd name="connsiteX128" fmla="*/ 74737 w 1309323"/>
                <a:gd name="connsiteY128" fmla="*/ 554834 h 1308967"/>
                <a:gd name="connsiteX129" fmla="*/ 104988 w 1309323"/>
                <a:gd name="connsiteY129" fmla="*/ 585085 h 1308967"/>
                <a:gd name="connsiteX130" fmla="*/ 104988 w 1309323"/>
                <a:gd name="connsiteY130" fmla="*/ 603591 h 1308967"/>
                <a:gd name="connsiteX131" fmla="*/ 155932 w 1309323"/>
                <a:gd name="connsiteY131" fmla="*/ 603591 h 1308967"/>
                <a:gd name="connsiteX132" fmla="*/ 159102 w 1309323"/>
                <a:gd name="connsiteY132" fmla="*/ 567664 h 1308967"/>
                <a:gd name="connsiteX133" fmla="*/ 246608 w 1309323"/>
                <a:gd name="connsiteY133" fmla="*/ 362035 h 1308967"/>
                <a:gd name="connsiteX134" fmla="*/ 265707 w 1309323"/>
                <a:gd name="connsiteY134" fmla="*/ 339377 h 1308967"/>
                <a:gd name="connsiteX135" fmla="*/ 227414 w 1309323"/>
                <a:gd name="connsiteY135" fmla="*/ 301084 h 1308967"/>
                <a:gd name="connsiteX136" fmla="*/ 214246 w 1309323"/>
                <a:gd name="connsiteY136" fmla="*/ 314252 h 1308967"/>
                <a:gd name="connsiteX137" fmla="*/ 171183 w 1309323"/>
                <a:gd name="connsiteY137" fmla="*/ 314252 h 1308967"/>
                <a:gd name="connsiteX138" fmla="*/ 139864 w 1309323"/>
                <a:gd name="connsiteY138" fmla="*/ 282933 h 1308967"/>
                <a:gd name="connsiteX139" fmla="*/ 139864 w 1309323"/>
                <a:gd name="connsiteY139" fmla="*/ 239870 h 1308967"/>
                <a:gd name="connsiteX140" fmla="*/ 238090 w 1309323"/>
                <a:gd name="connsiteY140" fmla="*/ 142000 h 1308967"/>
                <a:gd name="connsiteX141" fmla="*/ 281153 w 1309323"/>
                <a:gd name="connsiteY141" fmla="*/ 142000 h 1308967"/>
                <a:gd name="connsiteX142" fmla="*/ 312471 w 1309323"/>
                <a:gd name="connsiteY142" fmla="*/ 173319 h 1308967"/>
                <a:gd name="connsiteX143" fmla="*/ 312471 w 1309323"/>
                <a:gd name="connsiteY143" fmla="*/ 216382 h 1308967"/>
                <a:gd name="connsiteX144" fmla="*/ 299303 w 1309323"/>
                <a:gd name="connsiteY144" fmla="*/ 229550 h 1308967"/>
                <a:gd name="connsiteX145" fmla="*/ 337246 w 1309323"/>
                <a:gd name="connsiteY145" fmla="*/ 267493 h 1308967"/>
                <a:gd name="connsiteX146" fmla="*/ 349491 w 1309323"/>
                <a:gd name="connsiteY146" fmla="*/ 256662 h 1308967"/>
                <a:gd name="connsiteX147" fmla="*/ 552496 w 1309323"/>
                <a:gd name="connsiteY147" fmla="*/ 164309 h 1308967"/>
                <a:gd name="connsiteX148" fmla="*/ 603591 w 1309323"/>
                <a:gd name="connsiteY148" fmla="*/ 159159 h 1308967"/>
                <a:gd name="connsiteX149" fmla="*/ 603591 w 1309323"/>
                <a:gd name="connsiteY149" fmla="*/ 104988 h 1308967"/>
                <a:gd name="connsiteX150" fmla="*/ 585085 w 1309323"/>
                <a:gd name="connsiteY150" fmla="*/ 104988 h 1308967"/>
                <a:gd name="connsiteX151" fmla="*/ 554834 w 1309323"/>
                <a:gd name="connsiteY151" fmla="*/ 74737 h 1308967"/>
                <a:gd name="connsiteX152" fmla="*/ 554834 w 1309323"/>
                <a:gd name="connsiteY152" fmla="*/ 30251 h 1308967"/>
                <a:gd name="connsiteX153" fmla="*/ 585085 w 1309323"/>
                <a:gd name="connsiteY153" fmla="*/ 0 h 130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309323" h="1308967">
                  <a:moveTo>
                    <a:pt x="779400" y="796483"/>
                  </a:moveTo>
                  <a:cubicBezTo>
                    <a:pt x="819889" y="796483"/>
                    <a:pt x="852713" y="829307"/>
                    <a:pt x="852713" y="869797"/>
                  </a:cubicBezTo>
                  <a:cubicBezTo>
                    <a:pt x="852713" y="910286"/>
                    <a:pt x="819890" y="943110"/>
                    <a:pt x="779400" y="943110"/>
                  </a:cubicBezTo>
                  <a:cubicBezTo>
                    <a:pt x="738910" y="943110"/>
                    <a:pt x="706086" y="910287"/>
                    <a:pt x="706086" y="869797"/>
                  </a:cubicBezTo>
                  <a:cubicBezTo>
                    <a:pt x="706086" y="829307"/>
                    <a:pt x="738910" y="796483"/>
                    <a:pt x="779400" y="796483"/>
                  </a:cubicBezTo>
                  <a:close/>
                  <a:moveTo>
                    <a:pt x="531700" y="796483"/>
                  </a:moveTo>
                  <a:cubicBezTo>
                    <a:pt x="572189" y="796483"/>
                    <a:pt x="605013" y="829307"/>
                    <a:pt x="605013" y="869797"/>
                  </a:cubicBezTo>
                  <a:cubicBezTo>
                    <a:pt x="605013" y="910286"/>
                    <a:pt x="572190" y="943110"/>
                    <a:pt x="531700" y="943110"/>
                  </a:cubicBezTo>
                  <a:cubicBezTo>
                    <a:pt x="491210" y="943110"/>
                    <a:pt x="458386" y="910287"/>
                    <a:pt x="458386" y="869797"/>
                  </a:cubicBezTo>
                  <a:cubicBezTo>
                    <a:pt x="458386" y="829307"/>
                    <a:pt x="491210" y="796483"/>
                    <a:pt x="531700" y="796483"/>
                  </a:cubicBezTo>
                  <a:close/>
                  <a:moveTo>
                    <a:pt x="410341" y="585795"/>
                  </a:moveTo>
                  <a:cubicBezTo>
                    <a:pt x="450831" y="585795"/>
                    <a:pt x="483654" y="618619"/>
                    <a:pt x="483654" y="659109"/>
                  </a:cubicBezTo>
                  <a:cubicBezTo>
                    <a:pt x="483654" y="699598"/>
                    <a:pt x="450831" y="732422"/>
                    <a:pt x="410341" y="732422"/>
                  </a:cubicBezTo>
                  <a:cubicBezTo>
                    <a:pt x="369851" y="732422"/>
                    <a:pt x="337027" y="699599"/>
                    <a:pt x="337027" y="659109"/>
                  </a:cubicBezTo>
                  <a:cubicBezTo>
                    <a:pt x="337027" y="618619"/>
                    <a:pt x="369851" y="585795"/>
                    <a:pt x="410341" y="585795"/>
                  </a:cubicBezTo>
                  <a:close/>
                  <a:moveTo>
                    <a:pt x="904318" y="583304"/>
                  </a:moveTo>
                  <a:cubicBezTo>
                    <a:pt x="944808" y="583304"/>
                    <a:pt x="977631" y="616128"/>
                    <a:pt x="977631" y="656618"/>
                  </a:cubicBezTo>
                  <a:cubicBezTo>
                    <a:pt x="977631" y="697107"/>
                    <a:pt x="944808" y="729931"/>
                    <a:pt x="904318" y="729931"/>
                  </a:cubicBezTo>
                  <a:cubicBezTo>
                    <a:pt x="863828" y="729931"/>
                    <a:pt x="831004" y="697108"/>
                    <a:pt x="831004" y="656618"/>
                  </a:cubicBezTo>
                  <a:cubicBezTo>
                    <a:pt x="831004" y="616128"/>
                    <a:pt x="863828" y="583304"/>
                    <a:pt x="904318" y="583304"/>
                  </a:cubicBezTo>
                  <a:close/>
                  <a:moveTo>
                    <a:pt x="658397" y="579033"/>
                  </a:moveTo>
                  <a:cubicBezTo>
                    <a:pt x="698886" y="579033"/>
                    <a:pt x="731710" y="611857"/>
                    <a:pt x="731710" y="652347"/>
                  </a:cubicBezTo>
                  <a:cubicBezTo>
                    <a:pt x="731710" y="692837"/>
                    <a:pt x="698887" y="725660"/>
                    <a:pt x="658397" y="725660"/>
                  </a:cubicBezTo>
                  <a:cubicBezTo>
                    <a:pt x="617907" y="725660"/>
                    <a:pt x="585083" y="692837"/>
                    <a:pt x="585083" y="652347"/>
                  </a:cubicBezTo>
                  <a:cubicBezTo>
                    <a:pt x="585083" y="611857"/>
                    <a:pt x="617907" y="579033"/>
                    <a:pt x="658397" y="579033"/>
                  </a:cubicBezTo>
                  <a:close/>
                  <a:moveTo>
                    <a:pt x="531700" y="367990"/>
                  </a:moveTo>
                  <a:cubicBezTo>
                    <a:pt x="572189" y="367990"/>
                    <a:pt x="605013" y="400814"/>
                    <a:pt x="605013" y="441304"/>
                  </a:cubicBezTo>
                  <a:cubicBezTo>
                    <a:pt x="605013" y="481793"/>
                    <a:pt x="572190" y="514617"/>
                    <a:pt x="531700" y="514617"/>
                  </a:cubicBezTo>
                  <a:cubicBezTo>
                    <a:pt x="491210" y="514617"/>
                    <a:pt x="458386" y="481794"/>
                    <a:pt x="458386" y="441304"/>
                  </a:cubicBezTo>
                  <a:cubicBezTo>
                    <a:pt x="458386" y="400814"/>
                    <a:pt x="491210" y="367990"/>
                    <a:pt x="531700" y="367990"/>
                  </a:cubicBezTo>
                  <a:close/>
                  <a:moveTo>
                    <a:pt x="779400" y="367634"/>
                  </a:moveTo>
                  <a:cubicBezTo>
                    <a:pt x="819889" y="367634"/>
                    <a:pt x="852713" y="400458"/>
                    <a:pt x="852713" y="440948"/>
                  </a:cubicBezTo>
                  <a:cubicBezTo>
                    <a:pt x="852713" y="481438"/>
                    <a:pt x="819890" y="514261"/>
                    <a:pt x="779400" y="514261"/>
                  </a:cubicBezTo>
                  <a:cubicBezTo>
                    <a:pt x="738910" y="514261"/>
                    <a:pt x="706086" y="481438"/>
                    <a:pt x="706086" y="440948"/>
                  </a:cubicBezTo>
                  <a:cubicBezTo>
                    <a:pt x="706086" y="400458"/>
                    <a:pt x="738910" y="367634"/>
                    <a:pt x="779400" y="367634"/>
                  </a:cubicBezTo>
                  <a:close/>
                  <a:moveTo>
                    <a:pt x="658398" y="258732"/>
                  </a:moveTo>
                  <a:cubicBezTo>
                    <a:pt x="437079" y="258732"/>
                    <a:pt x="257665" y="438146"/>
                    <a:pt x="257665" y="659465"/>
                  </a:cubicBezTo>
                  <a:cubicBezTo>
                    <a:pt x="257665" y="880784"/>
                    <a:pt x="437079" y="1060199"/>
                    <a:pt x="658398" y="1060199"/>
                  </a:cubicBezTo>
                  <a:cubicBezTo>
                    <a:pt x="879717" y="1060199"/>
                    <a:pt x="1059132" y="880784"/>
                    <a:pt x="1059132" y="659465"/>
                  </a:cubicBezTo>
                  <a:cubicBezTo>
                    <a:pt x="1059132" y="438146"/>
                    <a:pt x="879717" y="258732"/>
                    <a:pt x="658398" y="258732"/>
                  </a:cubicBezTo>
                  <a:close/>
                  <a:moveTo>
                    <a:pt x="585085" y="0"/>
                  </a:moveTo>
                  <a:lnTo>
                    <a:pt x="723882" y="0"/>
                  </a:lnTo>
                  <a:cubicBezTo>
                    <a:pt x="740609" y="0"/>
                    <a:pt x="754133" y="13524"/>
                    <a:pt x="754133" y="30251"/>
                  </a:cubicBezTo>
                  <a:lnTo>
                    <a:pt x="754133" y="74737"/>
                  </a:lnTo>
                  <a:cubicBezTo>
                    <a:pt x="754133" y="91464"/>
                    <a:pt x="740609" y="104988"/>
                    <a:pt x="723882" y="104988"/>
                  </a:cubicBezTo>
                  <a:lnTo>
                    <a:pt x="705376" y="104988"/>
                  </a:lnTo>
                  <a:lnTo>
                    <a:pt x="705376" y="159302"/>
                  </a:lnTo>
                  <a:lnTo>
                    <a:pt x="755046" y="164309"/>
                  </a:lnTo>
                  <a:cubicBezTo>
                    <a:pt x="830183" y="179685"/>
                    <a:pt x="899211" y="211829"/>
                    <a:pt x="958051" y="256662"/>
                  </a:cubicBezTo>
                  <a:lnTo>
                    <a:pt x="968407" y="265823"/>
                  </a:lnTo>
                  <a:lnTo>
                    <a:pt x="1004680" y="229550"/>
                  </a:lnTo>
                  <a:lnTo>
                    <a:pt x="991512" y="216382"/>
                  </a:lnTo>
                  <a:cubicBezTo>
                    <a:pt x="979767" y="204281"/>
                    <a:pt x="979767" y="185063"/>
                    <a:pt x="991512" y="173319"/>
                  </a:cubicBezTo>
                  <a:lnTo>
                    <a:pt x="1022830" y="142000"/>
                  </a:lnTo>
                  <a:cubicBezTo>
                    <a:pt x="1034930" y="130256"/>
                    <a:pt x="1054148" y="130256"/>
                    <a:pt x="1065893" y="142000"/>
                  </a:cubicBezTo>
                  <a:lnTo>
                    <a:pt x="1163763" y="239870"/>
                  </a:lnTo>
                  <a:cubicBezTo>
                    <a:pt x="1175507" y="251971"/>
                    <a:pt x="1175507" y="271189"/>
                    <a:pt x="1163763" y="282933"/>
                  </a:cubicBezTo>
                  <a:lnTo>
                    <a:pt x="1132444" y="314252"/>
                  </a:lnTo>
                  <a:cubicBezTo>
                    <a:pt x="1120344" y="325996"/>
                    <a:pt x="1101126" y="325996"/>
                    <a:pt x="1089382" y="314252"/>
                  </a:cubicBezTo>
                  <a:lnTo>
                    <a:pt x="1076570" y="301084"/>
                  </a:lnTo>
                  <a:lnTo>
                    <a:pt x="1040200" y="337437"/>
                  </a:lnTo>
                  <a:lnTo>
                    <a:pt x="1060934" y="362035"/>
                  </a:lnTo>
                  <a:cubicBezTo>
                    <a:pt x="1104373" y="421971"/>
                    <a:pt x="1134902" y="491874"/>
                    <a:pt x="1148440" y="567664"/>
                  </a:cubicBezTo>
                  <a:lnTo>
                    <a:pt x="1151610" y="603591"/>
                  </a:lnTo>
                  <a:lnTo>
                    <a:pt x="1204335" y="603591"/>
                  </a:lnTo>
                  <a:lnTo>
                    <a:pt x="1204335" y="585085"/>
                  </a:lnTo>
                  <a:cubicBezTo>
                    <a:pt x="1204335" y="568358"/>
                    <a:pt x="1217859" y="554834"/>
                    <a:pt x="1234586" y="554834"/>
                  </a:cubicBezTo>
                  <a:lnTo>
                    <a:pt x="1279072" y="554834"/>
                  </a:lnTo>
                  <a:cubicBezTo>
                    <a:pt x="1295799" y="554834"/>
                    <a:pt x="1309323" y="568358"/>
                    <a:pt x="1309323" y="585085"/>
                  </a:cubicBezTo>
                  <a:lnTo>
                    <a:pt x="1309323" y="723882"/>
                  </a:lnTo>
                  <a:cubicBezTo>
                    <a:pt x="1309323" y="740609"/>
                    <a:pt x="1295799" y="754133"/>
                    <a:pt x="1279072" y="754133"/>
                  </a:cubicBezTo>
                  <a:lnTo>
                    <a:pt x="1234586" y="754133"/>
                  </a:lnTo>
                  <a:cubicBezTo>
                    <a:pt x="1217859" y="754133"/>
                    <a:pt x="1204335" y="740609"/>
                    <a:pt x="1204335" y="723882"/>
                  </a:cubicBezTo>
                  <a:lnTo>
                    <a:pt x="1203979" y="723882"/>
                  </a:lnTo>
                  <a:lnTo>
                    <a:pt x="1203979" y="705376"/>
                  </a:lnTo>
                  <a:lnTo>
                    <a:pt x="1151987" y="705376"/>
                  </a:lnTo>
                  <a:lnTo>
                    <a:pt x="1148440" y="745572"/>
                  </a:lnTo>
                  <a:cubicBezTo>
                    <a:pt x="1134902" y="821362"/>
                    <a:pt x="1104373" y="891265"/>
                    <a:pt x="1060934" y="951201"/>
                  </a:cubicBezTo>
                  <a:lnTo>
                    <a:pt x="1042649" y="972895"/>
                  </a:lnTo>
                  <a:lnTo>
                    <a:pt x="1076214" y="1006460"/>
                  </a:lnTo>
                  <a:lnTo>
                    <a:pt x="1089382" y="993292"/>
                  </a:lnTo>
                  <a:cubicBezTo>
                    <a:pt x="1101482" y="981547"/>
                    <a:pt x="1120700" y="981547"/>
                    <a:pt x="1132444" y="993292"/>
                  </a:cubicBezTo>
                  <a:lnTo>
                    <a:pt x="1163763" y="1024610"/>
                  </a:lnTo>
                  <a:cubicBezTo>
                    <a:pt x="1175507" y="1036710"/>
                    <a:pt x="1175507" y="1055929"/>
                    <a:pt x="1163763" y="1067673"/>
                  </a:cubicBezTo>
                  <a:lnTo>
                    <a:pt x="1065893" y="1165899"/>
                  </a:lnTo>
                  <a:cubicBezTo>
                    <a:pt x="1053793" y="1177643"/>
                    <a:pt x="1034574" y="1177643"/>
                    <a:pt x="1022830" y="1165899"/>
                  </a:cubicBezTo>
                  <a:lnTo>
                    <a:pt x="991512" y="1134580"/>
                  </a:lnTo>
                  <a:cubicBezTo>
                    <a:pt x="979767" y="1122480"/>
                    <a:pt x="979767" y="1103262"/>
                    <a:pt x="991512" y="1091518"/>
                  </a:cubicBezTo>
                  <a:lnTo>
                    <a:pt x="1004680" y="1078350"/>
                  </a:lnTo>
                  <a:lnTo>
                    <a:pt x="971238" y="1044909"/>
                  </a:lnTo>
                  <a:lnTo>
                    <a:pt x="958051" y="1056575"/>
                  </a:lnTo>
                  <a:cubicBezTo>
                    <a:pt x="899211" y="1101407"/>
                    <a:pt x="830183" y="1133551"/>
                    <a:pt x="755046" y="1148927"/>
                  </a:cubicBezTo>
                  <a:lnTo>
                    <a:pt x="705376" y="1153934"/>
                  </a:lnTo>
                  <a:lnTo>
                    <a:pt x="705376" y="1203979"/>
                  </a:lnTo>
                  <a:lnTo>
                    <a:pt x="723882" y="1203979"/>
                  </a:lnTo>
                  <a:cubicBezTo>
                    <a:pt x="740609" y="1203979"/>
                    <a:pt x="754133" y="1217503"/>
                    <a:pt x="754133" y="1234230"/>
                  </a:cubicBezTo>
                  <a:lnTo>
                    <a:pt x="754133" y="1278716"/>
                  </a:lnTo>
                  <a:cubicBezTo>
                    <a:pt x="754133" y="1295443"/>
                    <a:pt x="740609" y="1308967"/>
                    <a:pt x="723882" y="1308967"/>
                  </a:cubicBezTo>
                  <a:lnTo>
                    <a:pt x="585085" y="1308967"/>
                  </a:lnTo>
                  <a:cubicBezTo>
                    <a:pt x="568358" y="1308967"/>
                    <a:pt x="554834" y="1295443"/>
                    <a:pt x="554834" y="1278716"/>
                  </a:cubicBezTo>
                  <a:lnTo>
                    <a:pt x="554834" y="1234230"/>
                  </a:lnTo>
                  <a:cubicBezTo>
                    <a:pt x="554834" y="1217503"/>
                    <a:pt x="568358" y="1203979"/>
                    <a:pt x="585085" y="1203979"/>
                  </a:cubicBezTo>
                  <a:lnTo>
                    <a:pt x="603591" y="1203979"/>
                  </a:lnTo>
                  <a:lnTo>
                    <a:pt x="603591" y="1154077"/>
                  </a:lnTo>
                  <a:lnTo>
                    <a:pt x="552496" y="1148927"/>
                  </a:lnTo>
                  <a:cubicBezTo>
                    <a:pt x="477359" y="1133551"/>
                    <a:pt x="408331" y="1101407"/>
                    <a:pt x="349491" y="1056575"/>
                  </a:cubicBezTo>
                  <a:lnTo>
                    <a:pt x="334235" y="1043079"/>
                  </a:lnTo>
                  <a:lnTo>
                    <a:pt x="298948" y="1078350"/>
                  </a:lnTo>
                  <a:lnTo>
                    <a:pt x="312116" y="1091518"/>
                  </a:lnTo>
                  <a:cubicBezTo>
                    <a:pt x="323860" y="1103618"/>
                    <a:pt x="323860" y="1122836"/>
                    <a:pt x="312116" y="1134580"/>
                  </a:cubicBezTo>
                  <a:lnTo>
                    <a:pt x="280797" y="1165899"/>
                  </a:lnTo>
                  <a:cubicBezTo>
                    <a:pt x="268697" y="1177643"/>
                    <a:pt x="249479" y="1177643"/>
                    <a:pt x="237734" y="1165899"/>
                  </a:cubicBezTo>
                  <a:lnTo>
                    <a:pt x="139864" y="1068029"/>
                  </a:lnTo>
                  <a:cubicBezTo>
                    <a:pt x="128120" y="1055929"/>
                    <a:pt x="128120" y="1036710"/>
                    <a:pt x="139864" y="1024966"/>
                  </a:cubicBezTo>
                  <a:lnTo>
                    <a:pt x="171183" y="993648"/>
                  </a:lnTo>
                  <a:cubicBezTo>
                    <a:pt x="183283" y="981903"/>
                    <a:pt x="202501" y="981903"/>
                    <a:pt x="214246" y="993648"/>
                  </a:cubicBezTo>
                  <a:lnTo>
                    <a:pt x="227414" y="1006816"/>
                  </a:lnTo>
                  <a:lnTo>
                    <a:pt x="263266" y="970964"/>
                  </a:lnTo>
                  <a:lnTo>
                    <a:pt x="246608" y="951201"/>
                  </a:lnTo>
                  <a:cubicBezTo>
                    <a:pt x="203169" y="891265"/>
                    <a:pt x="172640" y="821362"/>
                    <a:pt x="159102" y="745572"/>
                  </a:cubicBezTo>
                  <a:lnTo>
                    <a:pt x="155555" y="705376"/>
                  </a:lnTo>
                  <a:lnTo>
                    <a:pt x="104988" y="705376"/>
                  </a:lnTo>
                  <a:lnTo>
                    <a:pt x="104988" y="723882"/>
                  </a:lnTo>
                  <a:cubicBezTo>
                    <a:pt x="104988" y="740609"/>
                    <a:pt x="91464" y="754133"/>
                    <a:pt x="74737" y="754133"/>
                  </a:cubicBezTo>
                  <a:lnTo>
                    <a:pt x="30251" y="754133"/>
                  </a:lnTo>
                  <a:cubicBezTo>
                    <a:pt x="13524" y="754133"/>
                    <a:pt x="0" y="740609"/>
                    <a:pt x="0" y="723882"/>
                  </a:cubicBezTo>
                  <a:lnTo>
                    <a:pt x="0" y="585085"/>
                  </a:lnTo>
                  <a:cubicBezTo>
                    <a:pt x="0" y="568358"/>
                    <a:pt x="13524" y="554834"/>
                    <a:pt x="30251" y="554834"/>
                  </a:cubicBezTo>
                  <a:lnTo>
                    <a:pt x="74737" y="554834"/>
                  </a:lnTo>
                  <a:cubicBezTo>
                    <a:pt x="91464" y="554834"/>
                    <a:pt x="104988" y="568358"/>
                    <a:pt x="104988" y="585085"/>
                  </a:cubicBezTo>
                  <a:lnTo>
                    <a:pt x="104988" y="603591"/>
                  </a:lnTo>
                  <a:lnTo>
                    <a:pt x="155932" y="603591"/>
                  </a:lnTo>
                  <a:lnTo>
                    <a:pt x="159102" y="567664"/>
                  </a:lnTo>
                  <a:cubicBezTo>
                    <a:pt x="172640" y="491874"/>
                    <a:pt x="203169" y="421971"/>
                    <a:pt x="246608" y="362035"/>
                  </a:cubicBezTo>
                  <a:lnTo>
                    <a:pt x="265707" y="339377"/>
                  </a:lnTo>
                  <a:lnTo>
                    <a:pt x="227414" y="301084"/>
                  </a:lnTo>
                  <a:lnTo>
                    <a:pt x="214246" y="314252"/>
                  </a:lnTo>
                  <a:cubicBezTo>
                    <a:pt x="202145" y="325996"/>
                    <a:pt x="182927" y="325996"/>
                    <a:pt x="171183" y="314252"/>
                  </a:cubicBezTo>
                  <a:lnTo>
                    <a:pt x="139864" y="282933"/>
                  </a:lnTo>
                  <a:cubicBezTo>
                    <a:pt x="128120" y="270833"/>
                    <a:pt x="128120" y="251615"/>
                    <a:pt x="139864" y="239870"/>
                  </a:cubicBezTo>
                  <a:lnTo>
                    <a:pt x="238090" y="142000"/>
                  </a:lnTo>
                  <a:cubicBezTo>
                    <a:pt x="250191" y="130256"/>
                    <a:pt x="269409" y="130256"/>
                    <a:pt x="281153" y="142000"/>
                  </a:cubicBezTo>
                  <a:lnTo>
                    <a:pt x="312471" y="173319"/>
                  </a:lnTo>
                  <a:cubicBezTo>
                    <a:pt x="324216" y="185419"/>
                    <a:pt x="324216" y="204637"/>
                    <a:pt x="312471" y="216382"/>
                  </a:cubicBezTo>
                  <a:lnTo>
                    <a:pt x="299303" y="229550"/>
                  </a:lnTo>
                  <a:lnTo>
                    <a:pt x="337246" y="267493"/>
                  </a:lnTo>
                  <a:lnTo>
                    <a:pt x="349491" y="256662"/>
                  </a:lnTo>
                  <a:cubicBezTo>
                    <a:pt x="408331" y="211829"/>
                    <a:pt x="477359" y="179685"/>
                    <a:pt x="552496" y="164309"/>
                  </a:cubicBezTo>
                  <a:lnTo>
                    <a:pt x="603591" y="159159"/>
                  </a:lnTo>
                  <a:lnTo>
                    <a:pt x="603591" y="104988"/>
                  </a:lnTo>
                  <a:lnTo>
                    <a:pt x="585085" y="104988"/>
                  </a:lnTo>
                  <a:cubicBezTo>
                    <a:pt x="568358" y="104988"/>
                    <a:pt x="554834" y="91464"/>
                    <a:pt x="554834" y="74737"/>
                  </a:cubicBezTo>
                  <a:lnTo>
                    <a:pt x="554834" y="30251"/>
                  </a:lnTo>
                  <a:cubicBezTo>
                    <a:pt x="554834" y="13524"/>
                    <a:pt x="568358" y="0"/>
                    <a:pt x="585085" y="0"/>
                  </a:cubicBezTo>
                  <a:close/>
                </a:path>
              </a:pathLst>
            </a:custGeom>
            <a:solidFill>
              <a:schemeClr val="accent6">
                <a:alpha val="50000"/>
              </a:schemeClr>
            </a:solidFill>
            <a:ln w="3546" cap="flat">
              <a:noFill/>
              <a:prstDash val="solid"/>
              <a:miter/>
            </a:ln>
          </p:spPr>
          <p:txBody>
            <a:bodyPr wrap="square" rtlCol="0" anchor="ctr">
              <a:noAutofit/>
            </a:bodyPr>
            <a:lstStyle/>
            <a:p>
              <a:endParaRPr lang="en-US"/>
            </a:p>
          </p:txBody>
        </p:sp>
        <p:sp>
          <p:nvSpPr>
            <p:cNvPr id="90" name="Freeform: Shape 89">
              <a:extLst>
                <a:ext uri="{FF2B5EF4-FFF2-40B4-BE49-F238E27FC236}">
                  <a16:creationId xmlns:a16="http://schemas.microsoft.com/office/drawing/2014/main" id="{3E6E29EF-3C7A-4939-8772-4A0D01B15526}"/>
                </a:ext>
              </a:extLst>
            </p:cNvPr>
            <p:cNvSpPr/>
            <p:nvPr/>
          </p:nvSpPr>
          <p:spPr>
            <a:xfrm rot="180311">
              <a:off x="4558647" y="2154985"/>
              <a:ext cx="965661" cy="1233242"/>
            </a:xfrm>
            <a:custGeom>
              <a:avLst/>
              <a:gdLst>
                <a:gd name="connsiteX0" fmla="*/ 908003 w 965661"/>
                <a:gd name="connsiteY0" fmla="*/ 779602 h 1233242"/>
                <a:gd name="connsiteX1" fmla="*/ 935326 w 965661"/>
                <a:gd name="connsiteY1" fmla="*/ 782325 h 1233242"/>
                <a:gd name="connsiteX2" fmla="*/ 960627 w 965661"/>
                <a:gd name="connsiteY2" fmla="*/ 895608 h 1233242"/>
                <a:gd name="connsiteX3" fmla="*/ 824919 w 965661"/>
                <a:gd name="connsiteY3" fmla="*/ 1134824 h 1233242"/>
                <a:gd name="connsiteX4" fmla="*/ 816868 w 965661"/>
                <a:gd name="connsiteY4" fmla="*/ 1142875 h 1233242"/>
                <a:gd name="connsiteX5" fmla="*/ 736363 w 965661"/>
                <a:gd name="connsiteY5" fmla="*/ 1194628 h 1233242"/>
                <a:gd name="connsiteX6" fmla="*/ 707610 w 965661"/>
                <a:gd name="connsiteY6" fmla="*/ 1180253 h 1233242"/>
                <a:gd name="connsiteX7" fmla="*/ 691509 w 965661"/>
                <a:gd name="connsiteY7" fmla="*/ 1125624 h 1233242"/>
                <a:gd name="connsiteX8" fmla="*/ 722562 w 965661"/>
                <a:gd name="connsiteY8" fmla="*/ 1091122 h 1233242"/>
                <a:gd name="connsiteX9" fmla="*/ 868046 w 965661"/>
                <a:gd name="connsiteY9" fmla="*/ 849604 h 1233242"/>
                <a:gd name="connsiteX10" fmla="*/ 868621 w 965661"/>
                <a:gd name="connsiteY10" fmla="*/ 830627 h 1233242"/>
                <a:gd name="connsiteX11" fmla="*/ 908003 w 965661"/>
                <a:gd name="connsiteY11" fmla="*/ 779602 h 1233242"/>
                <a:gd name="connsiteX12" fmla="*/ 327508 w 965661"/>
                <a:gd name="connsiteY12" fmla="*/ 108952 h 1233242"/>
                <a:gd name="connsiteX13" fmla="*/ 336134 w 965661"/>
                <a:gd name="connsiteY13" fmla="*/ 126203 h 1233242"/>
                <a:gd name="connsiteX14" fmla="*/ 345336 w 965661"/>
                <a:gd name="connsiteY14" fmla="*/ 154956 h 1233242"/>
                <a:gd name="connsiteX15" fmla="*/ 344184 w 965661"/>
                <a:gd name="connsiteY15" fmla="*/ 199232 h 1233242"/>
                <a:gd name="connsiteX16" fmla="*/ 305082 w 965661"/>
                <a:gd name="connsiteY16" fmla="*/ 334943 h 1233242"/>
                <a:gd name="connsiteX17" fmla="*/ 430441 w 965661"/>
                <a:gd name="connsiteY17" fmla="*/ 765072 h 1233242"/>
                <a:gd name="connsiteX18" fmla="*/ 508073 w 965661"/>
                <a:gd name="connsiteY18" fmla="*/ 1026716 h 1233242"/>
                <a:gd name="connsiteX19" fmla="*/ 533374 w 965661"/>
                <a:gd name="connsiteY19" fmla="*/ 1077320 h 1233242"/>
                <a:gd name="connsiteX20" fmla="*/ 546600 w 965661"/>
                <a:gd name="connsiteY20" fmla="*/ 1093996 h 1233242"/>
                <a:gd name="connsiteX21" fmla="*/ 617330 w 965661"/>
                <a:gd name="connsiteY21" fmla="*/ 1123323 h 1233242"/>
                <a:gd name="connsiteX22" fmla="*/ 636305 w 965661"/>
                <a:gd name="connsiteY22" fmla="*/ 1134824 h 1233242"/>
                <a:gd name="connsiteX23" fmla="*/ 654708 w 965661"/>
                <a:gd name="connsiteY23" fmla="*/ 1208428 h 1233242"/>
                <a:gd name="connsiteX24" fmla="*/ 543149 w 965661"/>
                <a:gd name="connsiteY24" fmla="*/ 1232006 h 1233242"/>
                <a:gd name="connsiteX25" fmla="*/ 151546 w 965661"/>
                <a:gd name="connsiteY25" fmla="*/ 1049717 h 1233242"/>
                <a:gd name="connsiteX26" fmla="*/ 24462 w 965661"/>
                <a:gd name="connsiteY26" fmla="*/ 422924 h 1233242"/>
                <a:gd name="connsiteX27" fmla="*/ 306807 w 965661"/>
                <a:gd name="connsiteY27" fmla="*/ 110676 h 1233242"/>
                <a:gd name="connsiteX28" fmla="*/ 327508 w 965661"/>
                <a:gd name="connsiteY28" fmla="*/ 108952 h 1233242"/>
                <a:gd name="connsiteX29" fmla="*/ 680584 w 965661"/>
                <a:gd name="connsiteY29" fmla="*/ 268 h 1233242"/>
                <a:gd name="connsiteX30" fmla="*/ 727162 w 965661"/>
                <a:gd name="connsiteY30" fmla="*/ 32471 h 1233242"/>
                <a:gd name="connsiteX31" fmla="*/ 768566 w 965661"/>
                <a:gd name="connsiteY31" fmla="*/ 170480 h 1233242"/>
                <a:gd name="connsiteX32" fmla="*/ 783515 w 965661"/>
                <a:gd name="connsiteY32" fmla="*/ 217633 h 1233242"/>
                <a:gd name="connsiteX33" fmla="*/ 801918 w 965661"/>
                <a:gd name="connsiteY33" fmla="*/ 260763 h 1233242"/>
                <a:gd name="connsiteX34" fmla="*/ 834693 w 965661"/>
                <a:gd name="connsiteY34" fmla="*/ 376919 h 1233242"/>
                <a:gd name="connsiteX35" fmla="*/ 786391 w 965661"/>
                <a:gd name="connsiteY35" fmla="*/ 445350 h 1233242"/>
                <a:gd name="connsiteX36" fmla="*/ 730613 w 965661"/>
                <a:gd name="connsiteY36" fmla="*/ 415447 h 1233242"/>
                <a:gd name="connsiteX37" fmla="*/ 690934 w 965661"/>
                <a:gd name="connsiteY37" fmla="*/ 351043 h 1233242"/>
                <a:gd name="connsiteX38" fmla="*/ 567876 w 965661"/>
                <a:gd name="connsiteY38" fmla="*/ 221658 h 1233242"/>
                <a:gd name="connsiteX39" fmla="*/ 544299 w 965661"/>
                <a:gd name="connsiteY39" fmla="*/ 207283 h 1233242"/>
                <a:gd name="connsiteX40" fmla="*/ 455168 w 965661"/>
                <a:gd name="connsiteY40" fmla="*/ 176805 h 1233242"/>
                <a:gd name="connsiteX41" fmla="*/ 398238 w 965661"/>
                <a:gd name="connsiteY41" fmla="*/ 103201 h 1233242"/>
                <a:gd name="connsiteX42" fmla="*/ 423540 w 965661"/>
                <a:gd name="connsiteY42" fmla="*/ 79623 h 1233242"/>
                <a:gd name="connsiteX43" fmla="*/ 505197 w 965661"/>
                <a:gd name="connsiteY43" fmla="*/ 75023 h 1233242"/>
                <a:gd name="connsiteX44" fmla="*/ 627105 w 965661"/>
                <a:gd name="connsiteY44" fmla="*/ 71572 h 1233242"/>
                <a:gd name="connsiteX45" fmla="*/ 640331 w 965661"/>
                <a:gd name="connsiteY45" fmla="*/ 39947 h 1233242"/>
                <a:gd name="connsiteX46" fmla="*/ 680584 w 965661"/>
                <a:gd name="connsiteY46" fmla="*/ 268 h 123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65661" h="1233242">
                  <a:moveTo>
                    <a:pt x="908003" y="779602"/>
                  </a:moveTo>
                  <a:cubicBezTo>
                    <a:pt x="915991" y="778838"/>
                    <a:pt x="925119" y="779737"/>
                    <a:pt x="935326" y="782325"/>
                  </a:cubicBezTo>
                  <a:cubicBezTo>
                    <a:pt x="973278" y="813376"/>
                    <a:pt x="967528" y="855931"/>
                    <a:pt x="960627" y="895608"/>
                  </a:cubicBezTo>
                  <a:cubicBezTo>
                    <a:pt x="943951" y="991065"/>
                    <a:pt x="895649" y="1069846"/>
                    <a:pt x="824919" y="1134824"/>
                  </a:cubicBezTo>
                  <a:cubicBezTo>
                    <a:pt x="822043" y="1137700"/>
                    <a:pt x="819743" y="1140576"/>
                    <a:pt x="816868" y="1142875"/>
                  </a:cubicBezTo>
                  <a:cubicBezTo>
                    <a:pt x="796166" y="1169326"/>
                    <a:pt x="766264" y="1182554"/>
                    <a:pt x="736363" y="1194628"/>
                  </a:cubicBezTo>
                  <a:cubicBezTo>
                    <a:pt x="721411" y="1200954"/>
                    <a:pt x="712785" y="1195205"/>
                    <a:pt x="707610" y="1180253"/>
                  </a:cubicBezTo>
                  <a:cubicBezTo>
                    <a:pt x="701860" y="1162427"/>
                    <a:pt x="696683" y="1144025"/>
                    <a:pt x="691509" y="1125624"/>
                  </a:cubicBezTo>
                  <a:cubicBezTo>
                    <a:pt x="686334" y="1107798"/>
                    <a:pt x="691509" y="1102622"/>
                    <a:pt x="722562" y="1091122"/>
                  </a:cubicBezTo>
                  <a:cubicBezTo>
                    <a:pt x="809967" y="1033617"/>
                    <a:pt x="859420" y="954262"/>
                    <a:pt x="868046" y="849604"/>
                  </a:cubicBezTo>
                  <a:cubicBezTo>
                    <a:pt x="868621" y="843280"/>
                    <a:pt x="868046" y="836954"/>
                    <a:pt x="868621" y="830627"/>
                  </a:cubicBezTo>
                  <a:cubicBezTo>
                    <a:pt x="870346" y="799144"/>
                    <a:pt x="884040" y="781893"/>
                    <a:pt x="908003" y="779602"/>
                  </a:cubicBezTo>
                  <a:close/>
                  <a:moveTo>
                    <a:pt x="327508" y="108952"/>
                  </a:moveTo>
                  <a:cubicBezTo>
                    <a:pt x="331965" y="111541"/>
                    <a:pt x="334409" y="117290"/>
                    <a:pt x="336134" y="126203"/>
                  </a:cubicBezTo>
                  <a:cubicBezTo>
                    <a:pt x="337860" y="135978"/>
                    <a:pt x="341885" y="145755"/>
                    <a:pt x="345336" y="154956"/>
                  </a:cubicBezTo>
                  <a:cubicBezTo>
                    <a:pt x="359711" y="175080"/>
                    <a:pt x="360860" y="186582"/>
                    <a:pt x="344184" y="199232"/>
                  </a:cubicBezTo>
                  <a:cubicBezTo>
                    <a:pt x="297032" y="234886"/>
                    <a:pt x="294733" y="282613"/>
                    <a:pt x="305082" y="334943"/>
                  </a:cubicBezTo>
                  <a:cubicBezTo>
                    <a:pt x="345336" y="478703"/>
                    <a:pt x="388463" y="621887"/>
                    <a:pt x="430441" y="765072"/>
                  </a:cubicBezTo>
                  <a:cubicBezTo>
                    <a:pt x="455743" y="852478"/>
                    <a:pt x="480470" y="939885"/>
                    <a:pt x="508073" y="1026716"/>
                  </a:cubicBezTo>
                  <a:cubicBezTo>
                    <a:pt x="513822" y="1045117"/>
                    <a:pt x="521873" y="1061793"/>
                    <a:pt x="533374" y="1077320"/>
                  </a:cubicBezTo>
                  <a:cubicBezTo>
                    <a:pt x="537400" y="1083069"/>
                    <a:pt x="540848" y="1089396"/>
                    <a:pt x="546600" y="1093996"/>
                  </a:cubicBezTo>
                  <a:cubicBezTo>
                    <a:pt x="567302" y="1110672"/>
                    <a:pt x="589727" y="1122174"/>
                    <a:pt x="617330" y="1123323"/>
                  </a:cubicBezTo>
                  <a:cubicBezTo>
                    <a:pt x="625381" y="1123898"/>
                    <a:pt x="633431" y="1126199"/>
                    <a:pt x="636305" y="1134824"/>
                  </a:cubicBezTo>
                  <a:cubicBezTo>
                    <a:pt x="644356" y="1158400"/>
                    <a:pt x="655858" y="1181977"/>
                    <a:pt x="654708" y="1208428"/>
                  </a:cubicBezTo>
                  <a:cubicBezTo>
                    <a:pt x="620204" y="1227405"/>
                    <a:pt x="581102" y="1229707"/>
                    <a:pt x="543149" y="1232006"/>
                  </a:cubicBezTo>
                  <a:cubicBezTo>
                    <a:pt x="379838" y="1242932"/>
                    <a:pt x="246428" y="1181402"/>
                    <a:pt x="151546" y="1049717"/>
                  </a:cubicBezTo>
                  <a:cubicBezTo>
                    <a:pt x="15837" y="861104"/>
                    <a:pt x="-34766" y="650639"/>
                    <a:pt x="24462" y="422924"/>
                  </a:cubicBezTo>
                  <a:cubicBezTo>
                    <a:pt x="63565" y="272264"/>
                    <a:pt x="161323" y="168756"/>
                    <a:pt x="306807" y="110676"/>
                  </a:cubicBezTo>
                  <a:cubicBezTo>
                    <a:pt x="316582" y="106939"/>
                    <a:pt x="323051" y="106364"/>
                    <a:pt x="327508" y="108952"/>
                  </a:cubicBezTo>
                  <a:close/>
                  <a:moveTo>
                    <a:pt x="680584" y="268"/>
                  </a:moveTo>
                  <a:cubicBezTo>
                    <a:pt x="704735" y="-2031"/>
                    <a:pt x="720261" y="10619"/>
                    <a:pt x="727162" y="32471"/>
                  </a:cubicBezTo>
                  <a:cubicBezTo>
                    <a:pt x="742112" y="77899"/>
                    <a:pt x="754763" y="124477"/>
                    <a:pt x="768566" y="170480"/>
                  </a:cubicBezTo>
                  <a:cubicBezTo>
                    <a:pt x="773165" y="186007"/>
                    <a:pt x="778341" y="202108"/>
                    <a:pt x="783515" y="217633"/>
                  </a:cubicBezTo>
                  <a:cubicBezTo>
                    <a:pt x="793290" y="230284"/>
                    <a:pt x="796166" y="246385"/>
                    <a:pt x="801918" y="260763"/>
                  </a:cubicBezTo>
                  <a:cubicBezTo>
                    <a:pt x="812268" y="299290"/>
                    <a:pt x="826643" y="337242"/>
                    <a:pt x="834693" y="376919"/>
                  </a:cubicBezTo>
                  <a:cubicBezTo>
                    <a:pt x="842744" y="416023"/>
                    <a:pt x="823194" y="443049"/>
                    <a:pt x="786391" y="445350"/>
                  </a:cubicBezTo>
                  <a:cubicBezTo>
                    <a:pt x="762814" y="446500"/>
                    <a:pt x="743838" y="434999"/>
                    <a:pt x="730613" y="415447"/>
                  </a:cubicBezTo>
                  <a:cubicBezTo>
                    <a:pt x="716236" y="394747"/>
                    <a:pt x="705311" y="371744"/>
                    <a:pt x="690934" y="351043"/>
                  </a:cubicBezTo>
                  <a:cubicBezTo>
                    <a:pt x="658156" y="299864"/>
                    <a:pt x="618479" y="255586"/>
                    <a:pt x="567876" y="221658"/>
                  </a:cubicBezTo>
                  <a:cubicBezTo>
                    <a:pt x="560400" y="216484"/>
                    <a:pt x="552924" y="211309"/>
                    <a:pt x="544299" y="207283"/>
                  </a:cubicBezTo>
                  <a:cubicBezTo>
                    <a:pt x="516121" y="192331"/>
                    <a:pt x="486794" y="181407"/>
                    <a:pt x="455168" y="176805"/>
                  </a:cubicBezTo>
                  <a:cubicBezTo>
                    <a:pt x="410314" y="170480"/>
                    <a:pt x="394213" y="149779"/>
                    <a:pt x="398238" y="103201"/>
                  </a:cubicBezTo>
                  <a:cubicBezTo>
                    <a:pt x="387312" y="74448"/>
                    <a:pt x="411464" y="83074"/>
                    <a:pt x="423540" y="79623"/>
                  </a:cubicBezTo>
                  <a:cubicBezTo>
                    <a:pt x="449991" y="68124"/>
                    <a:pt x="478168" y="72147"/>
                    <a:pt x="505197" y="75023"/>
                  </a:cubicBezTo>
                  <a:cubicBezTo>
                    <a:pt x="545448" y="78474"/>
                    <a:pt x="586277" y="80198"/>
                    <a:pt x="627105" y="71572"/>
                  </a:cubicBezTo>
                  <a:cubicBezTo>
                    <a:pt x="638029" y="64099"/>
                    <a:pt x="639181" y="51448"/>
                    <a:pt x="640331" y="39947"/>
                  </a:cubicBezTo>
                  <a:cubicBezTo>
                    <a:pt x="643781" y="15794"/>
                    <a:pt x="657582" y="3144"/>
                    <a:pt x="680584" y="268"/>
                  </a:cubicBezTo>
                  <a:close/>
                </a:path>
              </a:pathLst>
            </a:custGeom>
            <a:solidFill>
              <a:schemeClr val="accent6">
                <a:alpha val="50000"/>
              </a:schemeClr>
            </a:solidFill>
            <a:ln w="2878"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737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8F96E77-E5BB-4966-88AB-B208A070231A}"/>
              </a:ext>
            </a:extLst>
          </p:cNvPr>
          <p:cNvGrpSpPr/>
          <p:nvPr/>
        </p:nvGrpSpPr>
        <p:grpSpPr>
          <a:xfrm>
            <a:off x="5727946" y="3562350"/>
            <a:ext cx="6464054" cy="3295650"/>
            <a:chOff x="4981935" y="3182002"/>
            <a:chExt cx="7210065" cy="3675998"/>
          </a:xfrm>
        </p:grpSpPr>
        <p:grpSp>
          <p:nvGrpSpPr>
            <p:cNvPr id="12" name="Group 11">
              <a:extLst>
                <a:ext uri="{FF2B5EF4-FFF2-40B4-BE49-F238E27FC236}">
                  <a16:creationId xmlns:a16="http://schemas.microsoft.com/office/drawing/2014/main" id="{0122D94A-B98D-46B0-AF35-F7A6F32A009E}"/>
                </a:ext>
              </a:extLst>
            </p:cNvPr>
            <p:cNvGrpSpPr/>
            <p:nvPr/>
          </p:nvGrpSpPr>
          <p:grpSpPr>
            <a:xfrm>
              <a:off x="8822979" y="3182002"/>
              <a:ext cx="3369021" cy="3675998"/>
              <a:chOff x="8822979" y="3182002"/>
              <a:chExt cx="3369021" cy="3675998"/>
            </a:xfrm>
          </p:grpSpPr>
          <p:sp>
            <p:nvSpPr>
              <p:cNvPr id="59" name="Freeform: Shape 58">
                <a:extLst>
                  <a:ext uri="{FF2B5EF4-FFF2-40B4-BE49-F238E27FC236}">
                    <a16:creationId xmlns:a16="http://schemas.microsoft.com/office/drawing/2014/main" id="{2BA51A4C-2082-4D07-B97E-927DC73E7322}"/>
                  </a:ext>
                </a:extLst>
              </p:cNvPr>
              <p:cNvSpPr/>
              <p:nvPr/>
            </p:nvSpPr>
            <p:spPr>
              <a:xfrm>
                <a:off x="10315394" y="4448087"/>
                <a:ext cx="950899" cy="766303"/>
              </a:xfrm>
              <a:custGeom>
                <a:avLst/>
                <a:gdLst>
                  <a:gd name="connsiteX0" fmla="*/ 396545 w 950899"/>
                  <a:gd name="connsiteY0" fmla="*/ 17758 h 766303"/>
                  <a:gd name="connsiteX1" fmla="*/ 950900 w 950899"/>
                  <a:gd name="connsiteY1" fmla="*/ 209210 h 766303"/>
                  <a:gd name="connsiteX2" fmla="*/ 576567 w 950899"/>
                  <a:gd name="connsiteY2" fmla="*/ 392090 h 766303"/>
                  <a:gd name="connsiteX3" fmla="*/ 54597 w 950899"/>
                  <a:gd name="connsiteY3" fmla="*/ 764518 h 766303"/>
                  <a:gd name="connsiteX4" fmla="*/ 3162 w 950899"/>
                  <a:gd name="connsiteY4" fmla="*/ 644503 h 766303"/>
                  <a:gd name="connsiteX5" fmla="*/ 208902 w 950899"/>
                  <a:gd name="connsiteY5" fmla="*/ 127295 h 766303"/>
                  <a:gd name="connsiteX6" fmla="*/ 396545 w 950899"/>
                  <a:gd name="connsiteY6" fmla="*/ 17758 h 766303"/>
                  <a:gd name="connsiteX7" fmla="*/ 396545 w 950899"/>
                  <a:gd name="connsiteY7" fmla="*/ 17758 h 7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899" h="766303">
                    <a:moveTo>
                      <a:pt x="396545" y="17758"/>
                    </a:moveTo>
                    <a:cubicBezTo>
                      <a:pt x="890892" y="-51775"/>
                      <a:pt x="845172" y="97768"/>
                      <a:pt x="950900" y="209210"/>
                    </a:cubicBezTo>
                    <a:cubicBezTo>
                      <a:pt x="872795" y="227308"/>
                      <a:pt x="605142" y="320653"/>
                      <a:pt x="576567" y="392090"/>
                    </a:cubicBezTo>
                    <a:cubicBezTo>
                      <a:pt x="504177" y="569255"/>
                      <a:pt x="247002" y="788330"/>
                      <a:pt x="54597" y="764518"/>
                    </a:cubicBezTo>
                    <a:cubicBezTo>
                      <a:pt x="-20650" y="755945"/>
                      <a:pt x="4115" y="704510"/>
                      <a:pt x="3162" y="644503"/>
                    </a:cubicBezTo>
                    <a:cubicBezTo>
                      <a:pt x="42215" y="477815"/>
                      <a:pt x="153657" y="288268"/>
                      <a:pt x="208902" y="127295"/>
                    </a:cubicBezTo>
                    <a:cubicBezTo>
                      <a:pt x="238430" y="46333"/>
                      <a:pt x="318440" y="51095"/>
                      <a:pt x="396545" y="17758"/>
                    </a:cubicBezTo>
                    <a:lnTo>
                      <a:pt x="396545" y="17758"/>
                    </a:lnTo>
                    <a:close/>
                  </a:path>
                </a:pathLst>
              </a:custGeom>
              <a:solidFill>
                <a:srgbClr val="FEAD6D"/>
              </a:solidFill>
              <a:ln w="380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467DE58-A8E0-40D0-A432-364F95FDF80A}"/>
                  </a:ext>
                </a:extLst>
              </p:cNvPr>
              <p:cNvSpPr/>
              <p:nvPr/>
            </p:nvSpPr>
            <p:spPr>
              <a:xfrm>
                <a:off x="9134605" y="3803119"/>
                <a:ext cx="2285173" cy="1302985"/>
              </a:xfrm>
              <a:custGeom>
                <a:avLst/>
                <a:gdLst>
                  <a:gd name="connsiteX0" fmla="*/ 2278222 w 2285173"/>
                  <a:gd name="connsiteY0" fmla="*/ 1068670 h 1302985"/>
                  <a:gd name="connsiteX1" fmla="*/ 2158207 w 2285173"/>
                  <a:gd name="connsiteY1" fmla="*/ 569560 h 1302985"/>
                  <a:gd name="connsiteX2" fmla="*/ 1833404 w 2285173"/>
                  <a:gd name="connsiteY2" fmla="*/ 112360 h 1302985"/>
                  <a:gd name="connsiteX3" fmla="*/ 1060927 w 2285173"/>
                  <a:gd name="connsiteY3" fmla="*/ 2823 h 1302985"/>
                  <a:gd name="connsiteX4" fmla="*/ 675164 w 2285173"/>
                  <a:gd name="connsiteY4" fmla="*/ 112360 h 1302985"/>
                  <a:gd name="connsiteX5" fmla="*/ 50324 w 2285173"/>
                  <a:gd name="connsiteY5" fmla="*/ 461928 h 1302985"/>
                  <a:gd name="connsiteX6" fmla="*/ 115094 w 2285173"/>
                  <a:gd name="connsiteY6" fmla="*/ 676240 h 1302985"/>
                  <a:gd name="connsiteX7" fmla="*/ 467519 w 2285173"/>
                  <a:gd name="connsiteY7" fmla="*/ 652428 h 1302985"/>
                  <a:gd name="connsiteX8" fmla="*/ 891382 w 2285173"/>
                  <a:gd name="connsiteY8" fmla="*/ 439068 h 1302985"/>
                  <a:gd name="connsiteX9" fmla="*/ 1288574 w 2285173"/>
                  <a:gd name="connsiteY9" fmla="*/ 469548 h 1302985"/>
                  <a:gd name="connsiteX10" fmla="*/ 1577182 w 2285173"/>
                  <a:gd name="connsiteY10" fmla="*/ 585753 h 1302985"/>
                  <a:gd name="connsiteX11" fmla="*/ 1934370 w 2285173"/>
                  <a:gd name="connsiteY11" fmla="*/ 969610 h 1302985"/>
                  <a:gd name="connsiteX12" fmla="*/ 2270602 w 2285173"/>
                  <a:gd name="connsiteY12" fmla="*/ 1302985 h 1302985"/>
                  <a:gd name="connsiteX13" fmla="*/ 2278222 w 2285173"/>
                  <a:gd name="connsiteY13" fmla="*/ 1068670 h 1302985"/>
                  <a:gd name="connsiteX14" fmla="*/ 2278222 w 2285173"/>
                  <a:gd name="connsiteY14" fmla="*/ 1068670 h 13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5173" h="1302985">
                    <a:moveTo>
                      <a:pt x="2278222" y="1068670"/>
                    </a:moveTo>
                    <a:cubicBezTo>
                      <a:pt x="2268697" y="896268"/>
                      <a:pt x="2214405" y="734343"/>
                      <a:pt x="2158207" y="569560"/>
                    </a:cubicBezTo>
                    <a:cubicBezTo>
                      <a:pt x="2062957" y="291430"/>
                      <a:pt x="1881029" y="143793"/>
                      <a:pt x="1833404" y="112360"/>
                    </a:cubicBezTo>
                    <a:cubicBezTo>
                      <a:pt x="1755299" y="61878"/>
                      <a:pt x="1151415" y="13300"/>
                      <a:pt x="1060927" y="2823"/>
                    </a:cubicBezTo>
                    <a:cubicBezTo>
                      <a:pt x="878999" y="-16227"/>
                      <a:pt x="787559" y="65688"/>
                      <a:pt x="675164" y="112360"/>
                    </a:cubicBezTo>
                    <a:cubicBezTo>
                      <a:pt x="675164" y="112360"/>
                      <a:pt x="143669" y="404778"/>
                      <a:pt x="50324" y="461928"/>
                    </a:cubicBezTo>
                    <a:cubicBezTo>
                      <a:pt x="-60166" y="529555"/>
                      <a:pt x="34132" y="650523"/>
                      <a:pt x="115094" y="676240"/>
                    </a:cubicBezTo>
                    <a:cubicBezTo>
                      <a:pt x="214154" y="707673"/>
                      <a:pt x="285592" y="713388"/>
                      <a:pt x="467519" y="652428"/>
                    </a:cubicBezTo>
                    <a:lnTo>
                      <a:pt x="891382" y="439068"/>
                    </a:lnTo>
                    <a:cubicBezTo>
                      <a:pt x="896144" y="449545"/>
                      <a:pt x="1192372" y="471453"/>
                      <a:pt x="1288574" y="469548"/>
                    </a:cubicBezTo>
                    <a:cubicBezTo>
                      <a:pt x="1455262" y="465738"/>
                      <a:pt x="1494315" y="473358"/>
                      <a:pt x="1577182" y="585753"/>
                    </a:cubicBezTo>
                    <a:cubicBezTo>
                      <a:pt x="1586707" y="597183"/>
                      <a:pt x="1807687" y="830545"/>
                      <a:pt x="1934370" y="969610"/>
                    </a:cubicBezTo>
                    <a:cubicBezTo>
                      <a:pt x="2048670" y="1078195"/>
                      <a:pt x="2146777" y="1202973"/>
                      <a:pt x="2270602" y="1302985"/>
                    </a:cubicBezTo>
                    <a:cubicBezTo>
                      <a:pt x="2294415" y="1223928"/>
                      <a:pt x="2282984" y="1144870"/>
                      <a:pt x="2278222" y="1068670"/>
                    </a:cubicBezTo>
                    <a:lnTo>
                      <a:pt x="2278222" y="1068670"/>
                    </a:lnTo>
                    <a:close/>
                  </a:path>
                </a:pathLst>
              </a:custGeom>
              <a:solidFill>
                <a:srgbClr val="FDC383"/>
              </a:solidFill>
              <a:ln w="24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7A65EA8-9571-4BAD-B08A-615E5C044026}"/>
                  </a:ext>
                </a:extLst>
              </p:cNvPr>
              <p:cNvSpPr/>
              <p:nvPr/>
            </p:nvSpPr>
            <p:spPr>
              <a:xfrm>
                <a:off x="8822979" y="3182002"/>
                <a:ext cx="3369021" cy="3675998"/>
              </a:xfrm>
              <a:custGeom>
                <a:avLst/>
                <a:gdLst>
                  <a:gd name="connsiteX0" fmla="*/ 1253491 w 3369021"/>
                  <a:gd name="connsiteY0" fmla="*/ 53 h 3675998"/>
                  <a:gd name="connsiteX1" fmla="*/ 2205991 w 3369021"/>
                  <a:gd name="connsiteY1" fmla="*/ 10530 h 3675998"/>
                  <a:gd name="connsiteX2" fmla="*/ 2595564 w 3369021"/>
                  <a:gd name="connsiteY2" fmla="*/ 222938 h 3675998"/>
                  <a:gd name="connsiteX3" fmla="*/ 3011806 w 3369021"/>
                  <a:gd name="connsiteY3" fmla="*/ 668708 h 3675998"/>
                  <a:gd name="connsiteX4" fmla="*/ 3369021 w 3369021"/>
                  <a:gd name="connsiteY4" fmla="*/ 1034235 h 3675998"/>
                  <a:gd name="connsiteX5" fmla="*/ 3369021 w 3369021"/>
                  <a:gd name="connsiteY5" fmla="*/ 3675998 h 3675998"/>
                  <a:gd name="connsiteX6" fmla="*/ 1547733 w 3369021"/>
                  <a:gd name="connsiteY6" fmla="*/ 3675998 h 3675998"/>
                  <a:gd name="connsiteX7" fmla="*/ 1510398 w 3369021"/>
                  <a:gd name="connsiteY7" fmla="*/ 3654840 h 3675998"/>
                  <a:gd name="connsiteX8" fmla="*/ 1243013 w 3369021"/>
                  <a:gd name="connsiteY8" fmla="*/ 3492870 h 3675998"/>
                  <a:gd name="connsiteX9" fmla="*/ 317183 w 3369021"/>
                  <a:gd name="connsiteY9" fmla="*/ 2399401 h 3675998"/>
                  <a:gd name="connsiteX10" fmla="*/ 368618 w 3369021"/>
                  <a:gd name="connsiteY10" fmla="*/ 2009828 h 3675998"/>
                  <a:gd name="connsiteX11" fmla="*/ 975081 w 3369021"/>
                  <a:gd name="connsiteY11" fmla="*/ 2489328 h 3675998"/>
                  <a:gd name="connsiteX12" fmla="*/ 1426902 w 3369021"/>
                  <a:gd name="connsiteY12" fmla="*/ 2787796 h 3675998"/>
                  <a:gd name="connsiteX13" fmla="*/ 2276700 w 3369021"/>
                  <a:gd name="connsiteY13" fmla="*/ 2753395 h 3675998"/>
                  <a:gd name="connsiteX14" fmla="*/ 2493646 w 3369021"/>
                  <a:gd name="connsiteY14" fmla="*/ 2308913 h 3675998"/>
                  <a:gd name="connsiteX15" fmla="*/ 2499361 w 3369021"/>
                  <a:gd name="connsiteY15" fmla="*/ 1718363 h 3675998"/>
                  <a:gd name="connsiteX16" fmla="*/ 2328864 w 3369021"/>
                  <a:gd name="connsiteY16" fmla="*/ 1173533 h 3675998"/>
                  <a:gd name="connsiteX17" fmla="*/ 1930718 w 3369021"/>
                  <a:gd name="connsiteY17" fmla="*/ 714428 h 3675998"/>
                  <a:gd name="connsiteX18" fmla="*/ 1501141 w 3369021"/>
                  <a:gd name="connsiteY18" fmla="*/ 649658 h 3675998"/>
                  <a:gd name="connsiteX19" fmla="*/ 1118236 w 3369021"/>
                  <a:gd name="connsiteY19" fmla="*/ 669660 h 3675998"/>
                  <a:gd name="connsiteX20" fmla="*/ 174308 w 3369021"/>
                  <a:gd name="connsiteY20" fmla="*/ 701093 h 3675998"/>
                  <a:gd name="connsiteX21" fmla="*/ 158116 w 3369021"/>
                  <a:gd name="connsiteY21" fmla="*/ 388673 h 3675998"/>
                  <a:gd name="connsiteX22" fmla="*/ 1123951 w 3369021"/>
                  <a:gd name="connsiteY22" fmla="*/ 17198 h 3675998"/>
                  <a:gd name="connsiteX23" fmla="*/ 1253491 w 3369021"/>
                  <a:gd name="connsiteY23" fmla="*/ 53 h 367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69021" h="3675998">
                    <a:moveTo>
                      <a:pt x="1253491" y="53"/>
                    </a:moveTo>
                    <a:lnTo>
                      <a:pt x="2205991" y="10530"/>
                    </a:lnTo>
                    <a:cubicBezTo>
                      <a:pt x="2369821" y="17198"/>
                      <a:pt x="2486026" y="106733"/>
                      <a:pt x="2595564" y="222938"/>
                    </a:cubicBezTo>
                    <a:cubicBezTo>
                      <a:pt x="2733676" y="370575"/>
                      <a:pt x="2871789" y="522023"/>
                      <a:pt x="3011806" y="668708"/>
                    </a:cubicBezTo>
                    <a:lnTo>
                      <a:pt x="3369021" y="1034235"/>
                    </a:lnTo>
                    <a:lnTo>
                      <a:pt x="3369021" y="3675998"/>
                    </a:lnTo>
                    <a:lnTo>
                      <a:pt x="1547733" y="3675998"/>
                    </a:lnTo>
                    <a:lnTo>
                      <a:pt x="1510398" y="3654840"/>
                    </a:lnTo>
                    <a:cubicBezTo>
                      <a:pt x="1425536" y="3605563"/>
                      <a:pt x="1337311" y="3552640"/>
                      <a:pt x="1243013" y="3492870"/>
                    </a:cubicBezTo>
                    <a:cubicBezTo>
                      <a:pt x="902018" y="3276653"/>
                      <a:pt x="489586" y="2761351"/>
                      <a:pt x="317183" y="2399401"/>
                    </a:cubicBezTo>
                    <a:cubicBezTo>
                      <a:pt x="212408" y="2178421"/>
                      <a:pt x="258968" y="1994840"/>
                      <a:pt x="368618" y="2009828"/>
                    </a:cubicBezTo>
                    <a:cubicBezTo>
                      <a:pt x="478268" y="2024816"/>
                      <a:pt x="782562" y="2198302"/>
                      <a:pt x="975081" y="2489328"/>
                    </a:cubicBezTo>
                    <a:cubicBezTo>
                      <a:pt x="1095860" y="2671906"/>
                      <a:pt x="1265930" y="2687783"/>
                      <a:pt x="1426902" y="2787796"/>
                    </a:cubicBezTo>
                    <a:cubicBezTo>
                      <a:pt x="1807453" y="3037070"/>
                      <a:pt x="2098909" y="2833209"/>
                      <a:pt x="2276700" y="2753395"/>
                    </a:cubicBezTo>
                    <a:cubicBezTo>
                      <a:pt x="2454491" y="2673581"/>
                      <a:pt x="2456536" y="2481418"/>
                      <a:pt x="2493646" y="2308913"/>
                    </a:cubicBezTo>
                    <a:cubicBezTo>
                      <a:pt x="2530756" y="2136408"/>
                      <a:pt x="2506029" y="1873621"/>
                      <a:pt x="2499361" y="1718363"/>
                    </a:cubicBezTo>
                    <a:cubicBezTo>
                      <a:pt x="2492694" y="1566916"/>
                      <a:pt x="2372679" y="1264021"/>
                      <a:pt x="2328864" y="1173533"/>
                    </a:cubicBezTo>
                    <a:cubicBezTo>
                      <a:pt x="2194561" y="890640"/>
                      <a:pt x="2197418" y="820155"/>
                      <a:pt x="1930718" y="714428"/>
                    </a:cubicBezTo>
                    <a:cubicBezTo>
                      <a:pt x="1784986" y="656325"/>
                      <a:pt x="1645921" y="663945"/>
                      <a:pt x="1501141" y="649658"/>
                    </a:cubicBezTo>
                    <a:cubicBezTo>
                      <a:pt x="1360171" y="635370"/>
                      <a:pt x="1257301" y="609653"/>
                      <a:pt x="1118236" y="669660"/>
                    </a:cubicBezTo>
                    <a:cubicBezTo>
                      <a:pt x="908686" y="759195"/>
                      <a:pt x="371476" y="779198"/>
                      <a:pt x="174308" y="701093"/>
                    </a:cubicBezTo>
                    <a:cubicBezTo>
                      <a:pt x="-86677" y="596318"/>
                      <a:pt x="-22859" y="498210"/>
                      <a:pt x="158116" y="388673"/>
                    </a:cubicBezTo>
                    <a:cubicBezTo>
                      <a:pt x="450533" y="210555"/>
                      <a:pt x="810578" y="148643"/>
                      <a:pt x="1123951" y="17198"/>
                    </a:cubicBezTo>
                    <a:cubicBezTo>
                      <a:pt x="1169671" y="-1852"/>
                      <a:pt x="1208723" y="53"/>
                      <a:pt x="1253491" y="53"/>
                    </a:cubicBezTo>
                    <a:close/>
                  </a:path>
                </a:pathLst>
              </a:custGeom>
              <a:solidFill>
                <a:srgbClr val="FBCA87"/>
              </a:solidFill>
              <a:ln w="24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3F99C0-F74C-4A85-A6B1-71E2868A6266}"/>
                  </a:ext>
                </a:extLst>
              </p:cNvPr>
              <p:cNvSpPr/>
              <p:nvPr/>
            </p:nvSpPr>
            <p:spPr>
              <a:xfrm>
                <a:off x="9839945" y="4248241"/>
                <a:ext cx="950899" cy="766303"/>
              </a:xfrm>
              <a:custGeom>
                <a:avLst/>
                <a:gdLst>
                  <a:gd name="connsiteX0" fmla="*/ 396545 w 950899"/>
                  <a:gd name="connsiteY0" fmla="*/ 17758 h 766303"/>
                  <a:gd name="connsiteX1" fmla="*/ 950900 w 950899"/>
                  <a:gd name="connsiteY1" fmla="*/ 209210 h 766303"/>
                  <a:gd name="connsiteX2" fmla="*/ 576567 w 950899"/>
                  <a:gd name="connsiteY2" fmla="*/ 392090 h 766303"/>
                  <a:gd name="connsiteX3" fmla="*/ 54597 w 950899"/>
                  <a:gd name="connsiteY3" fmla="*/ 764518 h 766303"/>
                  <a:gd name="connsiteX4" fmla="*/ 3162 w 950899"/>
                  <a:gd name="connsiteY4" fmla="*/ 644503 h 766303"/>
                  <a:gd name="connsiteX5" fmla="*/ 208902 w 950899"/>
                  <a:gd name="connsiteY5" fmla="*/ 127295 h 766303"/>
                  <a:gd name="connsiteX6" fmla="*/ 396545 w 950899"/>
                  <a:gd name="connsiteY6" fmla="*/ 17758 h 766303"/>
                  <a:gd name="connsiteX7" fmla="*/ 396545 w 950899"/>
                  <a:gd name="connsiteY7" fmla="*/ 17758 h 7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899" h="766303">
                    <a:moveTo>
                      <a:pt x="396545" y="17758"/>
                    </a:moveTo>
                    <a:cubicBezTo>
                      <a:pt x="890892" y="-51775"/>
                      <a:pt x="845172" y="97768"/>
                      <a:pt x="950900" y="209210"/>
                    </a:cubicBezTo>
                    <a:cubicBezTo>
                      <a:pt x="872795" y="227308"/>
                      <a:pt x="605142" y="320653"/>
                      <a:pt x="576567" y="392090"/>
                    </a:cubicBezTo>
                    <a:cubicBezTo>
                      <a:pt x="504177" y="569255"/>
                      <a:pt x="247002" y="788330"/>
                      <a:pt x="54597" y="764518"/>
                    </a:cubicBezTo>
                    <a:cubicBezTo>
                      <a:pt x="-20650" y="755945"/>
                      <a:pt x="4115" y="704510"/>
                      <a:pt x="3162" y="644503"/>
                    </a:cubicBezTo>
                    <a:cubicBezTo>
                      <a:pt x="42215" y="477815"/>
                      <a:pt x="153657" y="288268"/>
                      <a:pt x="208902" y="127295"/>
                    </a:cubicBezTo>
                    <a:cubicBezTo>
                      <a:pt x="238430" y="46333"/>
                      <a:pt x="318440" y="51095"/>
                      <a:pt x="396545" y="17758"/>
                    </a:cubicBezTo>
                    <a:lnTo>
                      <a:pt x="396545" y="17758"/>
                    </a:lnTo>
                    <a:close/>
                  </a:path>
                </a:pathLst>
              </a:custGeom>
              <a:solidFill>
                <a:srgbClr val="FEAD6D"/>
              </a:solidFill>
              <a:ln w="3807"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D4A415F2-3D27-4F46-86DE-2D05780E5533}"/>
                </a:ext>
              </a:extLst>
            </p:cNvPr>
            <p:cNvGrpSpPr/>
            <p:nvPr/>
          </p:nvGrpSpPr>
          <p:grpSpPr>
            <a:xfrm>
              <a:off x="4981935" y="3916958"/>
              <a:ext cx="5140984" cy="1316944"/>
              <a:chOff x="4981935" y="3916958"/>
              <a:chExt cx="5140984" cy="1316944"/>
            </a:xfrm>
          </p:grpSpPr>
          <p:sp>
            <p:nvSpPr>
              <p:cNvPr id="15" name="Rectangle: Rounded Corners 14">
                <a:extLst>
                  <a:ext uri="{FF2B5EF4-FFF2-40B4-BE49-F238E27FC236}">
                    <a16:creationId xmlns:a16="http://schemas.microsoft.com/office/drawing/2014/main" id="{F8E61345-D5B2-4B87-94BB-9D307809B1DD}"/>
                  </a:ext>
                </a:extLst>
              </p:cNvPr>
              <p:cNvSpPr/>
              <p:nvPr/>
            </p:nvSpPr>
            <p:spPr>
              <a:xfrm>
                <a:off x="4997303" y="3946030"/>
                <a:ext cx="5125616" cy="1287872"/>
              </a:xfrm>
              <a:prstGeom prst="roundRect">
                <a:avLst>
                  <a:gd name="adj" fmla="val 1029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52F5998-318C-45AF-9F38-A4AE6DD5F6F0}"/>
                  </a:ext>
                </a:extLst>
              </p:cNvPr>
              <p:cNvSpPr/>
              <p:nvPr/>
            </p:nvSpPr>
            <p:spPr>
              <a:xfrm>
                <a:off x="4981935" y="3916958"/>
                <a:ext cx="5125616" cy="1287872"/>
              </a:xfrm>
              <a:prstGeom prst="roundRect">
                <a:avLst>
                  <a:gd name="adj" fmla="val 1029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EB9F9D24-59FC-4D3E-8407-A3004AA0296F}"/>
                  </a:ext>
                </a:extLst>
              </p:cNvPr>
              <p:cNvSpPr/>
              <p:nvPr/>
            </p:nvSpPr>
            <p:spPr>
              <a:xfrm>
                <a:off x="6601366" y="4272827"/>
                <a:ext cx="1464906" cy="671804"/>
              </a:xfrm>
              <a:prstGeom prst="roundRect">
                <a:avLst>
                  <a:gd name="adj" fmla="val 50000"/>
                </a:avLst>
              </a:prstGeom>
              <a:solidFill>
                <a:schemeClr val="bg1">
                  <a:lumMod val="95000"/>
                </a:schemeClr>
              </a:solidFill>
              <a:ln>
                <a:noFill/>
              </a:ln>
              <a:effectLst>
                <a:innerShdw blurRad="368300" dist="228600" dir="135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6EFA1DD-BEA4-4BD5-9A97-09738D0AC233}"/>
                  </a:ext>
                </a:extLst>
              </p:cNvPr>
              <p:cNvSpPr/>
              <p:nvPr/>
            </p:nvSpPr>
            <p:spPr>
              <a:xfrm>
                <a:off x="6798494" y="4474815"/>
                <a:ext cx="1094792" cy="25603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6CC9897-204F-4A86-A55E-4DE904A99F06}"/>
                  </a:ext>
                </a:extLst>
              </p:cNvPr>
              <p:cNvSpPr/>
              <p:nvPr/>
            </p:nvSpPr>
            <p:spPr>
              <a:xfrm>
                <a:off x="6832707" y="4514533"/>
                <a:ext cx="1079241" cy="21631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3A3D9DA-F75C-42CB-BA1D-EC65852B1C5F}"/>
                  </a:ext>
                </a:extLst>
              </p:cNvPr>
              <p:cNvSpPr/>
              <p:nvPr/>
            </p:nvSpPr>
            <p:spPr>
              <a:xfrm>
                <a:off x="5609521" y="4489807"/>
                <a:ext cx="777240" cy="271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EF5E9F-E1A8-4DF2-A878-2DC0E680B77F}"/>
                  </a:ext>
                </a:extLst>
              </p:cNvPr>
              <p:cNvSpPr/>
              <p:nvPr/>
            </p:nvSpPr>
            <p:spPr>
              <a:xfrm>
                <a:off x="5640312" y="4514533"/>
                <a:ext cx="746449" cy="2472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9C881A-7208-45C5-9FCF-EA083B23DCB0}"/>
                  </a:ext>
                </a:extLst>
              </p:cNvPr>
              <p:cNvSpPr/>
              <p:nvPr/>
            </p:nvSpPr>
            <p:spPr>
              <a:xfrm>
                <a:off x="5640312" y="4514533"/>
                <a:ext cx="746449" cy="2472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7E7A65-080D-4E24-9D6D-230F341E66C9}"/>
                  </a:ext>
                </a:extLst>
              </p:cNvPr>
              <p:cNvSpPr/>
              <p:nvPr/>
            </p:nvSpPr>
            <p:spPr>
              <a:xfrm>
                <a:off x="7156167" y="4528494"/>
                <a:ext cx="85895" cy="219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BD381F-BAAF-451E-8CB7-73FA92430D9D}"/>
                  </a:ext>
                </a:extLst>
              </p:cNvPr>
              <p:cNvSpPr/>
              <p:nvPr/>
            </p:nvSpPr>
            <p:spPr>
              <a:xfrm>
                <a:off x="7474731" y="4528494"/>
                <a:ext cx="85895" cy="219456"/>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4720309-367C-4440-A6E9-EFC6D641B67D}"/>
                  </a:ext>
                </a:extLst>
              </p:cNvPr>
              <p:cNvSpPr/>
              <p:nvPr/>
            </p:nvSpPr>
            <p:spPr>
              <a:xfrm>
                <a:off x="8166543" y="4138713"/>
                <a:ext cx="1546253" cy="967678"/>
              </a:xfrm>
              <a:custGeom>
                <a:avLst/>
                <a:gdLst>
                  <a:gd name="connsiteX0" fmla="*/ 1061060 w 1546253"/>
                  <a:gd name="connsiteY0" fmla="*/ 0 h 1021762"/>
                  <a:gd name="connsiteX1" fmla="*/ 1546253 w 1546253"/>
                  <a:gd name="connsiteY1" fmla="*/ 485193 h 1021762"/>
                  <a:gd name="connsiteX2" fmla="*/ 1332336 w 1546253"/>
                  <a:gd name="connsiteY2" fmla="*/ 887523 h 1021762"/>
                  <a:gd name="connsiteX3" fmla="*/ 1263864 w 1546253"/>
                  <a:gd name="connsiteY3" fmla="*/ 924688 h 1021762"/>
                  <a:gd name="connsiteX4" fmla="*/ 1245297 w 1546253"/>
                  <a:gd name="connsiteY4" fmla="*/ 952227 h 1021762"/>
                  <a:gd name="connsiteX5" fmla="*/ 1235245 w 1546253"/>
                  <a:gd name="connsiteY5" fmla="*/ 1002014 h 1021762"/>
                  <a:gd name="connsiteX6" fmla="*/ 1239232 w 1546253"/>
                  <a:gd name="connsiteY6" fmla="*/ 1021762 h 1021762"/>
                  <a:gd name="connsiteX7" fmla="*/ 183551 w 1546253"/>
                  <a:gd name="connsiteY7" fmla="*/ 579716 h 1021762"/>
                  <a:gd name="connsiteX8" fmla="*/ 0 w 1546253"/>
                  <a:gd name="connsiteY8" fmla="*/ 485192 h 1021762"/>
                  <a:gd name="connsiteX9" fmla="*/ 872201 w 1546253"/>
                  <a:gd name="connsiteY9" fmla="*/ 38129 h 1021762"/>
                  <a:gd name="connsiteX10" fmla="*/ 1061060 w 1546253"/>
                  <a:gd name="connsiteY10" fmla="*/ 0 h 1021762"/>
                  <a:gd name="connsiteX0" fmla="*/ 1061060 w 1546253"/>
                  <a:gd name="connsiteY0" fmla="*/ 0 h 1002014"/>
                  <a:gd name="connsiteX1" fmla="*/ 1546253 w 1546253"/>
                  <a:gd name="connsiteY1" fmla="*/ 485193 h 1002014"/>
                  <a:gd name="connsiteX2" fmla="*/ 1332336 w 1546253"/>
                  <a:gd name="connsiteY2" fmla="*/ 887523 h 1002014"/>
                  <a:gd name="connsiteX3" fmla="*/ 1263864 w 1546253"/>
                  <a:gd name="connsiteY3" fmla="*/ 924688 h 1002014"/>
                  <a:gd name="connsiteX4" fmla="*/ 1245297 w 1546253"/>
                  <a:gd name="connsiteY4" fmla="*/ 952227 h 1002014"/>
                  <a:gd name="connsiteX5" fmla="*/ 1235245 w 1546253"/>
                  <a:gd name="connsiteY5" fmla="*/ 1002014 h 1002014"/>
                  <a:gd name="connsiteX6" fmla="*/ 183551 w 1546253"/>
                  <a:gd name="connsiteY6" fmla="*/ 579716 h 1002014"/>
                  <a:gd name="connsiteX7" fmla="*/ 0 w 1546253"/>
                  <a:gd name="connsiteY7" fmla="*/ 485192 h 1002014"/>
                  <a:gd name="connsiteX8" fmla="*/ 872201 w 1546253"/>
                  <a:gd name="connsiteY8" fmla="*/ 38129 h 1002014"/>
                  <a:gd name="connsiteX9" fmla="*/ 1061060 w 1546253"/>
                  <a:gd name="connsiteY9" fmla="*/ 0 h 1002014"/>
                  <a:gd name="connsiteX0" fmla="*/ 1061060 w 1546253"/>
                  <a:gd name="connsiteY0" fmla="*/ 0 h 952227"/>
                  <a:gd name="connsiteX1" fmla="*/ 1546253 w 1546253"/>
                  <a:gd name="connsiteY1" fmla="*/ 485193 h 952227"/>
                  <a:gd name="connsiteX2" fmla="*/ 1332336 w 1546253"/>
                  <a:gd name="connsiteY2" fmla="*/ 887523 h 952227"/>
                  <a:gd name="connsiteX3" fmla="*/ 1263864 w 1546253"/>
                  <a:gd name="connsiteY3" fmla="*/ 924688 h 952227"/>
                  <a:gd name="connsiteX4" fmla="*/ 1245297 w 1546253"/>
                  <a:gd name="connsiteY4" fmla="*/ 952227 h 952227"/>
                  <a:gd name="connsiteX5" fmla="*/ 183551 w 1546253"/>
                  <a:gd name="connsiteY5" fmla="*/ 579716 h 952227"/>
                  <a:gd name="connsiteX6" fmla="*/ 0 w 1546253"/>
                  <a:gd name="connsiteY6" fmla="*/ 485192 h 952227"/>
                  <a:gd name="connsiteX7" fmla="*/ 872201 w 1546253"/>
                  <a:gd name="connsiteY7" fmla="*/ 38129 h 952227"/>
                  <a:gd name="connsiteX8" fmla="*/ 1061060 w 1546253"/>
                  <a:gd name="connsiteY8" fmla="*/ 0 h 952227"/>
                  <a:gd name="connsiteX0" fmla="*/ 1061060 w 1546253"/>
                  <a:gd name="connsiteY0" fmla="*/ 0 h 924688"/>
                  <a:gd name="connsiteX1" fmla="*/ 1546253 w 1546253"/>
                  <a:gd name="connsiteY1" fmla="*/ 485193 h 924688"/>
                  <a:gd name="connsiteX2" fmla="*/ 1332336 w 1546253"/>
                  <a:gd name="connsiteY2" fmla="*/ 887523 h 924688"/>
                  <a:gd name="connsiteX3" fmla="*/ 1263864 w 1546253"/>
                  <a:gd name="connsiteY3" fmla="*/ 924688 h 924688"/>
                  <a:gd name="connsiteX4" fmla="*/ 183551 w 1546253"/>
                  <a:gd name="connsiteY4" fmla="*/ 579716 h 924688"/>
                  <a:gd name="connsiteX5" fmla="*/ 0 w 1546253"/>
                  <a:gd name="connsiteY5" fmla="*/ 485192 h 924688"/>
                  <a:gd name="connsiteX6" fmla="*/ 872201 w 1546253"/>
                  <a:gd name="connsiteY6" fmla="*/ 38129 h 924688"/>
                  <a:gd name="connsiteX7" fmla="*/ 1061060 w 1546253"/>
                  <a:gd name="connsiteY7" fmla="*/ 0 h 924688"/>
                  <a:gd name="connsiteX0" fmla="*/ 1061060 w 1546253"/>
                  <a:gd name="connsiteY0" fmla="*/ 0 h 964391"/>
                  <a:gd name="connsiteX1" fmla="*/ 1546253 w 1546253"/>
                  <a:gd name="connsiteY1" fmla="*/ 485193 h 964391"/>
                  <a:gd name="connsiteX2" fmla="*/ 1332336 w 1546253"/>
                  <a:gd name="connsiteY2" fmla="*/ 887523 h 964391"/>
                  <a:gd name="connsiteX3" fmla="*/ 1263864 w 1546253"/>
                  <a:gd name="connsiteY3" fmla="*/ 924688 h 964391"/>
                  <a:gd name="connsiteX4" fmla="*/ 183551 w 1546253"/>
                  <a:gd name="connsiteY4" fmla="*/ 579716 h 964391"/>
                  <a:gd name="connsiteX5" fmla="*/ 0 w 1546253"/>
                  <a:gd name="connsiteY5" fmla="*/ 485192 h 964391"/>
                  <a:gd name="connsiteX6" fmla="*/ 872201 w 1546253"/>
                  <a:gd name="connsiteY6" fmla="*/ 38129 h 964391"/>
                  <a:gd name="connsiteX7" fmla="*/ 1061060 w 1546253"/>
                  <a:gd name="connsiteY7" fmla="*/ 0 h 964391"/>
                  <a:gd name="connsiteX0" fmla="*/ 1061060 w 1546253"/>
                  <a:gd name="connsiteY0" fmla="*/ 0 h 967678"/>
                  <a:gd name="connsiteX1" fmla="*/ 1546253 w 1546253"/>
                  <a:gd name="connsiteY1" fmla="*/ 485193 h 967678"/>
                  <a:gd name="connsiteX2" fmla="*/ 1332336 w 1546253"/>
                  <a:gd name="connsiteY2" fmla="*/ 887523 h 967678"/>
                  <a:gd name="connsiteX3" fmla="*/ 1263864 w 1546253"/>
                  <a:gd name="connsiteY3" fmla="*/ 924688 h 967678"/>
                  <a:gd name="connsiteX4" fmla="*/ 183551 w 1546253"/>
                  <a:gd name="connsiteY4" fmla="*/ 579716 h 967678"/>
                  <a:gd name="connsiteX5" fmla="*/ 0 w 1546253"/>
                  <a:gd name="connsiteY5" fmla="*/ 485192 h 967678"/>
                  <a:gd name="connsiteX6" fmla="*/ 872201 w 1546253"/>
                  <a:gd name="connsiteY6" fmla="*/ 38129 h 967678"/>
                  <a:gd name="connsiteX7" fmla="*/ 1061060 w 1546253"/>
                  <a:gd name="connsiteY7" fmla="*/ 0 h 96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6253" h="967678">
                    <a:moveTo>
                      <a:pt x="1061060" y="0"/>
                    </a:moveTo>
                    <a:cubicBezTo>
                      <a:pt x="1329025" y="0"/>
                      <a:pt x="1546253" y="217228"/>
                      <a:pt x="1546253" y="485193"/>
                    </a:cubicBezTo>
                    <a:cubicBezTo>
                      <a:pt x="1546253" y="652671"/>
                      <a:pt x="1461399" y="800330"/>
                      <a:pt x="1332336" y="887523"/>
                    </a:cubicBezTo>
                    <a:lnTo>
                      <a:pt x="1263864" y="924688"/>
                    </a:lnTo>
                    <a:cubicBezTo>
                      <a:pt x="969074" y="1098945"/>
                      <a:pt x="543655" y="694707"/>
                      <a:pt x="183551" y="579716"/>
                    </a:cubicBezTo>
                    <a:lnTo>
                      <a:pt x="0" y="485192"/>
                    </a:lnTo>
                    <a:lnTo>
                      <a:pt x="872201" y="38129"/>
                    </a:lnTo>
                    <a:cubicBezTo>
                      <a:pt x="930249" y="13577"/>
                      <a:pt x="994069" y="0"/>
                      <a:pt x="1061060" y="0"/>
                    </a:cubicBezTo>
                    <a:close/>
                  </a:path>
                </a:pathLst>
              </a:custGeom>
              <a:solidFill>
                <a:schemeClr val="bg1"/>
              </a:solidFill>
              <a:ln>
                <a:noFill/>
              </a:ln>
              <a:scene3d>
                <a:camera prst="orthographicFront"/>
                <a:lightRig rig="threePt" dir="t"/>
              </a:scene3d>
              <a:sp3d>
                <a:bevelT w="50800" h="50800" prst="angle"/>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Rounded Corners 25">
                <a:extLst>
                  <a:ext uri="{FF2B5EF4-FFF2-40B4-BE49-F238E27FC236}">
                    <a16:creationId xmlns:a16="http://schemas.microsoft.com/office/drawing/2014/main" id="{7080094F-4747-4F6B-A698-F0B21464D778}"/>
                  </a:ext>
                </a:extLst>
              </p:cNvPr>
              <p:cNvSpPr/>
              <p:nvPr/>
            </p:nvSpPr>
            <p:spPr>
              <a:xfrm>
                <a:off x="8842621" y="4412258"/>
                <a:ext cx="615580" cy="458796"/>
              </a:xfrm>
              <a:prstGeom prst="roundRect">
                <a:avLst>
                  <a:gd name="adj" fmla="val 48065"/>
                </a:avLst>
              </a:prstGeom>
              <a:solidFill>
                <a:schemeClr val="bg1">
                  <a:lumMod val="95000"/>
                </a:schemeClr>
              </a:solidFill>
              <a:ln>
                <a:noFill/>
              </a:ln>
              <a:effectLst>
                <a:innerShdw blurRad="368300" dist="228600" dir="135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6743AA01-A6E5-4DAE-9EC7-1D1FA0692F0D}"/>
                  </a:ext>
                </a:extLst>
              </p:cNvPr>
              <p:cNvSpPr/>
              <p:nvPr/>
            </p:nvSpPr>
            <p:spPr>
              <a:xfrm>
                <a:off x="9001029" y="4532670"/>
                <a:ext cx="298763" cy="217971"/>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9B5000C6-09C4-40F7-B37F-361AC5F84493}"/>
                  </a:ext>
                </a:extLst>
              </p:cNvPr>
              <p:cNvSpPr/>
              <p:nvPr/>
            </p:nvSpPr>
            <p:spPr>
              <a:xfrm>
                <a:off x="9028432" y="4552508"/>
                <a:ext cx="244442" cy="178340"/>
              </a:xfrm>
              <a:prstGeom prst="roundRect">
                <a:avLst>
                  <a:gd name="adj" fmla="val 50000"/>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BDC7F7C-C210-4C0D-ACAF-3ABDEACB2688}"/>
                  </a:ext>
                </a:extLst>
              </p:cNvPr>
              <p:cNvSpPr/>
              <p:nvPr/>
            </p:nvSpPr>
            <p:spPr>
              <a:xfrm>
                <a:off x="7149620" y="3977707"/>
                <a:ext cx="453704" cy="196878"/>
              </a:xfrm>
              <a:custGeom>
                <a:avLst/>
                <a:gdLst/>
                <a:ahLst/>
                <a:cxnLst/>
                <a:rect l="l" t="t" r="r" b="b"/>
                <a:pathLst>
                  <a:path w="540069" h="234355">
                    <a:moveTo>
                      <a:pt x="111843" y="9451"/>
                    </a:moveTo>
                    <a:cubicBezTo>
                      <a:pt x="125868" y="9622"/>
                      <a:pt x="138216" y="11027"/>
                      <a:pt x="148887" y="13668"/>
                    </a:cubicBezTo>
                    <a:cubicBezTo>
                      <a:pt x="159558" y="16308"/>
                      <a:pt x="167638" y="19158"/>
                      <a:pt x="173126" y="22216"/>
                    </a:cubicBezTo>
                    <a:cubicBezTo>
                      <a:pt x="175222" y="23270"/>
                      <a:pt x="176747" y="23752"/>
                      <a:pt x="177699" y="23663"/>
                    </a:cubicBezTo>
                    <a:cubicBezTo>
                      <a:pt x="178652" y="23575"/>
                      <a:pt x="179262" y="22991"/>
                      <a:pt x="179529" y="21912"/>
                    </a:cubicBezTo>
                    <a:lnTo>
                      <a:pt x="181967" y="14328"/>
                    </a:lnTo>
                    <a:cubicBezTo>
                      <a:pt x="182188" y="13451"/>
                      <a:pt x="182657" y="12918"/>
                      <a:pt x="183372" y="12727"/>
                    </a:cubicBezTo>
                    <a:cubicBezTo>
                      <a:pt x="184087" y="12537"/>
                      <a:pt x="185542" y="12461"/>
                      <a:pt x="187738" y="12499"/>
                    </a:cubicBezTo>
                    <a:cubicBezTo>
                      <a:pt x="189947" y="12435"/>
                      <a:pt x="191377" y="12715"/>
                      <a:pt x="192028" y="13337"/>
                    </a:cubicBezTo>
                    <a:cubicBezTo>
                      <a:pt x="192680" y="13959"/>
                      <a:pt x="192971" y="15305"/>
                      <a:pt x="192902" y="17376"/>
                    </a:cubicBezTo>
                    <a:cubicBezTo>
                      <a:pt x="192926" y="19054"/>
                      <a:pt x="193220" y="22917"/>
                      <a:pt x="193783" y="28962"/>
                    </a:cubicBezTo>
                    <a:cubicBezTo>
                      <a:pt x="194345" y="35008"/>
                      <a:pt x="195030" y="41851"/>
                      <a:pt x="195835" y="49491"/>
                    </a:cubicBezTo>
                    <a:cubicBezTo>
                      <a:pt x="196641" y="57131"/>
                      <a:pt x="197421" y="64181"/>
                      <a:pt x="198174" y="70643"/>
                    </a:cubicBezTo>
                    <a:cubicBezTo>
                      <a:pt x="198927" y="77105"/>
                      <a:pt x="199506" y="81591"/>
                      <a:pt x="199912" y="84102"/>
                    </a:cubicBezTo>
                    <a:cubicBezTo>
                      <a:pt x="200077" y="85181"/>
                      <a:pt x="200052" y="86071"/>
                      <a:pt x="199836" y="86769"/>
                    </a:cubicBezTo>
                    <a:cubicBezTo>
                      <a:pt x="199620" y="87468"/>
                      <a:pt x="199137" y="87900"/>
                      <a:pt x="198388" y="88065"/>
                    </a:cubicBezTo>
                    <a:lnTo>
                      <a:pt x="191687" y="89894"/>
                    </a:lnTo>
                    <a:cubicBezTo>
                      <a:pt x="190927" y="90192"/>
                      <a:pt x="190244" y="90053"/>
                      <a:pt x="189636" y="89475"/>
                    </a:cubicBezTo>
                    <a:cubicBezTo>
                      <a:pt x="189029" y="88897"/>
                      <a:pt x="188497" y="87919"/>
                      <a:pt x="188042" y="86541"/>
                    </a:cubicBezTo>
                    <a:cubicBezTo>
                      <a:pt x="186365" y="80323"/>
                      <a:pt x="183487" y="73628"/>
                      <a:pt x="179407" y="66458"/>
                    </a:cubicBezTo>
                    <a:cubicBezTo>
                      <a:pt x="175327" y="59287"/>
                      <a:pt x="170083" y="52364"/>
                      <a:pt x="163674" y="45689"/>
                    </a:cubicBezTo>
                    <a:cubicBezTo>
                      <a:pt x="157202" y="39135"/>
                      <a:pt x="149719" y="33723"/>
                      <a:pt x="141227" y="29455"/>
                    </a:cubicBezTo>
                    <a:cubicBezTo>
                      <a:pt x="132735" y="25187"/>
                      <a:pt x="122737" y="22976"/>
                      <a:pt x="111233" y="22824"/>
                    </a:cubicBezTo>
                    <a:cubicBezTo>
                      <a:pt x="96435" y="23046"/>
                      <a:pt x="84364" y="27107"/>
                      <a:pt x="75020" y="35007"/>
                    </a:cubicBezTo>
                    <a:cubicBezTo>
                      <a:pt x="65675" y="42907"/>
                      <a:pt x="58821" y="53314"/>
                      <a:pt x="54457" y="66228"/>
                    </a:cubicBezTo>
                    <a:cubicBezTo>
                      <a:pt x="50092" y="79141"/>
                      <a:pt x="47981" y="93229"/>
                      <a:pt x="48122" y="108490"/>
                    </a:cubicBezTo>
                    <a:cubicBezTo>
                      <a:pt x="48056" y="115096"/>
                      <a:pt x="48797" y="123124"/>
                      <a:pt x="50346" y="132574"/>
                    </a:cubicBezTo>
                    <a:cubicBezTo>
                      <a:pt x="51895" y="142025"/>
                      <a:pt x="54647" y="151679"/>
                      <a:pt x="58601" y="161536"/>
                    </a:cubicBezTo>
                    <a:cubicBezTo>
                      <a:pt x="62555" y="171393"/>
                      <a:pt x="68107" y="180234"/>
                      <a:pt x="75257" y="188059"/>
                    </a:cubicBezTo>
                    <a:cubicBezTo>
                      <a:pt x="85261" y="197948"/>
                      <a:pt x="94369" y="204312"/>
                      <a:pt x="102582" y="207151"/>
                    </a:cubicBezTo>
                    <a:cubicBezTo>
                      <a:pt x="110795" y="209990"/>
                      <a:pt x="117541" y="211248"/>
                      <a:pt x="122819" y="210924"/>
                    </a:cubicBezTo>
                    <a:cubicBezTo>
                      <a:pt x="140319" y="210612"/>
                      <a:pt x="155243" y="207272"/>
                      <a:pt x="167592" y="200901"/>
                    </a:cubicBezTo>
                    <a:cubicBezTo>
                      <a:pt x="179941" y="194531"/>
                      <a:pt x="188987" y="186998"/>
                      <a:pt x="194730" y="178304"/>
                    </a:cubicBezTo>
                    <a:cubicBezTo>
                      <a:pt x="195492" y="177059"/>
                      <a:pt x="196254" y="176195"/>
                      <a:pt x="197017" y="175712"/>
                    </a:cubicBezTo>
                    <a:cubicBezTo>
                      <a:pt x="197779" y="175230"/>
                      <a:pt x="198541" y="175280"/>
                      <a:pt x="199303" y="175865"/>
                    </a:cubicBezTo>
                    <a:lnTo>
                      <a:pt x="204484" y="180438"/>
                    </a:lnTo>
                    <a:cubicBezTo>
                      <a:pt x="204960" y="180742"/>
                      <a:pt x="205227" y="181200"/>
                      <a:pt x="205284" y="181809"/>
                    </a:cubicBezTo>
                    <a:cubicBezTo>
                      <a:pt x="205341" y="182419"/>
                      <a:pt x="205075" y="183181"/>
                      <a:pt x="204484" y="184096"/>
                    </a:cubicBezTo>
                    <a:cubicBezTo>
                      <a:pt x="195687" y="197394"/>
                      <a:pt x="183820" y="208971"/>
                      <a:pt x="168883" y="218829"/>
                    </a:cubicBezTo>
                    <a:cubicBezTo>
                      <a:pt x="153945" y="228686"/>
                      <a:pt x="135745" y="233861"/>
                      <a:pt x="114283" y="234355"/>
                    </a:cubicBezTo>
                    <a:cubicBezTo>
                      <a:pt x="94363" y="234254"/>
                      <a:pt x="78179" y="231718"/>
                      <a:pt x="65731" y="226746"/>
                    </a:cubicBezTo>
                    <a:cubicBezTo>
                      <a:pt x="53283" y="221775"/>
                      <a:pt x="42439" y="214977"/>
                      <a:pt x="33198" y="206351"/>
                    </a:cubicBezTo>
                    <a:cubicBezTo>
                      <a:pt x="21955" y="195795"/>
                      <a:pt x="13605" y="182991"/>
                      <a:pt x="8148" y="167938"/>
                    </a:cubicBezTo>
                    <a:cubicBezTo>
                      <a:pt x="2692" y="152886"/>
                      <a:pt x="-24" y="138557"/>
                      <a:pt x="1" y="124953"/>
                    </a:cubicBezTo>
                    <a:cubicBezTo>
                      <a:pt x="-24" y="109202"/>
                      <a:pt x="2539" y="94365"/>
                      <a:pt x="7691" y="80443"/>
                    </a:cubicBezTo>
                    <a:cubicBezTo>
                      <a:pt x="12843" y="66521"/>
                      <a:pt x="20737" y="53819"/>
                      <a:pt x="31371" y="42336"/>
                    </a:cubicBezTo>
                    <a:cubicBezTo>
                      <a:pt x="39956" y="32830"/>
                      <a:pt x="50813" y="25024"/>
                      <a:pt x="63940" y="18920"/>
                    </a:cubicBezTo>
                    <a:cubicBezTo>
                      <a:pt x="77067" y="12815"/>
                      <a:pt x="93035" y="9659"/>
                      <a:pt x="111843" y="9451"/>
                    </a:cubicBezTo>
                    <a:close/>
                    <a:moveTo>
                      <a:pt x="334595" y="2"/>
                    </a:moveTo>
                    <a:cubicBezTo>
                      <a:pt x="335599" y="-17"/>
                      <a:pt x="336488" y="326"/>
                      <a:pt x="337263" y="1031"/>
                    </a:cubicBezTo>
                    <a:cubicBezTo>
                      <a:pt x="338037" y="1736"/>
                      <a:pt x="339079" y="2917"/>
                      <a:pt x="340387" y="4574"/>
                    </a:cubicBezTo>
                    <a:cubicBezTo>
                      <a:pt x="342006" y="6720"/>
                      <a:pt x="344406" y="8447"/>
                      <a:pt x="347588" y="9756"/>
                    </a:cubicBezTo>
                    <a:cubicBezTo>
                      <a:pt x="350769" y="11064"/>
                      <a:pt x="355074" y="11876"/>
                      <a:pt x="360503" y="12194"/>
                    </a:cubicBezTo>
                    <a:cubicBezTo>
                      <a:pt x="368117" y="12670"/>
                      <a:pt x="376283" y="13089"/>
                      <a:pt x="385000" y="13451"/>
                    </a:cubicBezTo>
                    <a:cubicBezTo>
                      <a:pt x="393717" y="13813"/>
                      <a:pt x="405766" y="14004"/>
                      <a:pt x="421146" y="14023"/>
                    </a:cubicBezTo>
                    <a:lnTo>
                      <a:pt x="438809" y="14023"/>
                    </a:lnTo>
                    <a:cubicBezTo>
                      <a:pt x="455003" y="13985"/>
                      <a:pt x="467408" y="13756"/>
                      <a:pt x="476024" y="13337"/>
                    </a:cubicBezTo>
                    <a:cubicBezTo>
                      <a:pt x="484640" y="12918"/>
                      <a:pt x="491942" y="12537"/>
                      <a:pt x="497930" y="12194"/>
                    </a:cubicBezTo>
                    <a:cubicBezTo>
                      <a:pt x="501563" y="11972"/>
                      <a:pt x="505652" y="11121"/>
                      <a:pt x="510199" y="9641"/>
                    </a:cubicBezTo>
                    <a:cubicBezTo>
                      <a:pt x="514745" y="8162"/>
                      <a:pt x="518072" y="6473"/>
                      <a:pt x="520181" y="4574"/>
                    </a:cubicBezTo>
                    <a:cubicBezTo>
                      <a:pt x="521673" y="3050"/>
                      <a:pt x="522955" y="1907"/>
                      <a:pt x="524029" y="1145"/>
                    </a:cubicBezTo>
                    <a:cubicBezTo>
                      <a:pt x="525102" y="383"/>
                      <a:pt x="526156" y="2"/>
                      <a:pt x="527191" y="2"/>
                    </a:cubicBezTo>
                    <a:cubicBezTo>
                      <a:pt x="528239" y="-23"/>
                      <a:pt x="529039" y="332"/>
                      <a:pt x="529591" y="1069"/>
                    </a:cubicBezTo>
                    <a:cubicBezTo>
                      <a:pt x="530144" y="1805"/>
                      <a:pt x="530563" y="3075"/>
                      <a:pt x="530849" y="4879"/>
                    </a:cubicBezTo>
                    <a:cubicBezTo>
                      <a:pt x="531204" y="7440"/>
                      <a:pt x="531949" y="12478"/>
                      <a:pt x="533084" y="19993"/>
                    </a:cubicBezTo>
                    <a:cubicBezTo>
                      <a:pt x="534218" y="27509"/>
                      <a:pt x="535438" y="35548"/>
                      <a:pt x="536741" y="44110"/>
                    </a:cubicBezTo>
                    <a:cubicBezTo>
                      <a:pt x="538045" y="52672"/>
                      <a:pt x="539129" y="59803"/>
                      <a:pt x="539993" y="65504"/>
                    </a:cubicBezTo>
                    <a:cubicBezTo>
                      <a:pt x="540132" y="66132"/>
                      <a:pt x="540081" y="66704"/>
                      <a:pt x="539840" y="67219"/>
                    </a:cubicBezTo>
                    <a:cubicBezTo>
                      <a:pt x="539599" y="67733"/>
                      <a:pt x="539243" y="68076"/>
                      <a:pt x="538773" y="68247"/>
                    </a:cubicBezTo>
                    <a:lnTo>
                      <a:pt x="532373" y="70686"/>
                    </a:lnTo>
                    <a:cubicBezTo>
                      <a:pt x="531789" y="70839"/>
                      <a:pt x="531281" y="70686"/>
                      <a:pt x="530849" y="70229"/>
                    </a:cubicBezTo>
                    <a:cubicBezTo>
                      <a:pt x="530417" y="69772"/>
                      <a:pt x="529909" y="69010"/>
                      <a:pt x="529325" y="67943"/>
                    </a:cubicBezTo>
                    <a:cubicBezTo>
                      <a:pt x="525775" y="62176"/>
                      <a:pt x="521521" y="56028"/>
                      <a:pt x="516561" y="49499"/>
                    </a:cubicBezTo>
                    <a:cubicBezTo>
                      <a:pt x="511602" y="42969"/>
                      <a:pt x="507119" y="37736"/>
                      <a:pt x="503112" y="33798"/>
                    </a:cubicBezTo>
                    <a:cubicBezTo>
                      <a:pt x="500327" y="32287"/>
                      <a:pt x="496109" y="31109"/>
                      <a:pt x="490457" y="30264"/>
                    </a:cubicBezTo>
                    <a:cubicBezTo>
                      <a:pt x="484805" y="29419"/>
                      <a:pt x="479187" y="28828"/>
                      <a:pt x="473603" y="28491"/>
                    </a:cubicBezTo>
                    <a:cubicBezTo>
                      <a:pt x="468019" y="28154"/>
                      <a:pt x="463936" y="27992"/>
                      <a:pt x="461354" y="28005"/>
                    </a:cubicBezTo>
                    <a:lnTo>
                      <a:pt x="451296" y="28005"/>
                    </a:lnTo>
                    <a:lnTo>
                      <a:pt x="451296" y="111842"/>
                    </a:lnTo>
                    <a:cubicBezTo>
                      <a:pt x="451295" y="113331"/>
                      <a:pt x="451297" y="118623"/>
                      <a:pt x="451301" y="127719"/>
                    </a:cubicBezTo>
                    <a:cubicBezTo>
                      <a:pt x="451305" y="136815"/>
                      <a:pt x="451316" y="147185"/>
                      <a:pt x="451334" y="158829"/>
                    </a:cubicBezTo>
                    <a:cubicBezTo>
                      <a:pt x="451352" y="170473"/>
                      <a:pt x="451382" y="180862"/>
                      <a:pt x="451425" y="189996"/>
                    </a:cubicBezTo>
                    <a:cubicBezTo>
                      <a:pt x="451467" y="199130"/>
                      <a:pt x="451525" y="204480"/>
                      <a:pt x="451601" y="206044"/>
                    </a:cubicBezTo>
                    <a:cubicBezTo>
                      <a:pt x="451842" y="209887"/>
                      <a:pt x="452731" y="212872"/>
                      <a:pt x="454268" y="215000"/>
                    </a:cubicBezTo>
                    <a:cubicBezTo>
                      <a:pt x="455804" y="217127"/>
                      <a:pt x="458370" y="218207"/>
                      <a:pt x="461964" y="218239"/>
                    </a:cubicBezTo>
                    <a:lnTo>
                      <a:pt x="475680" y="218239"/>
                    </a:lnTo>
                    <a:cubicBezTo>
                      <a:pt x="477007" y="218232"/>
                      <a:pt x="477858" y="218473"/>
                      <a:pt x="478233" y="218960"/>
                    </a:cubicBezTo>
                    <a:cubicBezTo>
                      <a:pt x="478607" y="219448"/>
                      <a:pt x="478772" y="220220"/>
                      <a:pt x="478728" y="221278"/>
                    </a:cubicBezTo>
                    <a:lnTo>
                      <a:pt x="478728" y="228267"/>
                    </a:lnTo>
                    <a:cubicBezTo>
                      <a:pt x="478772" y="229033"/>
                      <a:pt x="478607" y="229628"/>
                      <a:pt x="478233" y="230052"/>
                    </a:cubicBezTo>
                    <a:cubicBezTo>
                      <a:pt x="477858" y="230476"/>
                      <a:pt x="477007" y="230691"/>
                      <a:pt x="475680" y="230697"/>
                    </a:cubicBezTo>
                    <a:cubicBezTo>
                      <a:pt x="474517" y="230661"/>
                      <a:pt x="470594" y="230515"/>
                      <a:pt x="463909" y="230259"/>
                    </a:cubicBezTo>
                    <a:cubicBezTo>
                      <a:pt x="457225" y="230004"/>
                      <a:pt x="445609" y="229858"/>
                      <a:pt x="429064" y="229821"/>
                    </a:cubicBezTo>
                    <a:cubicBezTo>
                      <a:pt x="413147" y="229858"/>
                      <a:pt x="401418" y="230004"/>
                      <a:pt x="393877" y="230259"/>
                    </a:cubicBezTo>
                    <a:cubicBezTo>
                      <a:pt x="386335" y="230515"/>
                      <a:pt x="381611" y="230661"/>
                      <a:pt x="379706" y="230697"/>
                    </a:cubicBezTo>
                    <a:cubicBezTo>
                      <a:pt x="378525" y="230697"/>
                      <a:pt x="377763" y="230394"/>
                      <a:pt x="377420" y="229786"/>
                    </a:cubicBezTo>
                    <a:cubicBezTo>
                      <a:pt x="377077" y="229178"/>
                      <a:pt x="376925" y="228267"/>
                      <a:pt x="376963" y="227051"/>
                    </a:cubicBezTo>
                    <a:lnTo>
                      <a:pt x="376963" y="221278"/>
                    </a:lnTo>
                    <a:cubicBezTo>
                      <a:pt x="376937" y="220220"/>
                      <a:pt x="377064" y="219448"/>
                      <a:pt x="377344" y="218960"/>
                    </a:cubicBezTo>
                    <a:cubicBezTo>
                      <a:pt x="377623" y="218473"/>
                      <a:pt x="378207" y="218232"/>
                      <a:pt x="379096" y="218239"/>
                    </a:cubicBezTo>
                    <a:lnTo>
                      <a:pt x="394641" y="218239"/>
                    </a:lnTo>
                    <a:cubicBezTo>
                      <a:pt x="397702" y="218201"/>
                      <a:pt x="400115" y="217362"/>
                      <a:pt x="401880" y="215724"/>
                    </a:cubicBezTo>
                    <a:cubicBezTo>
                      <a:pt x="403645" y="214085"/>
                      <a:pt x="404687" y="211875"/>
                      <a:pt x="405004" y="209093"/>
                    </a:cubicBezTo>
                    <a:cubicBezTo>
                      <a:pt x="405155" y="207037"/>
                      <a:pt x="405273" y="200898"/>
                      <a:pt x="405357" y="190677"/>
                    </a:cubicBezTo>
                    <a:cubicBezTo>
                      <a:pt x="405441" y="180457"/>
                      <a:pt x="405501" y="168888"/>
                      <a:pt x="405538" y="155971"/>
                    </a:cubicBezTo>
                    <a:cubicBezTo>
                      <a:pt x="405574" y="143054"/>
                      <a:pt x="405597" y="131523"/>
                      <a:pt x="405604" y="121379"/>
                    </a:cubicBezTo>
                    <a:cubicBezTo>
                      <a:pt x="405612" y="111234"/>
                      <a:pt x="405615" y="105210"/>
                      <a:pt x="405614" y="103306"/>
                    </a:cubicBezTo>
                    <a:lnTo>
                      <a:pt x="405614" y="28005"/>
                    </a:lnTo>
                    <a:lnTo>
                      <a:pt x="394946" y="28005"/>
                    </a:lnTo>
                    <a:cubicBezTo>
                      <a:pt x="389777" y="27923"/>
                      <a:pt x="383351" y="28164"/>
                      <a:pt x="375667" y="28730"/>
                    </a:cubicBezTo>
                    <a:cubicBezTo>
                      <a:pt x="367984" y="29295"/>
                      <a:pt x="360796" y="30680"/>
                      <a:pt x="354103" y="32884"/>
                    </a:cubicBezTo>
                    <a:cubicBezTo>
                      <a:pt x="350490" y="35767"/>
                      <a:pt x="345981" y="40746"/>
                      <a:pt x="340577" y="47822"/>
                    </a:cubicBezTo>
                    <a:cubicBezTo>
                      <a:pt x="335173" y="54897"/>
                      <a:pt x="330436" y="61401"/>
                      <a:pt x="326366" y="67333"/>
                    </a:cubicBezTo>
                    <a:cubicBezTo>
                      <a:pt x="325915" y="68108"/>
                      <a:pt x="325445" y="68692"/>
                      <a:pt x="324956" y="69086"/>
                    </a:cubicBezTo>
                    <a:cubicBezTo>
                      <a:pt x="324467" y="69480"/>
                      <a:pt x="323921" y="69607"/>
                      <a:pt x="323318" y="69467"/>
                    </a:cubicBezTo>
                    <a:lnTo>
                      <a:pt x="316612" y="67028"/>
                    </a:lnTo>
                    <a:cubicBezTo>
                      <a:pt x="316009" y="66837"/>
                      <a:pt x="315615" y="66456"/>
                      <a:pt x="315431" y="65885"/>
                    </a:cubicBezTo>
                    <a:cubicBezTo>
                      <a:pt x="315247" y="65313"/>
                      <a:pt x="315234" y="64780"/>
                      <a:pt x="315393" y="64284"/>
                    </a:cubicBezTo>
                    <a:cubicBezTo>
                      <a:pt x="316607" y="59637"/>
                      <a:pt x="318277" y="53084"/>
                      <a:pt x="320405" y="44626"/>
                    </a:cubicBezTo>
                    <a:cubicBezTo>
                      <a:pt x="322533" y="36168"/>
                      <a:pt x="324543" y="28083"/>
                      <a:pt x="326434" y="20370"/>
                    </a:cubicBezTo>
                    <a:cubicBezTo>
                      <a:pt x="328325" y="12657"/>
                      <a:pt x="329521" y="7595"/>
                      <a:pt x="330024" y="5184"/>
                    </a:cubicBezTo>
                    <a:cubicBezTo>
                      <a:pt x="330481" y="3234"/>
                      <a:pt x="331090" y="1875"/>
                      <a:pt x="331852" y="1107"/>
                    </a:cubicBezTo>
                    <a:cubicBezTo>
                      <a:pt x="332614" y="339"/>
                      <a:pt x="333529" y="-30"/>
                      <a:pt x="334595" y="2"/>
                    </a:cubicBezTo>
                    <a:close/>
                  </a:path>
                </a:pathLst>
              </a:custGeom>
              <a:solidFill>
                <a:schemeClr val="bg1">
                  <a:lumMod val="75000"/>
                </a:schemeClr>
              </a:solidFill>
              <a:ln>
                <a:noFill/>
              </a:ln>
              <a:scene3d>
                <a:camera prst="orthographicFront"/>
                <a:lightRig rig="threePt" dir="t"/>
              </a:scene3d>
              <a:sp3d>
                <a:bevelT w="10795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54A3089-4A9E-41D1-B3F2-1E181ED7A384}"/>
                  </a:ext>
                </a:extLst>
              </p:cNvPr>
              <p:cNvSpPr txBox="1">
                <a:spLocks/>
              </p:cNvSpPr>
              <p:nvPr/>
            </p:nvSpPr>
            <p:spPr>
              <a:xfrm>
                <a:off x="9831336" y="4521913"/>
                <a:ext cx="157675" cy="224271"/>
              </a:xfrm>
              <a:custGeom>
                <a:avLst/>
                <a:gdLst/>
                <a:ahLst/>
                <a:cxnLst/>
                <a:rect l="l" t="t" r="r" b="b"/>
                <a:pathLst>
                  <a:path w="95982" h="136521">
                    <a:moveTo>
                      <a:pt x="49971" y="9"/>
                    </a:moveTo>
                    <a:cubicBezTo>
                      <a:pt x="58170" y="104"/>
                      <a:pt x="64878" y="825"/>
                      <a:pt x="70095" y="2174"/>
                    </a:cubicBezTo>
                    <a:cubicBezTo>
                      <a:pt x="75312" y="3522"/>
                      <a:pt x="79271" y="4927"/>
                      <a:pt x="81972" y="6389"/>
                    </a:cubicBezTo>
                    <a:cubicBezTo>
                      <a:pt x="84179" y="7427"/>
                      <a:pt x="85624" y="8389"/>
                      <a:pt x="86310" y="9276"/>
                    </a:cubicBezTo>
                    <a:cubicBezTo>
                      <a:pt x="86994" y="10162"/>
                      <a:pt x="87375" y="11124"/>
                      <a:pt x="87451" y="12163"/>
                    </a:cubicBezTo>
                    <a:lnTo>
                      <a:pt x="91713" y="34726"/>
                    </a:lnTo>
                    <a:cubicBezTo>
                      <a:pt x="91871" y="35469"/>
                      <a:pt x="91859" y="36041"/>
                      <a:pt x="91675" y="36441"/>
                    </a:cubicBezTo>
                    <a:cubicBezTo>
                      <a:pt x="91491" y="36841"/>
                      <a:pt x="91098" y="37184"/>
                      <a:pt x="90495" y="37470"/>
                    </a:cubicBezTo>
                    <a:lnTo>
                      <a:pt x="85016" y="39909"/>
                    </a:lnTo>
                    <a:cubicBezTo>
                      <a:pt x="84153" y="40519"/>
                      <a:pt x="83138" y="40214"/>
                      <a:pt x="81972" y="38994"/>
                    </a:cubicBezTo>
                    <a:lnTo>
                      <a:pt x="64921" y="20700"/>
                    </a:lnTo>
                    <a:cubicBezTo>
                      <a:pt x="62970" y="18598"/>
                      <a:pt x="60465" y="16629"/>
                      <a:pt x="57408" y="14793"/>
                    </a:cubicBezTo>
                    <a:cubicBezTo>
                      <a:pt x="54351" y="12957"/>
                      <a:pt x="50550" y="11979"/>
                      <a:pt x="46005" y="11858"/>
                    </a:cubicBezTo>
                    <a:cubicBezTo>
                      <a:pt x="41250" y="11896"/>
                      <a:pt x="37106" y="13344"/>
                      <a:pt x="33572" y="16203"/>
                    </a:cubicBezTo>
                    <a:cubicBezTo>
                      <a:pt x="30038" y="19061"/>
                      <a:pt x="28182" y="23101"/>
                      <a:pt x="28004" y="28323"/>
                    </a:cubicBezTo>
                    <a:cubicBezTo>
                      <a:pt x="27978" y="33436"/>
                      <a:pt x="29707" y="37311"/>
                      <a:pt x="33191" y="39947"/>
                    </a:cubicBezTo>
                    <a:cubicBezTo>
                      <a:pt x="36674" y="42583"/>
                      <a:pt x="43895" y="45315"/>
                      <a:pt x="54853" y="48141"/>
                    </a:cubicBezTo>
                    <a:cubicBezTo>
                      <a:pt x="62127" y="49926"/>
                      <a:pt x="68083" y="51845"/>
                      <a:pt x="72722" y="53897"/>
                    </a:cubicBezTo>
                    <a:cubicBezTo>
                      <a:pt x="77360" y="55948"/>
                      <a:pt x="81864" y="59315"/>
                      <a:pt x="86233" y="63996"/>
                    </a:cubicBezTo>
                    <a:cubicBezTo>
                      <a:pt x="90102" y="67878"/>
                      <a:pt x="92715" y="71854"/>
                      <a:pt x="94072" y="75926"/>
                    </a:cubicBezTo>
                    <a:cubicBezTo>
                      <a:pt x="95429" y="79997"/>
                      <a:pt x="96063" y="84660"/>
                      <a:pt x="95974" y="89913"/>
                    </a:cubicBezTo>
                    <a:cubicBezTo>
                      <a:pt x="95779" y="103727"/>
                      <a:pt x="90842" y="114887"/>
                      <a:pt x="81165" y="123393"/>
                    </a:cubicBezTo>
                    <a:cubicBezTo>
                      <a:pt x="71488" y="131899"/>
                      <a:pt x="58242" y="136275"/>
                      <a:pt x="41428" y="136521"/>
                    </a:cubicBezTo>
                    <a:cubicBezTo>
                      <a:pt x="32700" y="136325"/>
                      <a:pt x="25082" y="135199"/>
                      <a:pt x="18572" y="133142"/>
                    </a:cubicBezTo>
                    <a:cubicBezTo>
                      <a:pt x="12063" y="131085"/>
                      <a:pt x="7800" y="129275"/>
                      <a:pt x="5784" y="127712"/>
                    </a:cubicBezTo>
                    <a:cubicBezTo>
                      <a:pt x="5195" y="127263"/>
                      <a:pt x="4776" y="126718"/>
                      <a:pt x="4529" y="126078"/>
                    </a:cubicBezTo>
                    <a:cubicBezTo>
                      <a:pt x="4282" y="125439"/>
                      <a:pt x="4091" y="124665"/>
                      <a:pt x="3958" y="123757"/>
                    </a:cubicBezTo>
                    <a:lnTo>
                      <a:pt x="0" y="94487"/>
                    </a:lnTo>
                    <a:cubicBezTo>
                      <a:pt x="13" y="93737"/>
                      <a:pt x="216" y="93178"/>
                      <a:pt x="610" y="92810"/>
                    </a:cubicBezTo>
                    <a:cubicBezTo>
                      <a:pt x="1003" y="92441"/>
                      <a:pt x="1510" y="92187"/>
                      <a:pt x="2132" y="92047"/>
                    </a:cubicBezTo>
                    <a:lnTo>
                      <a:pt x="7611" y="90523"/>
                    </a:lnTo>
                    <a:cubicBezTo>
                      <a:pt x="8061" y="90364"/>
                      <a:pt x="8454" y="90377"/>
                      <a:pt x="8790" y="90561"/>
                    </a:cubicBezTo>
                    <a:cubicBezTo>
                      <a:pt x="9126" y="90745"/>
                      <a:pt x="9443" y="91139"/>
                      <a:pt x="9741" y="91743"/>
                    </a:cubicBezTo>
                    <a:lnTo>
                      <a:pt x="21916" y="109732"/>
                    </a:lnTo>
                    <a:cubicBezTo>
                      <a:pt x="24542" y="113848"/>
                      <a:pt x="27894" y="117431"/>
                      <a:pt x="31972" y="120480"/>
                    </a:cubicBezTo>
                    <a:cubicBezTo>
                      <a:pt x="36052" y="123529"/>
                      <a:pt x="41543" y="125129"/>
                      <a:pt x="48446" y="125282"/>
                    </a:cubicBezTo>
                    <a:cubicBezTo>
                      <a:pt x="54134" y="125174"/>
                      <a:pt x="58546" y="123408"/>
                      <a:pt x="61680" y="119984"/>
                    </a:cubicBezTo>
                    <a:cubicBezTo>
                      <a:pt x="64813" y="116560"/>
                      <a:pt x="66402" y="112127"/>
                      <a:pt x="66447" y="106683"/>
                    </a:cubicBezTo>
                    <a:cubicBezTo>
                      <a:pt x="66491" y="100801"/>
                      <a:pt x="64190" y="96329"/>
                      <a:pt x="59544" y="93267"/>
                    </a:cubicBezTo>
                    <a:cubicBezTo>
                      <a:pt x="54897" y="90205"/>
                      <a:pt x="47638" y="87258"/>
                      <a:pt x="37767" y="84425"/>
                    </a:cubicBezTo>
                    <a:cubicBezTo>
                      <a:pt x="26754" y="81382"/>
                      <a:pt x="17857" y="76872"/>
                      <a:pt x="11076" y="70895"/>
                    </a:cubicBezTo>
                    <a:cubicBezTo>
                      <a:pt x="4295" y="64917"/>
                      <a:pt x="806" y="56520"/>
                      <a:pt x="610" y="45702"/>
                    </a:cubicBezTo>
                    <a:cubicBezTo>
                      <a:pt x="546" y="38518"/>
                      <a:pt x="1739" y="32001"/>
                      <a:pt x="4186" y="26151"/>
                    </a:cubicBezTo>
                    <a:cubicBezTo>
                      <a:pt x="6634" y="20301"/>
                      <a:pt x="10718" y="15233"/>
                      <a:pt x="16438" y="10947"/>
                    </a:cubicBezTo>
                    <a:cubicBezTo>
                      <a:pt x="22361" y="6636"/>
                      <a:pt x="27870" y="3712"/>
                      <a:pt x="32965" y="2174"/>
                    </a:cubicBezTo>
                    <a:cubicBezTo>
                      <a:pt x="38060" y="636"/>
                      <a:pt x="43729" y="-86"/>
                      <a:pt x="49971" y="9"/>
                    </a:cubicBezTo>
                    <a:close/>
                  </a:path>
                </a:pathLst>
              </a:custGeom>
              <a:solidFill>
                <a:schemeClr val="bg1">
                  <a:lumMod val="75000"/>
                </a:schemeClr>
              </a:solidFill>
              <a:ln>
                <a:noFill/>
              </a:ln>
              <a:scene3d>
                <a:camera prst="orthographicFront"/>
                <a:lightRig rig="threePt" dir="t"/>
              </a:scene3d>
              <a:sp3d>
                <a:bevelT w="107950" h="190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altLang="ko-KR" dirty="0"/>
              </a:p>
            </p:txBody>
          </p:sp>
          <p:sp>
            <p:nvSpPr>
              <p:cNvPr id="31" name="TextBox 30">
                <a:extLst>
                  <a:ext uri="{FF2B5EF4-FFF2-40B4-BE49-F238E27FC236}">
                    <a16:creationId xmlns:a16="http://schemas.microsoft.com/office/drawing/2014/main" id="{30D6494F-AA41-4BBB-88D5-508546ED0A2F}"/>
                  </a:ext>
                </a:extLst>
              </p:cNvPr>
              <p:cNvSpPr txBox="1"/>
              <p:nvPr/>
            </p:nvSpPr>
            <p:spPr>
              <a:xfrm>
                <a:off x="5728300" y="4562945"/>
                <a:ext cx="549590" cy="119213"/>
              </a:xfrm>
              <a:custGeom>
                <a:avLst/>
                <a:gdLst/>
                <a:ahLst/>
                <a:cxnLst/>
                <a:rect l="l" t="t" r="r" b="b"/>
                <a:pathLst>
                  <a:path w="1560239" h="338435">
                    <a:moveTo>
                      <a:pt x="1485007" y="219000"/>
                    </a:moveTo>
                    <a:cubicBezTo>
                      <a:pt x="1476970" y="221679"/>
                      <a:pt x="1464245" y="224879"/>
                      <a:pt x="1446832" y="228600"/>
                    </a:cubicBezTo>
                    <a:cubicBezTo>
                      <a:pt x="1429419" y="232320"/>
                      <a:pt x="1418034" y="235967"/>
                      <a:pt x="1412676" y="239538"/>
                    </a:cubicBezTo>
                    <a:cubicBezTo>
                      <a:pt x="1404491" y="245343"/>
                      <a:pt x="1400398" y="252710"/>
                      <a:pt x="1400398" y="261639"/>
                    </a:cubicBezTo>
                    <a:cubicBezTo>
                      <a:pt x="1400398" y="270420"/>
                      <a:pt x="1403672" y="278011"/>
                      <a:pt x="1410220" y="284410"/>
                    </a:cubicBezTo>
                    <a:cubicBezTo>
                      <a:pt x="1416769" y="290810"/>
                      <a:pt x="1425103" y="294010"/>
                      <a:pt x="1435224" y="294010"/>
                    </a:cubicBezTo>
                    <a:cubicBezTo>
                      <a:pt x="1446534" y="294010"/>
                      <a:pt x="1457324" y="290289"/>
                      <a:pt x="1467594" y="282847"/>
                    </a:cubicBezTo>
                    <a:cubicBezTo>
                      <a:pt x="1475184" y="277192"/>
                      <a:pt x="1480170" y="270272"/>
                      <a:pt x="1482551" y="262086"/>
                    </a:cubicBezTo>
                    <a:cubicBezTo>
                      <a:pt x="1484188" y="256728"/>
                      <a:pt x="1485007" y="246533"/>
                      <a:pt x="1485007" y="231502"/>
                    </a:cubicBezTo>
                    <a:close/>
                    <a:moveTo>
                      <a:pt x="909563" y="141535"/>
                    </a:moveTo>
                    <a:cubicBezTo>
                      <a:pt x="893192" y="141535"/>
                      <a:pt x="879425" y="147786"/>
                      <a:pt x="868263" y="160288"/>
                    </a:cubicBezTo>
                    <a:cubicBezTo>
                      <a:pt x="857101" y="172789"/>
                      <a:pt x="851520" y="190797"/>
                      <a:pt x="851520" y="214312"/>
                    </a:cubicBezTo>
                    <a:cubicBezTo>
                      <a:pt x="851520" y="237827"/>
                      <a:pt x="857101" y="255835"/>
                      <a:pt x="868263" y="268337"/>
                    </a:cubicBezTo>
                    <a:cubicBezTo>
                      <a:pt x="879425" y="280838"/>
                      <a:pt x="893192" y="287089"/>
                      <a:pt x="909563" y="287089"/>
                    </a:cubicBezTo>
                    <a:cubicBezTo>
                      <a:pt x="925934" y="287089"/>
                      <a:pt x="939663" y="280838"/>
                      <a:pt x="950751" y="268337"/>
                    </a:cubicBezTo>
                    <a:cubicBezTo>
                      <a:pt x="961838" y="255835"/>
                      <a:pt x="967382" y="237678"/>
                      <a:pt x="967382" y="213866"/>
                    </a:cubicBezTo>
                    <a:cubicBezTo>
                      <a:pt x="967382" y="190648"/>
                      <a:pt x="961838" y="172789"/>
                      <a:pt x="950751" y="160288"/>
                    </a:cubicBezTo>
                    <a:cubicBezTo>
                      <a:pt x="939663" y="147786"/>
                      <a:pt x="925934" y="141535"/>
                      <a:pt x="909563" y="141535"/>
                    </a:cubicBezTo>
                    <a:close/>
                    <a:moveTo>
                      <a:pt x="452363" y="141535"/>
                    </a:moveTo>
                    <a:cubicBezTo>
                      <a:pt x="435992" y="141535"/>
                      <a:pt x="422225" y="147786"/>
                      <a:pt x="411063" y="160288"/>
                    </a:cubicBezTo>
                    <a:cubicBezTo>
                      <a:pt x="399901" y="172789"/>
                      <a:pt x="394320" y="190797"/>
                      <a:pt x="394320" y="214312"/>
                    </a:cubicBezTo>
                    <a:cubicBezTo>
                      <a:pt x="394320" y="237827"/>
                      <a:pt x="399901" y="255835"/>
                      <a:pt x="411063" y="268337"/>
                    </a:cubicBezTo>
                    <a:cubicBezTo>
                      <a:pt x="422225" y="280838"/>
                      <a:pt x="435992" y="287089"/>
                      <a:pt x="452363" y="287089"/>
                    </a:cubicBezTo>
                    <a:cubicBezTo>
                      <a:pt x="468734" y="287089"/>
                      <a:pt x="482463" y="280838"/>
                      <a:pt x="493551" y="268337"/>
                    </a:cubicBezTo>
                    <a:cubicBezTo>
                      <a:pt x="504638" y="255835"/>
                      <a:pt x="510182" y="237678"/>
                      <a:pt x="510182" y="213866"/>
                    </a:cubicBezTo>
                    <a:cubicBezTo>
                      <a:pt x="510182" y="190648"/>
                      <a:pt x="504638" y="172789"/>
                      <a:pt x="493551" y="160288"/>
                    </a:cubicBezTo>
                    <a:cubicBezTo>
                      <a:pt x="482463" y="147786"/>
                      <a:pt x="468734" y="141535"/>
                      <a:pt x="452363" y="141535"/>
                    </a:cubicBezTo>
                    <a:close/>
                    <a:moveTo>
                      <a:pt x="1446832" y="90413"/>
                    </a:moveTo>
                    <a:cubicBezTo>
                      <a:pt x="1474812" y="90413"/>
                      <a:pt x="1495648" y="93724"/>
                      <a:pt x="1509340" y="100347"/>
                    </a:cubicBezTo>
                    <a:cubicBezTo>
                      <a:pt x="1523032" y="106970"/>
                      <a:pt x="1532669" y="115379"/>
                      <a:pt x="1538250" y="125573"/>
                    </a:cubicBezTo>
                    <a:cubicBezTo>
                      <a:pt x="1543831" y="135768"/>
                      <a:pt x="1546621" y="154483"/>
                      <a:pt x="1546621" y="181719"/>
                    </a:cubicBezTo>
                    <a:lnTo>
                      <a:pt x="1545952" y="254942"/>
                    </a:lnTo>
                    <a:cubicBezTo>
                      <a:pt x="1545952" y="275778"/>
                      <a:pt x="1546956" y="291145"/>
                      <a:pt x="1548966" y="301042"/>
                    </a:cubicBezTo>
                    <a:cubicBezTo>
                      <a:pt x="1550975" y="310939"/>
                      <a:pt x="1554732" y="321543"/>
                      <a:pt x="1560239" y="332854"/>
                    </a:cubicBezTo>
                    <a:lnTo>
                      <a:pt x="1498178" y="332854"/>
                    </a:lnTo>
                    <a:cubicBezTo>
                      <a:pt x="1496541" y="328687"/>
                      <a:pt x="1494532" y="322510"/>
                      <a:pt x="1492150" y="314325"/>
                    </a:cubicBezTo>
                    <a:cubicBezTo>
                      <a:pt x="1491108" y="310604"/>
                      <a:pt x="1490364" y="308148"/>
                      <a:pt x="1489918" y="306958"/>
                    </a:cubicBezTo>
                    <a:cubicBezTo>
                      <a:pt x="1479202" y="317376"/>
                      <a:pt x="1467742" y="325189"/>
                      <a:pt x="1455539" y="330398"/>
                    </a:cubicBezTo>
                    <a:cubicBezTo>
                      <a:pt x="1443335" y="335607"/>
                      <a:pt x="1430312" y="338212"/>
                      <a:pt x="1416471" y="338212"/>
                    </a:cubicBezTo>
                    <a:cubicBezTo>
                      <a:pt x="1392063" y="338212"/>
                      <a:pt x="1372827" y="331589"/>
                      <a:pt x="1358763" y="318343"/>
                    </a:cubicBezTo>
                    <a:cubicBezTo>
                      <a:pt x="1344699" y="305097"/>
                      <a:pt x="1337667" y="288354"/>
                      <a:pt x="1337667" y="268113"/>
                    </a:cubicBezTo>
                    <a:cubicBezTo>
                      <a:pt x="1337667" y="254719"/>
                      <a:pt x="1340866" y="242776"/>
                      <a:pt x="1347266" y="232283"/>
                    </a:cubicBezTo>
                    <a:cubicBezTo>
                      <a:pt x="1353666" y="221791"/>
                      <a:pt x="1362633" y="213754"/>
                      <a:pt x="1374167" y="208173"/>
                    </a:cubicBezTo>
                    <a:cubicBezTo>
                      <a:pt x="1385701" y="202592"/>
                      <a:pt x="1402332" y="197718"/>
                      <a:pt x="1424062" y="193551"/>
                    </a:cubicBezTo>
                    <a:cubicBezTo>
                      <a:pt x="1453381" y="188044"/>
                      <a:pt x="1473696" y="182909"/>
                      <a:pt x="1485007" y="178147"/>
                    </a:cubicBezTo>
                    <a:lnTo>
                      <a:pt x="1485007" y="171896"/>
                    </a:lnTo>
                    <a:cubicBezTo>
                      <a:pt x="1485007" y="159841"/>
                      <a:pt x="1482030" y="151246"/>
                      <a:pt x="1476077" y="146112"/>
                    </a:cubicBezTo>
                    <a:cubicBezTo>
                      <a:pt x="1470124" y="140977"/>
                      <a:pt x="1458887" y="138410"/>
                      <a:pt x="1442367" y="138410"/>
                    </a:cubicBezTo>
                    <a:cubicBezTo>
                      <a:pt x="1431205" y="138410"/>
                      <a:pt x="1422499" y="140605"/>
                      <a:pt x="1416248" y="144995"/>
                    </a:cubicBezTo>
                    <a:cubicBezTo>
                      <a:pt x="1409997" y="149386"/>
                      <a:pt x="1404937" y="157088"/>
                      <a:pt x="1401068" y="168101"/>
                    </a:cubicBezTo>
                    <a:lnTo>
                      <a:pt x="1344141" y="157832"/>
                    </a:lnTo>
                    <a:cubicBezTo>
                      <a:pt x="1350540" y="134912"/>
                      <a:pt x="1361554" y="117946"/>
                      <a:pt x="1377181" y="106933"/>
                    </a:cubicBezTo>
                    <a:cubicBezTo>
                      <a:pt x="1392808" y="95919"/>
                      <a:pt x="1416025" y="90413"/>
                      <a:pt x="1446832" y="90413"/>
                    </a:cubicBezTo>
                    <a:close/>
                    <a:moveTo>
                      <a:pt x="1213916" y="90413"/>
                    </a:moveTo>
                    <a:cubicBezTo>
                      <a:pt x="1227757" y="90413"/>
                      <a:pt x="1240408" y="92906"/>
                      <a:pt x="1251867" y="97891"/>
                    </a:cubicBezTo>
                    <a:cubicBezTo>
                      <a:pt x="1263327" y="102877"/>
                      <a:pt x="1271996" y="109239"/>
                      <a:pt x="1277875" y="116979"/>
                    </a:cubicBezTo>
                    <a:cubicBezTo>
                      <a:pt x="1283754" y="124718"/>
                      <a:pt x="1287846" y="133498"/>
                      <a:pt x="1290153" y="143321"/>
                    </a:cubicBezTo>
                    <a:cubicBezTo>
                      <a:pt x="1292460" y="153144"/>
                      <a:pt x="1293614" y="167208"/>
                      <a:pt x="1293614" y="185514"/>
                    </a:cubicBezTo>
                    <a:lnTo>
                      <a:pt x="1293614" y="332854"/>
                    </a:lnTo>
                    <a:lnTo>
                      <a:pt x="1230882" y="332854"/>
                    </a:lnTo>
                    <a:lnTo>
                      <a:pt x="1230882" y="211856"/>
                    </a:lnTo>
                    <a:cubicBezTo>
                      <a:pt x="1230882" y="186258"/>
                      <a:pt x="1229543" y="169701"/>
                      <a:pt x="1226864" y="162185"/>
                    </a:cubicBezTo>
                    <a:cubicBezTo>
                      <a:pt x="1224185" y="154669"/>
                      <a:pt x="1219832" y="148828"/>
                      <a:pt x="1213804" y="144661"/>
                    </a:cubicBezTo>
                    <a:cubicBezTo>
                      <a:pt x="1207777" y="140493"/>
                      <a:pt x="1200522" y="138410"/>
                      <a:pt x="1192038" y="138410"/>
                    </a:cubicBezTo>
                    <a:cubicBezTo>
                      <a:pt x="1181174" y="138410"/>
                      <a:pt x="1171426" y="141386"/>
                      <a:pt x="1162794" y="147339"/>
                    </a:cubicBezTo>
                    <a:cubicBezTo>
                      <a:pt x="1154162" y="153293"/>
                      <a:pt x="1148246" y="161180"/>
                      <a:pt x="1145046" y="171003"/>
                    </a:cubicBezTo>
                    <a:cubicBezTo>
                      <a:pt x="1141846" y="180826"/>
                      <a:pt x="1140246" y="198983"/>
                      <a:pt x="1140246" y="225474"/>
                    </a:cubicBezTo>
                    <a:lnTo>
                      <a:pt x="1140246" y="332854"/>
                    </a:lnTo>
                    <a:lnTo>
                      <a:pt x="1077515" y="332854"/>
                    </a:lnTo>
                    <a:lnTo>
                      <a:pt x="1077515" y="95771"/>
                    </a:lnTo>
                    <a:lnTo>
                      <a:pt x="1135781" y="95771"/>
                    </a:lnTo>
                    <a:lnTo>
                      <a:pt x="1135781" y="130596"/>
                    </a:lnTo>
                    <a:cubicBezTo>
                      <a:pt x="1156468" y="103807"/>
                      <a:pt x="1182513" y="90413"/>
                      <a:pt x="1213916" y="90413"/>
                    </a:cubicBezTo>
                    <a:close/>
                    <a:moveTo>
                      <a:pt x="909339" y="90413"/>
                    </a:moveTo>
                    <a:cubicBezTo>
                      <a:pt x="945207" y="90413"/>
                      <a:pt x="974600" y="102059"/>
                      <a:pt x="997520" y="125350"/>
                    </a:cubicBezTo>
                    <a:cubicBezTo>
                      <a:pt x="1020440" y="148642"/>
                      <a:pt x="1031899" y="178072"/>
                      <a:pt x="1031899" y="213642"/>
                    </a:cubicBezTo>
                    <a:cubicBezTo>
                      <a:pt x="1031899" y="249510"/>
                      <a:pt x="1020328" y="279238"/>
                      <a:pt x="997185" y="302828"/>
                    </a:cubicBezTo>
                    <a:cubicBezTo>
                      <a:pt x="974042" y="326417"/>
                      <a:pt x="944909" y="338212"/>
                      <a:pt x="909786" y="338212"/>
                    </a:cubicBezTo>
                    <a:cubicBezTo>
                      <a:pt x="888057" y="338212"/>
                      <a:pt x="867333" y="333300"/>
                      <a:pt x="847613" y="323478"/>
                    </a:cubicBezTo>
                    <a:cubicBezTo>
                      <a:pt x="827893" y="313655"/>
                      <a:pt x="812899" y="299256"/>
                      <a:pt x="802630" y="280280"/>
                    </a:cubicBezTo>
                    <a:cubicBezTo>
                      <a:pt x="792360" y="261305"/>
                      <a:pt x="787226" y="238199"/>
                      <a:pt x="787226" y="210963"/>
                    </a:cubicBezTo>
                    <a:cubicBezTo>
                      <a:pt x="787226" y="190128"/>
                      <a:pt x="792360" y="169961"/>
                      <a:pt x="802630" y="150465"/>
                    </a:cubicBezTo>
                    <a:cubicBezTo>
                      <a:pt x="812899" y="130968"/>
                      <a:pt x="827447" y="116086"/>
                      <a:pt x="846273" y="105816"/>
                    </a:cubicBezTo>
                    <a:cubicBezTo>
                      <a:pt x="865100" y="95547"/>
                      <a:pt x="886122" y="90413"/>
                      <a:pt x="909339" y="90413"/>
                    </a:cubicBezTo>
                    <a:close/>
                    <a:moveTo>
                      <a:pt x="730374" y="90413"/>
                    </a:moveTo>
                    <a:cubicBezTo>
                      <a:pt x="744661" y="90413"/>
                      <a:pt x="758428" y="94357"/>
                      <a:pt x="771673" y="102245"/>
                    </a:cubicBezTo>
                    <a:lnTo>
                      <a:pt x="752251" y="156939"/>
                    </a:lnTo>
                    <a:cubicBezTo>
                      <a:pt x="741684" y="150093"/>
                      <a:pt x="731862" y="146670"/>
                      <a:pt x="722783" y="146670"/>
                    </a:cubicBezTo>
                    <a:cubicBezTo>
                      <a:pt x="714002" y="146670"/>
                      <a:pt x="706561" y="149088"/>
                      <a:pt x="700459" y="153925"/>
                    </a:cubicBezTo>
                    <a:cubicBezTo>
                      <a:pt x="694357" y="158762"/>
                      <a:pt x="689557" y="167506"/>
                      <a:pt x="686060" y="180156"/>
                    </a:cubicBezTo>
                    <a:cubicBezTo>
                      <a:pt x="682562" y="192806"/>
                      <a:pt x="680814" y="219298"/>
                      <a:pt x="680814" y="259630"/>
                    </a:cubicBezTo>
                    <a:lnTo>
                      <a:pt x="680814" y="332854"/>
                    </a:lnTo>
                    <a:lnTo>
                      <a:pt x="618083" y="332854"/>
                    </a:lnTo>
                    <a:lnTo>
                      <a:pt x="618083" y="95771"/>
                    </a:lnTo>
                    <a:lnTo>
                      <a:pt x="676349" y="95771"/>
                    </a:lnTo>
                    <a:lnTo>
                      <a:pt x="676349" y="129480"/>
                    </a:lnTo>
                    <a:cubicBezTo>
                      <a:pt x="686320" y="113555"/>
                      <a:pt x="695287" y="103063"/>
                      <a:pt x="703250" y="98003"/>
                    </a:cubicBezTo>
                    <a:cubicBezTo>
                      <a:pt x="711212" y="92943"/>
                      <a:pt x="720253" y="90413"/>
                      <a:pt x="730374" y="90413"/>
                    </a:cubicBezTo>
                    <a:close/>
                    <a:moveTo>
                      <a:pt x="452139" y="90413"/>
                    </a:moveTo>
                    <a:cubicBezTo>
                      <a:pt x="488007" y="90413"/>
                      <a:pt x="517400" y="102059"/>
                      <a:pt x="540320" y="125350"/>
                    </a:cubicBezTo>
                    <a:cubicBezTo>
                      <a:pt x="563240" y="148642"/>
                      <a:pt x="574699" y="178072"/>
                      <a:pt x="574699" y="213642"/>
                    </a:cubicBezTo>
                    <a:cubicBezTo>
                      <a:pt x="574699" y="249510"/>
                      <a:pt x="563128" y="279238"/>
                      <a:pt x="539985" y="302828"/>
                    </a:cubicBezTo>
                    <a:cubicBezTo>
                      <a:pt x="516842" y="326417"/>
                      <a:pt x="487709" y="338212"/>
                      <a:pt x="452586" y="338212"/>
                    </a:cubicBezTo>
                    <a:cubicBezTo>
                      <a:pt x="430857" y="338212"/>
                      <a:pt x="410133" y="333300"/>
                      <a:pt x="390413" y="323478"/>
                    </a:cubicBezTo>
                    <a:cubicBezTo>
                      <a:pt x="370693" y="313655"/>
                      <a:pt x="355699" y="299256"/>
                      <a:pt x="345430" y="280280"/>
                    </a:cubicBezTo>
                    <a:cubicBezTo>
                      <a:pt x="335160" y="261305"/>
                      <a:pt x="330026" y="238199"/>
                      <a:pt x="330026" y="210963"/>
                    </a:cubicBezTo>
                    <a:cubicBezTo>
                      <a:pt x="330026" y="190128"/>
                      <a:pt x="335160" y="169961"/>
                      <a:pt x="345430" y="150465"/>
                    </a:cubicBezTo>
                    <a:cubicBezTo>
                      <a:pt x="355699" y="130968"/>
                      <a:pt x="370247" y="116086"/>
                      <a:pt x="389073" y="105816"/>
                    </a:cubicBezTo>
                    <a:cubicBezTo>
                      <a:pt x="407900" y="95547"/>
                      <a:pt x="428922" y="90413"/>
                      <a:pt x="452139" y="90413"/>
                    </a:cubicBezTo>
                    <a:close/>
                    <a:moveTo>
                      <a:pt x="153144" y="0"/>
                    </a:moveTo>
                    <a:cubicBezTo>
                      <a:pt x="193178" y="0"/>
                      <a:pt x="225697" y="11831"/>
                      <a:pt x="250700" y="35495"/>
                    </a:cubicBezTo>
                    <a:cubicBezTo>
                      <a:pt x="265583" y="49485"/>
                      <a:pt x="276745" y="69577"/>
                      <a:pt x="284187" y="95771"/>
                    </a:cubicBezTo>
                    <a:lnTo>
                      <a:pt x="218777" y="111397"/>
                    </a:lnTo>
                    <a:cubicBezTo>
                      <a:pt x="214907" y="94431"/>
                      <a:pt x="206833" y="81037"/>
                      <a:pt x="194555" y="71214"/>
                    </a:cubicBezTo>
                    <a:cubicBezTo>
                      <a:pt x="182277" y="61391"/>
                      <a:pt x="167357" y="56480"/>
                      <a:pt x="149795" y="56480"/>
                    </a:cubicBezTo>
                    <a:cubicBezTo>
                      <a:pt x="125536" y="56480"/>
                      <a:pt x="105854" y="65186"/>
                      <a:pt x="90747" y="82599"/>
                    </a:cubicBezTo>
                    <a:cubicBezTo>
                      <a:pt x="75641" y="100012"/>
                      <a:pt x="68088" y="128215"/>
                      <a:pt x="68088" y="167208"/>
                    </a:cubicBezTo>
                    <a:cubicBezTo>
                      <a:pt x="68088" y="208582"/>
                      <a:pt x="75530" y="238050"/>
                      <a:pt x="90413" y="255612"/>
                    </a:cubicBezTo>
                    <a:cubicBezTo>
                      <a:pt x="105295" y="273174"/>
                      <a:pt x="124643" y="281955"/>
                      <a:pt x="148456" y="281955"/>
                    </a:cubicBezTo>
                    <a:cubicBezTo>
                      <a:pt x="166017" y="281955"/>
                      <a:pt x="181123" y="276373"/>
                      <a:pt x="193774" y="265211"/>
                    </a:cubicBezTo>
                    <a:cubicBezTo>
                      <a:pt x="206424" y="254049"/>
                      <a:pt x="215503" y="236488"/>
                      <a:pt x="221009" y="212526"/>
                    </a:cubicBezTo>
                    <a:lnTo>
                      <a:pt x="285080" y="232841"/>
                    </a:lnTo>
                    <a:cubicBezTo>
                      <a:pt x="275257" y="268560"/>
                      <a:pt x="258923" y="295089"/>
                      <a:pt x="236078" y="312427"/>
                    </a:cubicBezTo>
                    <a:cubicBezTo>
                      <a:pt x="213233" y="329766"/>
                      <a:pt x="184249" y="338435"/>
                      <a:pt x="149125" y="338435"/>
                    </a:cubicBezTo>
                    <a:cubicBezTo>
                      <a:pt x="105667" y="338435"/>
                      <a:pt x="69949" y="323589"/>
                      <a:pt x="41969" y="293898"/>
                    </a:cubicBezTo>
                    <a:cubicBezTo>
                      <a:pt x="13989" y="264207"/>
                      <a:pt x="0" y="223614"/>
                      <a:pt x="0" y="172119"/>
                    </a:cubicBezTo>
                    <a:cubicBezTo>
                      <a:pt x="0" y="117648"/>
                      <a:pt x="14064" y="75344"/>
                      <a:pt x="42192" y="45206"/>
                    </a:cubicBezTo>
                    <a:cubicBezTo>
                      <a:pt x="70321" y="15068"/>
                      <a:pt x="107305" y="0"/>
                      <a:pt x="15314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ko-KR" altLang="en-US" sz="3600" b="1" dirty="0">
                  <a:solidFill>
                    <a:schemeClr val="accent1"/>
                  </a:solidFill>
                  <a:cs typeface="Arial" pitchFamily="34" charset="0"/>
                </a:endParaRPr>
              </a:p>
            </p:txBody>
          </p:sp>
        </p:grpSp>
      </p:grpSp>
      <p:sp>
        <p:nvSpPr>
          <p:cNvPr id="61" name="TextBox 60">
            <a:extLst>
              <a:ext uri="{FF2B5EF4-FFF2-40B4-BE49-F238E27FC236}">
                <a16:creationId xmlns:a16="http://schemas.microsoft.com/office/drawing/2014/main" id="{CBC5B27D-F725-4D03-B0AE-A1A0ACCB2335}"/>
              </a:ext>
            </a:extLst>
          </p:cNvPr>
          <p:cNvSpPr txBox="1"/>
          <p:nvPr/>
        </p:nvSpPr>
        <p:spPr>
          <a:xfrm>
            <a:off x="6183119" y="628333"/>
            <a:ext cx="5319004" cy="738664"/>
          </a:xfrm>
          <a:prstGeom prst="rect">
            <a:avLst/>
          </a:prstGeom>
          <a:noFill/>
        </p:spPr>
        <p:txBody>
          <a:bodyPr wrap="square" lIns="48000" tIns="0" rIns="24000" bIns="0" rtlCol="0">
            <a:spAutoFit/>
          </a:bodyPr>
          <a:lstStyle/>
          <a:p>
            <a:pPr algn="r"/>
            <a:r>
              <a:rPr lang="en-US" altLang="ko-KR" sz="4800" b="1" dirty="0">
                <a:solidFill>
                  <a:schemeClr val="accent6"/>
                </a:solidFill>
                <a:latin typeface="+mj-lt"/>
                <a:cs typeface="Arial" pitchFamily="34" charset="0"/>
              </a:rPr>
              <a:t>COVID-2019 Test</a:t>
            </a:r>
            <a:endParaRPr lang="ko-KR" altLang="en-US" sz="4800" b="1" dirty="0">
              <a:solidFill>
                <a:schemeClr val="accent6"/>
              </a:solidFill>
              <a:latin typeface="+mj-lt"/>
              <a:cs typeface="Arial" pitchFamily="34" charset="0"/>
            </a:endParaRPr>
          </a:p>
        </p:txBody>
      </p:sp>
      <p:sp>
        <p:nvSpPr>
          <p:cNvPr id="62" name="TextBox 61">
            <a:extLst>
              <a:ext uri="{FF2B5EF4-FFF2-40B4-BE49-F238E27FC236}">
                <a16:creationId xmlns:a16="http://schemas.microsoft.com/office/drawing/2014/main" id="{507D063D-8B13-47CC-A556-78850BE47931}"/>
              </a:ext>
            </a:extLst>
          </p:cNvPr>
          <p:cNvSpPr txBox="1"/>
          <p:nvPr/>
        </p:nvSpPr>
        <p:spPr>
          <a:xfrm>
            <a:off x="6183119" y="1531796"/>
            <a:ext cx="5319004" cy="553998"/>
          </a:xfrm>
          <a:prstGeom prst="rect">
            <a:avLst/>
          </a:prstGeom>
          <a:noFill/>
        </p:spPr>
        <p:txBody>
          <a:bodyPr wrap="square" lIns="48000" tIns="0" rIns="24000" bIns="0" rtlCol="0">
            <a:spAutoFit/>
          </a:bodyPr>
          <a:lstStyle/>
          <a:p>
            <a:pPr algn="r"/>
            <a:r>
              <a:rPr lang="en-US" altLang="ko-KR" sz="3600" dirty="0">
                <a:latin typeface="+mj-lt"/>
                <a:cs typeface="Arial" pitchFamily="34" charset="0"/>
              </a:rPr>
              <a:t>Interpretation Of Result</a:t>
            </a:r>
            <a:endParaRPr lang="ko-KR" altLang="en-US" sz="3600" dirty="0">
              <a:solidFill>
                <a:schemeClr val="accent3"/>
              </a:solidFill>
              <a:latin typeface="+mj-lt"/>
              <a:cs typeface="Arial" pitchFamily="34" charset="0"/>
            </a:endParaRPr>
          </a:p>
        </p:txBody>
      </p:sp>
      <p:grpSp>
        <p:nvGrpSpPr>
          <p:cNvPr id="37" name="Group 36">
            <a:extLst>
              <a:ext uri="{FF2B5EF4-FFF2-40B4-BE49-F238E27FC236}">
                <a16:creationId xmlns:a16="http://schemas.microsoft.com/office/drawing/2014/main" id="{4866571A-20EE-43F0-85A7-279D810C9A4E}"/>
              </a:ext>
            </a:extLst>
          </p:cNvPr>
          <p:cNvGrpSpPr/>
          <p:nvPr/>
        </p:nvGrpSpPr>
        <p:grpSpPr>
          <a:xfrm>
            <a:off x="660164" y="784506"/>
            <a:ext cx="1464906" cy="671804"/>
            <a:chOff x="2981866" y="2310677"/>
            <a:chExt cx="1464906" cy="671804"/>
          </a:xfrm>
        </p:grpSpPr>
        <p:sp>
          <p:nvSpPr>
            <p:cNvPr id="63" name="Rectangle: Rounded Corners 62">
              <a:extLst>
                <a:ext uri="{FF2B5EF4-FFF2-40B4-BE49-F238E27FC236}">
                  <a16:creationId xmlns:a16="http://schemas.microsoft.com/office/drawing/2014/main" id="{06AAE590-EA9B-4765-A7CB-EC883124CC11}"/>
                </a:ext>
              </a:extLst>
            </p:cNvPr>
            <p:cNvSpPr/>
            <p:nvPr/>
          </p:nvSpPr>
          <p:spPr>
            <a:xfrm>
              <a:off x="2981866" y="2310677"/>
              <a:ext cx="1464906" cy="671804"/>
            </a:xfrm>
            <a:prstGeom prst="roundRect">
              <a:avLst>
                <a:gd name="adj" fmla="val 50000"/>
              </a:avLst>
            </a:prstGeom>
            <a:solidFill>
              <a:schemeClr val="bg1">
                <a:lumMod val="95000"/>
              </a:schemeClr>
            </a:solidFill>
            <a:ln>
              <a:noFill/>
            </a:ln>
            <a:effectLst>
              <a:innerShdw blurRad="368300" dist="228600" dir="135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1FEB550B-4F8A-4387-AF9A-750A61CA1775}"/>
                </a:ext>
              </a:extLst>
            </p:cNvPr>
            <p:cNvSpPr/>
            <p:nvPr/>
          </p:nvSpPr>
          <p:spPr>
            <a:xfrm>
              <a:off x="3178994" y="2512665"/>
              <a:ext cx="1094792" cy="25603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6060C8B3-F6BF-4031-83B3-F3D548D7C70A}"/>
                </a:ext>
              </a:extLst>
            </p:cNvPr>
            <p:cNvSpPr/>
            <p:nvPr/>
          </p:nvSpPr>
          <p:spPr>
            <a:xfrm>
              <a:off x="3213207" y="2552383"/>
              <a:ext cx="1079241" cy="21631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A60C3E-A7CF-4BE8-A76A-44C667D2A90D}"/>
                </a:ext>
              </a:extLst>
            </p:cNvPr>
            <p:cNvSpPr/>
            <p:nvPr/>
          </p:nvSpPr>
          <p:spPr>
            <a:xfrm>
              <a:off x="3536667" y="2566344"/>
              <a:ext cx="85895" cy="219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C80F368-944C-46D3-B4D5-1498429545D6}"/>
                </a:ext>
              </a:extLst>
            </p:cNvPr>
            <p:cNvSpPr/>
            <p:nvPr/>
          </p:nvSpPr>
          <p:spPr>
            <a:xfrm>
              <a:off x="3855231" y="2566344"/>
              <a:ext cx="85895" cy="219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FE8A927F-F30B-4E56-83B5-698B2D6A5DE7}"/>
              </a:ext>
            </a:extLst>
          </p:cNvPr>
          <p:cNvSpPr txBox="1"/>
          <p:nvPr/>
        </p:nvSpPr>
        <p:spPr>
          <a:xfrm>
            <a:off x="726707" y="4809888"/>
            <a:ext cx="4748767" cy="379656"/>
          </a:xfrm>
          <a:prstGeom prst="rect">
            <a:avLst/>
          </a:prstGeom>
          <a:noFill/>
        </p:spPr>
        <p:txBody>
          <a:bodyPr wrap="square" rtlCol="0" anchor="ctr">
            <a:spAutoFit/>
          </a:bodyPr>
          <a:lstStyle/>
          <a:p>
            <a:r>
              <a:rPr lang="en-US" altLang="ko-KR" sz="1867" dirty="0">
                <a:solidFill>
                  <a:schemeClr val="accent2"/>
                </a:solidFill>
                <a:cs typeface="Arial" pitchFamily="34" charset="0"/>
              </a:rPr>
              <a:t>What is Covid-19?</a:t>
            </a:r>
            <a:endParaRPr lang="ko-KR" altLang="en-US" sz="1867" dirty="0">
              <a:solidFill>
                <a:schemeClr val="accent2"/>
              </a:solidFill>
              <a:cs typeface="Arial" pitchFamily="34" charset="0"/>
            </a:endParaRPr>
          </a:p>
        </p:txBody>
      </p:sp>
      <p:grpSp>
        <p:nvGrpSpPr>
          <p:cNvPr id="69" name="Group 68">
            <a:extLst>
              <a:ext uri="{FF2B5EF4-FFF2-40B4-BE49-F238E27FC236}">
                <a16:creationId xmlns:a16="http://schemas.microsoft.com/office/drawing/2014/main" id="{B6BEF7DF-F083-44B8-9D82-F1BBCD414269}"/>
              </a:ext>
            </a:extLst>
          </p:cNvPr>
          <p:cNvGrpSpPr/>
          <p:nvPr/>
        </p:nvGrpSpPr>
        <p:grpSpPr>
          <a:xfrm>
            <a:off x="660164" y="1889407"/>
            <a:ext cx="1464906" cy="671804"/>
            <a:chOff x="2981866" y="2310677"/>
            <a:chExt cx="1464906" cy="671804"/>
          </a:xfrm>
        </p:grpSpPr>
        <p:sp>
          <p:nvSpPr>
            <p:cNvPr id="70" name="Rectangle: Rounded Corners 69">
              <a:extLst>
                <a:ext uri="{FF2B5EF4-FFF2-40B4-BE49-F238E27FC236}">
                  <a16:creationId xmlns:a16="http://schemas.microsoft.com/office/drawing/2014/main" id="{8020548B-6992-4175-BD5B-75610E9D3FE4}"/>
                </a:ext>
              </a:extLst>
            </p:cNvPr>
            <p:cNvSpPr/>
            <p:nvPr/>
          </p:nvSpPr>
          <p:spPr>
            <a:xfrm>
              <a:off x="2981866" y="2310677"/>
              <a:ext cx="1464906" cy="671804"/>
            </a:xfrm>
            <a:prstGeom prst="roundRect">
              <a:avLst>
                <a:gd name="adj" fmla="val 50000"/>
              </a:avLst>
            </a:prstGeom>
            <a:solidFill>
              <a:schemeClr val="bg1">
                <a:lumMod val="95000"/>
              </a:schemeClr>
            </a:solidFill>
            <a:ln>
              <a:noFill/>
            </a:ln>
            <a:effectLst>
              <a:innerShdw blurRad="368300" dist="228600" dir="135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CB071D68-26E0-4732-A64A-263DCE36E7CE}"/>
                </a:ext>
              </a:extLst>
            </p:cNvPr>
            <p:cNvSpPr/>
            <p:nvPr/>
          </p:nvSpPr>
          <p:spPr>
            <a:xfrm>
              <a:off x="3178994" y="2512665"/>
              <a:ext cx="1094792" cy="25603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60CCDA98-507C-4C3B-8E04-221A7CF85BB4}"/>
                </a:ext>
              </a:extLst>
            </p:cNvPr>
            <p:cNvSpPr/>
            <p:nvPr/>
          </p:nvSpPr>
          <p:spPr>
            <a:xfrm>
              <a:off x="3213207" y="2552383"/>
              <a:ext cx="1079241" cy="21631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0225589-E179-4F09-B7CC-C8327558E116}"/>
                </a:ext>
              </a:extLst>
            </p:cNvPr>
            <p:cNvSpPr/>
            <p:nvPr/>
          </p:nvSpPr>
          <p:spPr>
            <a:xfrm>
              <a:off x="3536667" y="2566344"/>
              <a:ext cx="85895" cy="219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9E77F7C-0842-4142-827E-BAEE06FDB6D4}"/>
                </a:ext>
              </a:extLst>
            </p:cNvPr>
            <p:cNvSpPr/>
            <p:nvPr/>
          </p:nvSpPr>
          <p:spPr>
            <a:xfrm>
              <a:off x="3855231" y="2566344"/>
              <a:ext cx="85895" cy="219456"/>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EA125381-7AC7-4F14-A69E-04AEED5F31B4}"/>
              </a:ext>
            </a:extLst>
          </p:cNvPr>
          <p:cNvGrpSpPr/>
          <p:nvPr/>
        </p:nvGrpSpPr>
        <p:grpSpPr>
          <a:xfrm>
            <a:off x="660164" y="2994308"/>
            <a:ext cx="1464906" cy="671804"/>
            <a:chOff x="2981866" y="2310677"/>
            <a:chExt cx="1464906" cy="671804"/>
          </a:xfrm>
        </p:grpSpPr>
        <p:sp>
          <p:nvSpPr>
            <p:cNvPr id="76" name="Rectangle: Rounded Corners 75">
              <a:extLst>
                <a:ext uri="{FF2B5EF4-FFF2-40B4-BE49-F238E27FC236}">
                  <a16:creationId xmlns:a16="http://schemas.microsoft.com/office/drawing/2014/main" id="{E9EA2A7A-0E1F-487C-940C-0C6D64187590}"/>
                </a:ext>
              </a:extLst>
            </p:cNvPr>
            <p:cNvSpPr/>
            <p:nvPr/>
          </p:nvSpPr>
          <p:spPr>
            <a:xfrm>
              <a:off x="2981866" y="2310677"/>
              <a:ext cx="1464906" cy="671804"/>
            </a:xfrm>
            <a:prstGeom prst="roundRect">
              <a:avLst>
                <a:gd name="adj" fmla="val 50000"/>
              </a:avLst>
            </a:prstGeom>
            <a:solidFill>
              <a:schemeClr val="bg1">
                <a:lumMod val="95000"/>
              </a:schemeClr>
            </a:solidFill>
            <a:ln>
              <a:noFill/>
            </a:ln>
            <a:effectLst>
              <a:innerShdw blurRad="368300" dist="228600" dir="135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7DEF0F20-B93A-4172-9D08-3EE20CF6A03E}"/>
                </a:ext>
              </a:extLst>
            </p:cNvPr>
            <p:cNvSpPr/>
            <p:nvPr/>
          </p:nvSpPr>
          <p:spPr>
            <a:xfrm>
              <a:off x="3178994" y="2512665"/>
              <a:ext cx="1094792" cy="25603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51DB9F9D-62B6-40C9-AC66-15496D9C93E8}"/>
                </a:ext>
              </a:extLst>
            </p:cNvPr>
            <p:cNvSpPr/>
            <p:nvPr/>
          </p:nvSpPr>
          <p:spPr>
            <a:xfrm>
              <a:off x="3213207" y="2552383"/>
              <a:ext cx="1079241" cy="21631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F7FE8FA-C446-4E7B-A51E-30B66D28457A}"/>
                </a:ext>
              </a:extLst>
            </p:cNvPr>
            <p:cNvSpPr/>
            <p:nvPr/>
          </p:nvSpPr>
          <p:spPr>
            <a:xfrm>
              <a:off x="3536667" y="2566344"/>
              <a:ext cx="85895" cy="219456"/>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5C7BFB70-4E09-4525-91BF-5B9E9429FF53}"/>
                </a:ext>
              </a:extLst>
            </p:cNvPr>
            <p:cNvSpPr/>
            <p:nvPr/>
          </p:nvSpPr>
          <p:spPr>
            <a:xfrm>
              <a:off x="3855231" y="2566344"/>
              <a:ext cx="85895" cy="219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C36ED441-0A0D-479F-8823-C8E4FE926268}"/>
              </a:ext>
            </a:extLst>
          </p:cNvPr>
          <p:cNvSpPr/>
          <p:nvPr/>
        </p:nvSpPr>
        <p:spPr>
          <a:xfrm>
            <a:off x="2551402" y="935742"/>
            <a:ext cx="2194560" cy="369332"/>
          </a:xfrm>
          <a:prstGeom prst="rect">
            <a:avLst/>
          </a:prstGeom>
          <a:solidFill>
            <a:schemeClr val="accent2"/>
          </a:solidFill>
        </p:spPr>
        <p:txBody>
          <a:bodyPr wrap="none">
            <a:noAutofit/>
          </a:bodyPr>
          <a:lstStyle/>
          <a:p>
            <a:r>
              <a:rPr lang="en-US" dirty="0">
                <a:solidFill>
                  <a:schemeClr val="bg1"/>
                </a:solidFill>
              </a:rPr>
              <a:t>Confirmed Cases</a:t>
            </a:r>
          </a:p>
        </p:txBody>
      </p:sp>
      <p:sp>
        <p:nvSpPr>
          <p:cNvPr id="41" name="Rectangle 40">
            <a:extLst>
              <a:ext uri="{FF2B5EF4-FFF2-40B4-BE49-F238E27FC236}">
                <a16:creationId xmlns:a16="http://schemas.microsoft.com/office/drawing/2014/main" id="{EEDFC5CF-685D-402D-BB6B-E1BCCC90E4E7}"/>
              </a:ext>
            </a:extLst>
          </p:cNvPr>
          <p:cNvSpPr/>
          <p:nvPr/>
        </p:nvSpPr>
        <p:spPr>
          <a:xfrm>
            <a:off x="2551402" y="2040643"/>
            <a:ext cx="2194560" cy="369332"/>
          </a:xfrm>
          <a:prstGeom prst="rect">
            <a:avLst/>
          </a:prstGeom>
          <a:solidFill>
            <a:schemeClr val="accent3"/>
          </a:solidFill>
        </p:spPr>
        <p:txBody>
          <a:bodyPr wrap="none">
            <a:noAutofit/>
          </a:bodyPr>
          <a:lstStyle/>
          <a:p>
            <a:r>
              <a:rPr lang="en-US" dirty="0">
                <a:solidFill>
                  <a:schemeClr val="bg1"/>
                </a:solidFill>
              </a:rPr>
              <a:t>Probable Cases</a:t>
            </a:r>
          </a:p>
        </p:txBody>
      </p:sp>
      <p:sp>
        <p:nvSpPr>
          <p:cNvPr id="42" name="Rectangle 41">
            <a:extLst>
              <a:ext uri="{FF2B5EF4-FFF2-40B4-BE49-F238E27FC236}">
                <a16:creationId xmlns:a16="http://schemas.microsoft.com/office/drawing/2014/main" id="{52E84985-16AA-448B-9E9A-273A4FD260F4}"/>
              </a:ext>
            </a:extLst>
          </p:cNvPr>
          <p:cNvSpPr/>
          <p:nvPr/>
        </p:nvSpPr>
        <p:spPr>
          <a:xfrm>
            <a:off x="2551402" y="3145544"/>
            <a:ext cx="2194560" cy="369332"/>
          </a:xfrm>
          <a:prstGeom prst="rect">
            <a:avLst/>
          </a:prstGeom>
          <a:solidFill>
            <a:schemeClr val="accent4"/>
          </a:solidFill>
        </p:spPr>
        <p:txBody>
          <a:bodyPr wrap="none">
            <a:noAutofit/>
          </a:bodyPr>
          <a:lstStyle/>
          <a:p>
            <a:r>
              <a:rPr lang="en-US" dirty="0">
                <a:solidFill>
                  <a:schemeClr val="bg1"/>
                </a:solidFill>
              </a:rPr>
              <a:t>Suspect Cases</a:t>
            </a:r>
          </a:p>
        </p:txBody>
      </p:sp>
      <p:sp>
        <p:nvSpPr>
          <p:cNvPr id="81" name="직사각형 22">
            <a:extLst>
              <a:ext uri="{FF2B5EF4-FFF2-40B4-BE49-F238E27FC236}">
                <a16:creationId xmlns:a16="http://schemas.microsoft.com/office/drawing/2014/main" id="{83624358-AB2E-46FE-A2C1-AC10A0670F9D}"/>
              </a:ext>
            </a:extLst>
          </p:cNvPr>
          <p:cNvSpPr/>
          <p:nvPr/>
        </p:nvSpPr>
        <p:spPr>
          <a:xfrm>
            <a:off x="2468878" y="1309288"/>
            <a:ext cx="3958048" cy="646331"/>
          </a:xfrm>
          <a:prstGeom prst="rect">
            <a:avLst/>
          </a:prstGeom>
        </p:spPr>
        <p:txBody>
          <a:bodyPr wrap="square">
            <a:spAutoFit/>
          </a:bodyPr>
          <a:lstStyle/>
          <a:p>
            <a:r>
              <a:rPr lang="en-US" sz="1200" dirty="0"/>
              <a:t>An individual who had a confirmatory viral test performed by way of a throat swab, nose swab or saliva test and that specimen tested positive for COVID-19</a:t>
            </a:r>
            <a:endParaRPr lang="en-US" altLang="ko-KR" sz="1200" dirty="0">
              <a:solidFill>
                <a:schemeClr val="tx1">
                  <a:lumMod val="85000"/>
                  <a:lumOff val="15000"/>
                </a:schemeClr>
              </a:solidFill>
            </a:endParaRPr>
          </a:p>
        </p:txBody>
      </p:sp>
      <p:sp>
        <p:nvSpPr>
          <p:cNvPr id="82" name="직사각형 22">
            <a:extLst>
              <a:ext uri="{FF2B5EF4-FFF2-40B4-BE49-F238E27FC236}">
                <a16:creationId xmlns:a16="http://schemas.microsoft.com/office/drawing/2014/main" id="{9D50D0BF-7A9E-4927-85BE-98AFE77DEC7A}"/>
              </a:ext>
            </a:extLst>
          </p:cNvPr>
          <p:cNvSpPr/>
          <p:nvPr/>
        </p:nvSpPr>
        <p:spPr>
          <a:xfrm>
            <a:off x="2531090" y="2490853"/>
            <a:ext cx="3183205" cy="461665"/>
          </a:xfrm>
          <a:prstGeom prst="rect">
            <a:avLst/>
          </a:prstGeom>
        </p:spPr>
        <p:txBody>
          <a:bodyPr wrap="square">
            <a:spAutoFit/>
          </a:bodyPr>
          <a:lstStyle/>
          <a:p>
            <a:pPr algn="just"/>
            <a:r>
              <a:rPr lang="en-US" altLang="ko-KR" sz="1200" dirty="0"/>
              <a:t>Who has been tested for COVID-19 but the results are inconclusive.</a:t>
            </a:r>
          </a:p>
        </p:txBody>
      </p:sp>
      <p:sp>
        <p:nvSpPr>
          <p:cNvPr id="83" name="직사각형 22">
            <a:extLst>
              <a:ext uri="{FF2B5EF4-FFF2-40B4-BE49-F238E27FC236}">
                <a16:creationId xmlns:a16="http://schemas.microsoft.com/office/drawing/2014/main" id="{5F6082D3-8446-4653-8FBB-A7B1DED2CDF4}"/>
              </a:ext>
            </a:extLst>
          </p:cNvPr>
          <p:cNvSpPr/>
          <p:nvPr/>
        </p:nvSpPr>
        <p:spPr>
          <a:xfrm>
            <a:off x="2491902" y="3554852"/>
            <a:ext cx="3183205" cy="830997"/>
          </a:xfrm>
          <a:prstGeom prst="rect">
            <a:avLst/>
          </a:prstGeom>
        </p:spPr>
        <p:txBody>
          <a:bodyPr wrap="square">
            <a:spAutoFit/>
          </a:bodyPr>
          <a:lstStyle/>
          <a:p>
            <a:r>
              <a:rPr lang="en-US" altLang="ko-KR" sz="1200" dirty="0">
                <a:solidFill>
                  <a:schemeClr val="tx1">
                    <a:lumMod val="85000"/>
                    <a:lumOff val="15000"/>
                  </a:schemeClr>
                </a:solidFill>
              </a:rPr>
              <a:t>When there is a history of close or household contact with a laboratory confirmed COVID-19 case during the seven days prior to onset of symptoms </a:t>
            </a:r>
          </a:p>
        </p:txBody>
      </p:sp>
      <p:sp>
        <p:nvSpPr>
          <p:cNvPr id="84" name="Text Placeholder 20">
            <a:extLst>
              <a:ext uri="{FF2B5EF4-FFF2-40B4-BE49-F238E27FC236}">
                <a16:creationId xmlns:a16="http://schemas.microsoft.com/office/drawing/2014/main" id="{41DA1F4C-0831-45B8-877B-3E1CD252ADC2}"/>
              </a:ext>
            </a:extLst>
          </p:cNvPr>
          <p:cNvSpPr txBox="1">
            <a:spLocks/>
          </p:cNvSpPr>
          <p:nvPr/>
        </p:nvSpPr>
        <p:spPr>
          <a:xfrm>
            <a:off x="774120" y="5251599"/>
            <a:ext cx="4622976" cy="100197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dirty="0" err="1">
                <a:solidFill>
                  <a:schemeClr val="tx1">
                    <a:lumMod val="75000"/>
                    <a:lumOff val="25000"/>
                  </a:schemeClr>
                </a:solidFill>
              </a:rPr>
              <a:t>Coronavirus</a:t>
            </a:r>
            <a:r>
              <a:rPr lang="en-US" altLang="ko-KR" dirty="0">
                <a:solidFill>
                  <a:schemeClr val="tx1">
                    <a:lumMod val="75000"/>
                    <a:lumOff val="25000"/>
                  </a:schemeClr>
                </a:solidFill>
              </a:rPr>
              <a:t> disease (COVID-19) is an infectious disease caused by a newly discovered </a:t>
            </a:r>
            <a:r>
              <a:rPr lang="en-US" altLang="ko-KR" dirty="0" err="1">
                <a:solidFill>
                  <a:schemeClr val="tx1">
                    <a:lumMod val="75000"/>
                    <a:lumOff val="25000"/>
                  </a:schemeClr>
                </a:solidFill>
              </a:rPr>
              <a:t>coronavirus</a:t>
            </a:r>
            <a:r>
              <a:rPr lang="en-US" altLang="ko-KR" dirty="0">
                <a:solidFill>
                  <a:schemeClr val="tx1">
                    <a:lumMod val="75000"/>
                    <a:lumOff val="25000"/>
                  </a:schemeClr>
                </a:solidFill>
              </a:rPr>
              <a:t>. 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ppt_w/2"/>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ppt_w</p:attrName>
                                        </p:attrNameLst>
                                      </p:cBhvr>
                                      <p:tavLst>
                                        <p:tav tm="0">
                                          <p:val>
                                            <p:fltVal val="0"/>
                                          </p:val>
                                        </p:tav>
                                        <p:tav tm="100000">
                                          <p:val>
                                            <p:strVal val="#ppt_w"/>
                                          </p:val>
                                        </p:tav>
                                      </p:tavLst>
                                    </p:anim>
                                    <p:anim calcmode="lin" valueType="num">
                                      <p:cBhvr>
                                        <p:cTn id="10" dur="500" fill="hold"/>
                                        <p:tgtEl>
                                          <p:spTgt spid="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2">
            <a:extLst>
              <a:ext uri="{FF2B5EF4-FFF2-40B4-BE49-F238E27FC236}">
                <a16:creationId xmlns:a16="http://schemas.microsoft.com/office/drawing/2014/main" id="{BD4E10A7-A960-44C6-86BF-AFF3B913A8D9}"/>
              </a:ext>
            </a:extLst>
          </p:cNvPr>
          <p:cNvGraphicFramePr/>
          <p:nvPr>
            <p:extLst>
              <p:ext uri="{D42A27DB-BD31-4B8C-83A1-F6EECF244321}">
                <p14:modId xmlns:p14="http://schemas.microsoft.com/office/powerpoint/2010/main" val="2392731879"/>
              </p:ext>
            </p:extLst>
          </p:nvPr>
        </p:nvGraphicFramePr>
        <p:xfrm>
          <a:off x="8643596" y="3746246"/>
          <a:ext cx="2096285"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Contact Tracing</a:t>
            </a:r>
          </a:p>
        </p:txBody>
      </p:sp>
      <p:sp>
        <p:nvSpPr>
          <p:cNvPr id="3" name="Freeform 9">
            <a:extLst>
              <a:ext uri="{FF2B5EF4-FFF2-40B4-BE49-F238E27FC236}">
                <a16:creationId xmlns:a16="http://schemas.microsoft.com/office/drawing/2014/main" id="{042F2D3A-0C54-41F8-8DAE-914BDC65D790}"/>
              </a:ext>
            </a:extLst>
          </p:cNvPr>
          <p:cNvSpPr>
            <a:spLocks/>
          </p:cNvSpPr>
          <p:nvPr/>
        </p:nvSpPr>
        <p:spPr bwMode="auto">
          <a:xfrm>
            <a:off x="6482153" y="1934638"/>
            <a:ext cx="1167155" cy="4164069"/>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Freeform 18">
            <a:extLst>
              <a:ext uri="{FF2B5EF4-FFF2-40B4-BE49-F238E27FC236}">
                <a16:creationId xmlns:a16="http://schemas.microsoft.com/office/drawing/2014/main" id="{A37E1D61-14B3-48EE-B9A4-D857150553E1}"/>
              </a:ext>
            </a:extLst>
          </p:cNvPr>
          <p:cNvSpPr>
            <a:spLocks/>
          </p:cNvSpPr>
          <p:nvPr/>
        </p:nvSpPr>
        <p:spPr bwMode="auto">
          <a:xfrm>
            <a:off x="4554416" y="1777406"/>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aphicFrame>
        <p:nvGraphicFramePr>
          <p:cNvPr id="5" name="Chart 4">
            <a:extLst>
              <a:ext uri="{FF2B5EF4-FFF2-40B4-BE49-F238E27FC236}">
                <a16:creationId xmlns:a16="http://schemas.microsoft.com/office/drawing/2014/main" id="{C8B227CC-24BA-4263-A054-6CCD2F961002}"/>
              </a:ext>
            </a:extLst>
          </p:cNvPr>
          <p:cNvGraphicFramePr/>
          <p:nvPr>
            <p:extLst>
              <p:ext uri="{D42A27DB-BD31-4B8C-83A1-F6EECF244321}">
                <p14:modId xmlns:p14="http://schemas.microsoft.com/office/powerpoint/2010/main" val="2061669287"/>
              </p:ext>
            </p:extLst>
          </p:nvPr>
        </p:nvGraphicFramePr>
        <p:xfrm>
          <a:off x="1421725" y="3746246"/>
          <a:ext cx="2096285"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6" name="Heart 3">
            <a:extLst>
              <a:ext uri="{FF2B5EF4-FFF2-40B4-BE49-F238E27FC236}">
                <a16:creationId xmlns:a16="http://schemas.microsoft.com/office/drawing/2014/main" id="{E672FFC0-30E6-41EA-8551-868C393C84AA}"/>
              </a:ext>
            </a:extLst>
          </p:cNvPr>
          <p:cNvSpPr/>
          <p:nvPr/>
        </p:nvSpPr>
        <p:spPr>
          <a:xfrm>
            <a:off x="2013792"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Heart 3">
            <a:extLst>
              <a:ext uri="{FF2B5EF4-FFF2-40B4-BE49-F238E27FC236}">
                <a16:creationId xmlns:a16="http://schemas.microsoft.com/office/drawing/2014/main" id="{EF95AD77-2445-4D0A-80EF-58A87C49924F}"/>
              </a:ext>
            </a:extLst>
          </p:cNvPr>
          <p:cNvSpPr/>
          <p:nvPr/>
        </p:nvSpPr>
        <p:spPr>
          <a:xfrm>
            <a:off x="9239688"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8" name="Group 7">
            <a:extLst>
              <a:ext uri="{FF2B5EF4-FFF2-40B4-BE49-F238E27FC236}">
                <a16:creationId xmlns:a16="http://schemas.microsoft.com/office/drawing/2014/main" id="{41212B66-4D96-4AD3-9E87-EC96018AF3BF}"/>
              </a:ext>
            </a:extLst>
          </p:cNvPr>
          <p:cNvGrpSpPr/>
          <p:nvPr/>
        </p:nvGrpSpPr>
        <p:grpSpPr>
          <a:xfrm>
            <a:off x="843134" y="2120149"/>
            <a:ext cx="3301597" cy="1742966"/>
            <a:chOff x="4830996" y="1572408"/>
            <a:chExt cx="1574762" cy="1742966"/>
          </a:xfrm>
        </p:grpSpPr>
        <p:sp>
          <p:nvSpPr>
            <p:cNvPr id="9" name="Rectangle 8">
              <a:extLst>
                <a:ext uri="{FF2B5EF4-FFF2-40B4-BE49-F238E27FC236}">
                  <a16:creationId xmlns:a16="http://schemas.microsoft.com/office/drawing/2014/main" id="{D8885D56-51FA-490D-9B5A-073B9375D62C}"/>
                </a:ext>
              </a:extLst>
            </p:cNvPr>
            <p:cNvSpPr/>
            <p:nvPr/>
          </p:nvSpPr>
          <p:spPr>
            <a:xfrm>
              <a:off x="4830996" y="1930379"/>
              <a:ext cx="1574762" cy="1384995"/>
            </a:xfrm>
            <a:prstGeom prst="rect">
              <a:avLst/>
            </a:prstGeom>
          </p:spPr>
          <p:txBody>
            <a:bodyPr wrap="square">
              <a:spAutoFit/>
            </a:bodyPr>
            <a:lstStyle/>
            <a:p>
              <a:pPr algn="ctr"/>
              <a:r>
                <a:rPr lang="en-US" sz="1200" dirty="0"/>
                <a:t>A  process of finding out who has recently been in close contact with a person infected with a covid-19 and reaching out to those people to let them know they may have been exposed and guide them on what to do next. In some cases, that may include self-isolating to prevent further spread.</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665ED181-6B8C-4596-B674-4220930725B9}"/>
                </a:ext>
              </a:extLst>
            </p:cNvPr>
            <p:cNvSpPr txBox="1"/>
            <p:nvPr/>
          </p:nvSpPr>
          <p:spPr>
            <a:xfrm>
              <a:off x="4830996" y="1572408"/>
              <a:ext cx="1574762" cy="307777"/>
            </a:xfrm>
            <a:prstGeom prst="rect">
              <a:avLst/>
            </a:prstGeom>
            <a:solidFill>
              <a:schemeClr val="accent1"/>
            </a:solidFill>
          </p:spPr>
          <p:txBody>
            <a:bodyPr wrap="square" rtlCol="0" anchor="ctr">
              <a:spAutoFit/>
            </a:bodyPr>
            <a:lstStyle/>
            <a:p>
              <a:pPr algn="ctr"/>
              <a:r>
                <a:rPr lang="en-US" altLang="ko-KR" sz="1400" b="1" dirty="0">
                  <a:solidFill>
                    <a:schemeClr val="bg1"/>
                  </a:solidFill>
                  <a:cs typeface="Arial" pitchFamily="34" charset="0"/>
                </a:rPr>
                <a:t>What is contact tracing?</a:t>
              </a:r>
              <a:endParaRPr lang="ko-KR" altLang="en-US" sz="1400" b="1"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02DAA413-B98D-4EDE-832A-E70CF6117281}"/>
              </a:ext>
            </a:extLst>
          </p:cNvPr>
          <p:cNvGrpSpPr/>
          <p:nvPr/>
        </p:nvGrpSpPr>
        <p:grpSpPr>
          <a:xfrm>
            <a:off x="8044962" y="2120148"/>
            <a:ext cx="3301597" cy="1742967"/>
            <a:chOff x="4830996" y="1572407"/>
            <a:chExt cx="1574762" cy="1742967"/>
          </a:xfrm>
        </p:grpSpPr>
        <p:sp>
          <p:nvSpPr>
            <p:cNvPr id="12" name="Rectangle 11">
              <a:extLst>
                <a:ext uri="{FF2B5EF4-FFF2-40B4-BE49-F238E27FC236}">
                  <a16:creationId xmlns:a16="http://schemas.microsoft.com/office/drawing/2014/main" id="{E593AEDC-82C4-4430-9941-413848CBAB11}"/>
                </a:ext>
              </a:extLst>
            </p:cNvPr>
            <p:cNvSpPr/>
            <p:nvPr/>
          </p:nvSpPr>
          <p:spPr>
            <a:xfrm>
              <a:off x="4830996" y="1930379"/>
              <a:ext cx="1574762" cy="1384995"/>
            </a:xfrm>
            <a:prstGeom prst="rect">
              <a:avLst/>
            </a:prstGeom>
          </p:spPr>
          <p:txBody>
            <a:bodyPr wrap="square">
              <a:spAutoFit/>
            </a:bodyPr>
            <a:lstStyle/>
            <a:p>
              <a:r>
                <a:rPr lang="en-US" altLang="ko-KR" sz="1200" dirty="0">
                  <a:cs typeface="Arial" pitchFamily="34" charset="0"/>
                </a:rPr>
                <a:t>To interrupt ongoing transmission and reduce the spread of infection, To alert close contacts to the possibility of infection and offer preventive counseling or care. This is the identification, listing, and follow-up of persons who may been close contact with a confirmed COVID-19 case</a:t>
              </a:r>
              <a:endParaRPr lang="ko-KR" altLang="en-US" sz="1200" dirty="0">
                <a:cs typeface="Arial" pitchFamily="34" charset="0"/>
              </a:endParaRPr>
            </a:p>
          </p:txBody>
        </p:sp>
        <p:sp>
          <p:nvSpPr>
            <p:cNvPr id="13" name="TextBox 12">
              <a:extLst>
                <a:ext uri="{FF2B5EF4-FFF2-40B4-BE49-F238E27FC236}">
                  <a16:creationId xmlns:a16="http://schemas.microsoft.com/office/drawing/2014/main" id="{3907739F-31AC-493B-9313-DF8489B8FA13}"/>
                </a:ext>
              </a:extLst>
            </p:cNvPr>
            <p:cNvSpPr txBox="1"/>
            <p:nvPr/>
          </p:nvSpPr>
          <p:spPr>
            <a:xfrm>
              <a:off x="4830996" y="1572407"/>
              <a:ext cx="15747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Arial" pitchFamily="34" charset="0"/>
                </a:rPr>
                <a:t>Importance of Contact Tracing</a:t>
              </a:r>
            </a:p>
          </p:txBody>
        </p:sp>
      </p:grpSp>
    </p:spTree>
    <p:extLst>
      <p:ext uri="{BB962C8B-B14F-4D97-AF65-F5344CB8AC3E}">
        <p14:creationId xmlns:p14="http://schemas.microsoft.com/office/powerpoint/2010/main" val="38272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BACKGROUND OF THE PROBLEM</a:t>
            </a:r>
          </a:p>
        </p:txBody>
      </p:sp>
      <p:grpSp>
        <p:nvGrpSpPr>
          <p:cNvPr id="29" name="Group 28">
            <a:extLst>
              <a:ext uri="{FF2B5EF4-FFF2-40B4-BE49-F238E27FC236}">
                <a16:creationId xmlns:a16="http://schemas.microsoft.com/office/drawing/2014/main" id="{57D01823-4F48-4CF3-B88C-F0682659AF95}"/>
              </a:ext>
            </a:extLst>
          </p:cNvPr>
          <p:cNvGrpSpPr/>
          <p:nvPr/>
        </p:nvGrpSpPr>
        <p:grpSpPr>
          <a:xfrm>
            <a:off x="7201364" y="1906111"/>
            <a:ext cx="4990636" cy="4984910"/>
            <a:chOff x="6991955" y="1744186"/>
            <a:chExt cx="4990636" cy="4984910"/>
          </a:xfrm>
        </p:grpSpPr>
        <p:sp>
          <p:nvSpPr>
            <p:cNvPr id="30" name="Freeform: Shape 29">
              <a:extLst>
                <a:ext uri="{FF2B5EF4-FFF2-40B4-BE49-F238E27FC236}">
                  <a16:creationId xmlns:a16="http://schemas.microsoft.com/office/drawing/2014/main" id="{A30D5B57-369C-4AFF-BB57-9AEF3691B70E}"/>
                </a:ext>
              </a:extLst>
            </p:cNvPr>
            <p:cNvSpPr/>
            <p:nvPr/>
          </p:nvSpPr>
          <p:spPr>
            <a:xfrm>
              <a:off x="7286607" y="4065874"/>
              <a:ext cx="4223844" cy="2642504"/>
            </a:xfrm>
            <a:custGeom>
              <a:avLst/>
              <a:gdLst>
                <a:gd name="connsiteX0" fmla="*/ 1693580 w 4185744"/>
                <a:gd name="connsiteY0" fmla="*/ 26233 h 1739700"/>
                <a:gd name="connsiteX1" fmla="*/ 502040 w 4185744"/>
                <a:gd name="connsiteY1" fmla="*/ 12807 h 1739700"/>
                <a:gd name="connsiteX2" fmla="*/ 10320 w 4185744"/>
                <a:gd name="connsiteY2" fmla="*/ 251115 h 1739700"/>
                <a:gd name="connsiteX3" fmla="*/ 423164 w 4185744"/>
                <a:gd name="connsiteY3" fmla="*/ 705914 h 1739700"/>
                <a:gd name="connsiteX4" fmla="*/ 1529114 w 4185744"/>
                <a:gd name="connsiteY4" fmla="*/ 820034 h 1739700"/>
                <a:gd name="connsiteX5" fmla="*/ 1619738 w 4185744"/>
                <a:gd name="connsiteY5" fmla="*/ 920727 h 1739700"/>
                <a:gd name="connsiteX6" fmla="*/ 1247172 w 4185744"/>
                <a:gd name="connsiteY6" fmla="*/ 1194278 h 1739700"/>
                <a:gd name="connsiteX7" fmla="*/ 1191791 w 4185744"/>
                <a:gd name="connsiteY7" fmla="*/ 1595373 h 1739700"/>
                <a:gd name="connsiteX8" fmla="*/ 4185744 w 4185744"/>
                <a:gd name="connsiteY8" fmla="*/ 1739701 h 1739700"/>
                <a:gd name="connsiteX9" fmla="*/ 4184066 w 4185744"/>
                <a:gd name="connsiteY9" fmla="*/ 642142 h 1739700"/>
                <a:gd name="connsiteX10" fmla="*/ 1693580 w 4185744"/>
                <a:gd name="connsiteY10" fmla="*/ 26233 h 1739700"/>
                <a:gd name="connsiteX0" fmla="*/ 1693580 w 4185744"/>
                <a:gd name="connsiteY0" fmla="*/ 26233 h 1757298"/>
                <a:gd name="connsiteX1" fmla="*/ 502040 w 4185744"/>
                <a:gd name="connsiteY1" fmla="*/ 12807 h 1757298"/>
                <a:gd name="connsiteX2" fmla="*/ 10320 w 4185744"/>
                <a:gd name="connsiteY2" fmla="*/ 251115 h 1757298"/>
                <a:gd name="connsiteX3" fmla="*/ 423164 w 4185744"/>
                <a:gd name="connsiteY3" fmla="*/ 705914 h 1757298"/>
                <a:gd name="connsiteX4" fmla="*/ 1529114 w 4185744"/>
                <a:gd name="connsiteY4" fmla="*/ 820034 h 1757298"/>
                <a:gd name="connsiteX5" fmla="*/ 1619738 w 4185744"/>
                <a:gd name="connsiteY5" fmla="*/ 920727 h 1757298"/>
                <a:gd name="connsiteX6" fmla="*/ 1247172 w 4185744"/>
                <a:gd name="connsiteY6" fmla="*/ 1194278 h 1757298"/>
                <a:gd name="connsiteX7" fmla="*/ 1229891 w 4185744"/>
                <a:gd name="connsiteY7" fmla="*/ 1757298 h 1757298"/>
                <a:gd name="connsiteX8" fmla="*/ 4185744 w 4185744"/>
                <a:gd name="connsiteY8" fmla="*/ 1739701 h 1757298"/>
                <a:gd name="connsiteX9" fmla="*/ 4184066 w 4185744"/>
                <a:gd name="connsiteY9" fmla="*/ 642142 h 1757298"/>
                <a:gd name="connsiteX10" fmla="*/ 1693580 w 4185744"/>
                <a:gd name="connsiteY10" fmla="*/ 26233 h 1757298"/>
                <a:gd name="connsiteX0" fmla="*/ 1693580 w 4185744"/>
                <a:gd name="connsiteY0" fmla="*/ 26233 h 1757298"/>
                <a:gd name="connsiteX1" fmla="*/ 502040 w 4185744"/>
                <a:gd name="connsiteY1" fmla="*/ 12807 h 1757298"/>
                <a:gd name="connsiteX2" fmla="*/ 10320 w 4185744"/>
                <a:gd name="connsiteY2" fmla="*/ 251115 h 1757298"/>
                <a:gd name="connsiteX3" fmla="*/ 423164 w 4185744"/>
                <a:gd name="connsiteY3" fmla="*/ 705914 h 1757298"/>
                <a:gd name="connsiteX4" fmla="*/ 1529114 w 4185744"/>
                <a:gd name="connsiteY4" fmla="*/ 820034 h 1757298"/>
                <a:gd name="connsiteX5" fmla="*/ 1619738 w 4185744"/>
                <a:gd name="connsiteY5" fmla="*/ 920727 h 1757298"/>
                <a:gd name="connsiteX6" fmla="*/ 1247172 w 4185744"/>
                <a:gd name="connsiteY6" fmla="*/ 1194278 h 1757298"/>
                <a:gd name="connsiteX7" fmla="*/ 1229891 w 4185744"/>
                <a:gd name="connsiteY7" fmla="*/ 1757298 h 1757298"/>
                <a:gd name="connsiteX8" fmla="*/ 1590834 w 4185744"/>
                <a:gd name="connsiteY8" fmla="*/ 1744252 h 1757298"/>
                <a:gd name="connsiteX9" fmla="*/ 4185744 w 4185744"/>
                <a:gd name="connsiteY9" fmla="*/ 1739701 h 1757298"/>
                <a:gd name="connsiteX10" fmla="*/ 4184066 w 4185744"/>
                <a:gd name="connsiteY10" fmla="*/ 642142 h 1757298"/>
                <a:gd name="connsiteX11" fmla="*/ 1693580 w 4185744"/>
                <a:gd name="connsiteY11" fmla="*/ 26233 h 1757298"/>
                <a:gd name="connsiteX0" fmla="*/ 1693580 w 4185744"/>
                <a:gd name="connsiteY0" fmla="*/ 26233 h 2191927"/>
                <a:gd name="connsiteX1" fmla="*/ 502040 w 4185744"/>
                <a:gd name="connsiteY1" fmla="*/ 12807 h 2191927"/>
                <a:gd name="connsiteX2" fmla="*/ 10320 w 4185744"/>
                <a:gd name="connsiteY2" fmla="*/ 251115 h 2191927"/>
                <a:gd name="connsiteX3" fmla="*/ 423164 w 4185744"/>
                <a:gd name="connsiteY3" fmla="*/ 705914 h 2191927"/>
                <a:gd name="connsiteX4" fmla="*/ 1529114 w 4185744"/>
                <a:gd name="connsiteY4" fmla="*/ 820034 h 2191927"/>
                <a:gd name="connsiteX5" fmla="*/ 1619738 w 4185744"/>
                <a:gd name="connsiteY5" fmla="*/ 920727 h 2191927"/>
                <a:gd name="connsiteX6" fmla="*/ 1247172 w 4185744"/>
                <a:gd name="connsiteY6" fmla="*/ 1194278 h 2191927"/>
                <a:gd name="connsiteX7" fmla="*/ 1229891 w 4185744"/>
                <a:gd name="connsiteY7" fmla="*/ 1757298 h 2191927"/>
                <a:gd name="connsiteX8" fmla="*/ 1114584 w 4185744"/>
                <a:gd name="connsiteY8" fmla="*/ 2191927 h 2191927"/>
                <a:gd name="connsiteX9" fmla="*/ 4185744 w 4185744"/>
                <a:gd name="connsiteY9" fmla="*/ 1739701 h 2191927"/>
                <a:gd name="connsiteX10" fmla="*/ 4184066 w 4185744"/>
                <a:gd name="connsiteY10" fmla="*/ 642142 h 2191927"/>
                <a:gd name="connsiteX11" fmla="*/ 1693580 w 4185744"/>
                <a:gd name="connsiteY11" fmla="*/ 26233 h 2191927"/>
                <a:gd name="connsiteX0" fmla="*/ 1693580 w 4185744"/>
                <a:gd name="connsiteY0" fmla="*/ 26233 h 2318097"/>
                <a:gd name="connsiteX1" fmla="*/ 502040 w 4185744"/>
                <a:gd name="connsiteY1" fmla="*/ 12807 h 2318097"/>
                <a:gd name="connsiteX2" fmla="*/ 10320 w 4185744"/>
                <a:gd name="connsiteY2" fmla="*/ 251115 h 2318097"/>
                <a:gd name="connsiteX3" fmla="*/ 423164 w 4185744"/>
                <a:gd name="connsiteY3" fmla="*/ 705914 h 2318097"/>
                <a:gd name="connsiteX4" fmla="*/ 1529114 w 4185744"/>
                <a:gd name="connsiteY4" fmla="*/ 820034 h 2318097"/>
                <a:gd name="connsiteX5" fmla="*/ 1619738 w 4185744"/>
                <a:gd name="connsiteY5" fmla="*/ 920727 h 2318097"/>
                <a:gd name="connsiteX6" fmla="*/ 1247172 w 4185744"/>
                <a:gd name="connsiteY6" fmla="*/ 1194278 h 2318097"/>
                <a:gd name="connsiteX7" fmla="*/ 1229891 w 4185744"/>
                <a:gd name="connsiteY7" fmla="*/ 1757298 h 2318097"/>
                <a:gd name="connsiteX8" fmla="*/ 1114584 w 4185744"/>
                <a:gd name="connsiteY8" fmla="*/ 2191927 h 2318097"/>
                <a:gd name="connsiteX9" fmla="*/ 4185744 w 4185744"/>
                <a:gd name="connsiteY9" fmla="*/ 1739701 h 2318097"/>
                <a:gd name="connsiteX10" fmla="*/ 4184066 w 4185744"/>
                <a:gd name="connsiteY10" fmla="*/ 642142 h 2318097"/>
                <a:gd name="connsiteX11" fmla="*/ 1693580 w 4185744"/>
                <a:gd name="connsiteY11" fmla="*/ 26233 h 2318097"/>
                <a:gd name="connsiteX0" fmla="*/ 1693580 w 4185744"/>
                <a:gd name="connsiteY0" fmla="*/ 26233 h 2197871"/>
                <a:gd name="connsiteX1" fmla="*/ 502040 w 4185744"/>
                <a:gd name="connsiteY1" fmla="*/ 12807 h 2197871"/>
                <a:gd name="connsiteX2" fmla="*/ 10320 w 4185744"/>
                <a:gd name="connsiteY2" fmla="*/ 251115 h 2197871"/>
                <a:gd name="connsiteX3" fmla="*/ 423164 w 4185744"/>
                <a:gd name="connsiteY3" fmla="*/ 705914 h 2197871"/>
                <a:gd name="connsiteX4" fmla="*/ 1529114 w 4185744"/>
                <a:gd name="connsiteY4" fmla="*/ 820034 h 2197871"/>
                <a:gd name="connsiteX5" fmla="*/ 1619738 w 4185744"/>
                <a:gd name="connsiteY5" fmla="*/ 920727 h 2197871"/>
                <a:gd name="connsiteX6" fmla="*/ 1247172 w 4185744"/>
                <a:gd name="connsiteY6" fmla="*/ 1194278 h 2197871"/>
                <a:gd name="connsiteX7" fmla="*/ 1229891 w 4185744"/>
                <a:gd name="connsiteY7" fmla="*/ 1757298 h 2197871"/>
                <a:gd name="connsiteX8" fmla="*/ 1114584 w 4185744"/>
                <a:gd name="connsiteY8" fmla="*/ 2191927 h 2197871"/>
                <a:gd name="connsiteX9" fmla="*/ 3019584 w 4185744"/>
                <a:gd name="connsiteY9" fmla="*/ 1991902 h 2197871"/>
                <a:gd name="connsiteX10" fmla="*/ 4185744 w 4185744"/>
                <a:gd name="connsiteY10" fmla="*/ 1739701 h 2197871"/>
                <a:gd name="connsiteX11" fmla="*/ 4184066 w 4185744"/>
                <a:gd name="connsiteY11" fmla="*/ 642142 h 2197871"/>
                <a:gd name="connsiteX12" fmla="*/ 1693580 w 4185744"/>
                <a:gd name="connsiteY12" fmla="*/ 26233 h 2197871"/>
                <a:gd name="connsiteX0" fmla="*/ 1693580 w 4185744"/>
                <a:gd name="connsiteY0" fmla="*/ 26233 h 2610066"/>
                <a:gd name="connsiteX1" fmla="*/ 502040 w 4185744"/>
                <a:gd name="connsiteY1" fmla="*/ 12807 h 2610066"/>
                <a:gd name="connsiteX2" fmla="*/ 10320 w 4185744"/>
                <a:gd name="connsiteY2" fmla="*/ 251115 h 2610066"/>
                <a:gd name="connsiteX3" fmla="*/ 423164 w 4185744"/>
                <a:gd name="connsiteY3" fmla="*/ 705914 h 2610066"/>
                <a:gd name="connsiteX4" fmla="*/ 1529114 w 4185744"/>
                <a:gd name="connsiteY4" fmla="*/ 820034 h 2610066"/>
                <a:gd name="connsiteX5" fmla="*/ 1619738 w 4185744"/>
                <a:gd name="connsiteY5" fmla="*/ 920727 h 2610066"/>
                <a:gd name="connsiteX6" fmla="*/ 1247172 w 4185744"/>
                <a:gd name="connsiteY6" fmla="*/ 1194278 h 2610066"/>
                <a:gd name="connsiteX7" fmla="*/ 1229891 w 4185744"/>
                <a:gd name="connsiteY7" fmla="*/ 1757298 h 2610066"/>
                <a:gd name="connsiteX8" fmla="*/ 1114584 w 4185744"/>
                <a:gd name="connsiteY8" fmla="*/ 2191927 h 2610066"/>
                <a:gd name="connsiteX9" fmla="*/ 1276509 w 4185744"/>
                <a:gd name="connsiteY9" fmla="*/ 2601502 h 2610066"/>
                <a:gd name="connsiteX10" fmla="*/ 4185744 w 4185744"/>
                <a:gd name="connsiteY10" fmla="*/ 1739701 h 2610066"/>
                <a:gd name="connsiteX11" fmla="*/ 4184066 w 4185744"/>
                <a:gd name="connsiteY11" fmla="*/ 642142 h 2610066"/>
                <a:gd name="connsiteX12" fmla="*/ 1693580 w 4185744"/>
                <a:gd name="connsiteY12" fmla="*/ 26233 h 2610066"/>
                <a:gd name="connsiteX0" fmla="*/ 1693580 w 4185744"/>
                <a:gd name="connsiteY0" fmla="*/ 26233 h 2610066"/>
                <a:gd name="connsiteX1" fmla="*/ 502040 w 4185744"/>
                <a:gd name="connsiteY1" fmla="*/ 12807 h 2610066"/>
                <a:gd name="connsiteX2" fmla="*/ 10320 w 4185744"/>
                <a:gd name="connsiteY2" fmla="*/ 251115 h 2610066"/>
                <a:gd name="connsiteX3" fmla="*/ 423164 w 4185744"/>
                <a:gd name="connsiteY3" fmla="*/ 705914 h 2610066"/>
                <a:gd name="connsiteX4" fmla="*/ 1529114 w 4185744"/>
                <a:gd name="connsiteY4" fmla="*/ 820034 h 2610066"/>
                <a:gd name="connsiteX5" fmla="*/ 1619738 w 4185744"/>
                <a:gd name="connsiteY5" fmla="*/ 920727 h 2610066"/>
                <a:gd name="connsiteX6" fmla="*/ 1247172 w 4185744"/>
                <a:gd name="connsiteY6" fmla="*/ 1194278 h 2610066"/>
                <a:gd name="connsiteX7" fmla="*/ 1229891 w 4185744"/>
                <a:gd name="connsiteY7" fmla="*/ 1757298 h 2610066"/>
                <a:gd name="connsiteX8" fmla="*/ 1114584 w 4185744"/>
                <a:gd name="connsiteY8" fmla="*/ 2191927 h 2610066"/>
                <a:gd name="connsiteX9" fmla="*/ 1276509 w 4185744"/>
                <a:gd name="connsiteY9" fmla="*/ 2601502 h 2610066"/>
                <a:gd name="connsiteX10" fmla="*/ 4185744 w 4185744"/>
                <a:gd name="connsiteY10" fmla="*/ 1739701 h 2610066"/>
                <a:gd name="connsiteX11" fmla="*/ 4184066 w 4185744"/>
                <a:gd name="connsiteY11" fmla="*/ 642142 h 2610066"/>
                <a:gd name="connsiteX12" fmla="*/ 1693580 w 4185744"/>
                <a:gd name="connsiteY12" fmla="*/ 26233 h 2610066"/>
                <a:gd name="connsiteX0" fmla="*/ 1693580 w 4185744"/>
                <a:gd name="connsiteY0" fmla="*/ 26233 h 2610066"/>
                <a:gd name="connsiteX1" fmla="*/ 502040 w 4185744"/>
                <a:gd name="connsiteY1" fmla="*/ 12807 h 2610066"/>
                <a:gd name="connsiteX2" fmla="*/ 10320 w 4185744"/>
                <a:gd name="connsiteY2" fmla="*/ 251115 h 2610066"/>
                <a:gd name="connsiteX3" fmla="*/ 423164 w 4185744"/>
                <a:gd name="connsiteY3" fmla="*/ 705914 h 2610066"/>
                <a:gd name="connsiteX4" fmla="*/ 1529114 w 4185744"/>
                <a:gd name="connsiteY4" fmla="*/ 820034 h 2610066"/>
                <a:gd name="connsiteX5" fmla="*/ 1619738 w 4185744"/>
                <a:gd name="connsiteY5" fmla="*/ 920727 h 2610066"/>
                <a:gd name="connsiteX6" fmla="*/ 1247172 w 4185744"/>
                <a:gd name="connsiteY6" fmla="*/ 1194278 h 2610066"/>
                <a:gd name="connsiteX7" fmla="*/ 1229891 w 4185744"/>
                <a:gd name="connsiteY7" fmla="*/ 1757298 h 2610066"/>
                <a:gd name="connsiteX8" fmla="*/ 1114584 w 4185744"/>
                <a:gd name="connsiteY8" fmla="*/ 2191927 h 2610066"/>
                <a:gd name="connsiteX9" fmla="*/ 1276509 w 4185744"/>
                <a:gd name="connsiteY9" fmla="*/ 2601502 h 2610066"/>
                <a:gd name="connsiteX10" fmla="*/ 4185744 w 4185744"/>
                <a:gd name="connsiteY10" fmla="*/ 1739701 h 2610066"/>
                <a:gd name="connsiteX11" fmla="*/ 4184066 w 4185744"/>
                <a:gd name="connsiteY11" fmla="*/ 642142 h 2610066"/>
                <a:gd name="connsiteX12" fmla="*/ 1693580 w 4185744"/>
                <a:gd name="connsiteY12" fmla="*/ 26233 h 2610066"/>
                <a:gd name="connsiteX0" fmla="*/ 1693580 w 4185744"/>
                <a:gd name="connsiteY0" fmla="*/ 26233 h 2608652"/>
                <a:gd name="connsiteX1" fmla="*/ 502040 w 4185744"/>
                <a:gd name="connsiteY1" fmla="*/ 12807 h 2608652"/>
                <a:gd name="connsiteX2" fmla="*/ 10320 w 4185744"/>
                <a:gd name="connsiteY2" fmla="*/ 251115 h 2608652"/>
                <a:gd name="connsiteX3" fmla="*/ 423164 w 4185744"/>
                <a:gd name="connsiteY3" fmla="*/ 705914 h 2608652"/>
                <a:gd name="connsiteX4" fmla="*/ 1529114 w 4185744"/>
                <a:gd name="connsiteY4" fmla="*/ 820034 h 2608652"/>
                <a:gd name="connsiteX5" fmla="*/ 1619738 w 4185744"/>
                <a:gd name="connsiteY5" fmla="*/ 920727 h 2608652"/>
                <a:gd name="connsiteX6" fmla="*/ 1247172 w 4185744"/>
                <a:gd name="connsiteY6" fmla="*/ 1194278 h 2608652"/>
                <a:gd name="connsiteX7" fmla="*/ 1229891 w 4185744"/>
                <a:gd name="connsiteY7" fmla="*/ 1757298 h 2608652"/>
                <a:gd name="connsiteX8" fmla="*/ 1114584 w 4185744"/>
                <a:gd name="connsiteY8" fmla="*/ 2191927 h 2608652"/>
                <a:gd name="connsiteX9" fmla="*/ 1276509 w 4185744"/>
                <a:gd name="connsiteY9" fmla="*/ 2601502 h 2608652"/>
                <a:gd name="connsiteX10" fmla="*/ 4185744 w 4185744"/>
                <a:gd name="connsiteY10" fmla="*/ 1739701 h 2608652"/>
                <a:gd name="connsiteX11" fmla="*/ 4184066 w 4185744"/>
                <a:gd name="connsiteY11" fmla="*/ 642142 h 2608652"/>
                <a:gd name="connsiteX12" fmla="*/ 1693580 w 4185744"/>
                <a:gd name="connsiteY12" fmla="*/ 26233 h 2608652"/>
                <a:gd name="connsiteX0" fmla="*/ 1693580 w 4185744"/>
                <a:gd name="connsiteY0" fmla="*/ 26233 h 2608652"/>
                <a:gd name="connsiteX1" fmla="*/ 502040 w 4185744"/>
                <a:gd name="connsiteY1" fmla="*/ 12807 h 2608652"/>
                <a:gd name="connsiteX2" fmla="*/ 10320 w 4185744"/>
                <a:gd name="connsiteY2" fmla="*/ 251115 h 2608652"/>
                <a:gd name="connsiteX3" fmla="*/ 423164 w 4185744"/>
                <a:gd name="connsiteY3" fmla="*/ 705914 h 2608652"/>
                <a:gd name="connsiteX4" fmla="*/ 1529114 w 4185744"/>
                <a:gd name="connsiteY4" fmla="*/ 820034 h 2608652"/>
                <a:gd name="connsiteX5" fmla="*/ 1619738 w 4185744"/>
                <a:gd name="connsiteY5" fmla="*/ 920727 h 2608652"/>
                <a:gd name="connsiteX6" fmla="*/ 1247172 w 4185744"/>
                <a:gd name="connsiteY6" fmla="*/ 1194278 h 2608652"/>
                <a:gd name="connsiteX7" fmla="*/ 1229891 w 4185744"/>
                <a:gd name="connsiteY7" fmla="*/ 1757298 h 2608652"/>
                <a:gd name="connsiteX8" fmla="*/ 1114584 w 4185744"/>
                <a:gd name="connsiteY8" fmla="*/ 2191927 h 2608652"/>
                <a:gd name="connsiteX9" fmla="*/ 1276509 w 4185744"/>
                <a:gd name="connsiteY9" fmla="*/ 2601502 h 2608652"/>
                <a:gd name="connsiteX10" fmla="*/ 4185744 w 4185744"/>
                <a:gd name="connsiteY10" fmla="*/ 1739701 h 2608652"/>
                <a:gd name="connsiteX11" fmla="*/ 4184066 w 4185744"/>
                <a:gd name="connsiteY11" fmla="*/ 642142 h 2608652"/>
                <a:gd name="connsiteX12" fmla="*/ 1693580 w 4185744"/>
                <a:gd name="connsiteY12" fmla="*/ 26233 h 2608652"/>
                <a:gd name="connsiteX0" fmla="*/ 1693580 w 4223844"/>
                <a:gd name="connsiteY0" fmla="*/ 26233 h 2733152"/>
                <a:gd name="connsiteX1" fmla="*/ 502040 w 4223844"/>
                <a:gd name="connsiteY1" fmla="*/ 12807 h 2733152"/>
                <a:gd name="connsiteX2" fmla="*/ 10320 w 4223844"/>
                <a:gd name="connsiteY2" fmla="*/ 251115 h 2733152"/>
                <a:gd name="connsiteX3" fmla="*/ 423164 w 4223844"/>
                <a:gd name="connsiteY3" fmla="*/ 705914 h 2733152"/>
                <a:gd name="connsiteX4" fmla="*/ 1529114 w 4223844"/>
                <a:gd name="connsiteY4" fmla="*/ 820034 h 2733152"/>
                <a:gd name="connsiteX5" fmla="*/ 1619738 w 4223844"/>
                <a:gd name="connsiteY5" fmla="*/ 920727 h 2733152"/>
                <a:gd name="connsiteX6" fmla="*/ 1247172 w 4223844"/>
                <a:gd name="connsiteY6" fmla="*/ 1194278 h 2733152"/>
                <a:gd name="connsiteX7" fmla="*/ 1229891 w 4223844"/>
                <a:gd name="connsiteY7" fmla="*/ 1757298 h 2733152"/>
                <a:gd name="connsiteX8" fmla="*/ 1114584 w 4223844"/>
                <a:gd name="connsiteY8" fmla="*/ 2191927 h 2733152"/>
                <a:gd name="connsiteX9" fmla="*/ 1276509 w 4223844"/>
                <a:gd name="connsiteY9" fmla="*/ 2601502 h 2733152"/>
                <a:gd name="connsiteX10" fmla="*/ 4223844 w 4223844"/>
                <a:gd name="connsiteY10" fmla="*/ 2616001 h 2733152"/>
                <a:gd name="connsiteX11" fmla="*/ 4184066 w 4223844"/>
                <a:gd name="connsiteY11" fmla="*/ 642142 h 2733152"/>
                <a:gd name="connsiteX12" fmla="*/ 1693580 w 4223844"/>
                <a:gd name="connsiteY12" fmla="*/ 26233 h 2733152"/>
                <a:gd name="connsiteX0" fmla="*/ 1693580 w 4223844"/>
                <a:gd name="connsiteY0" fmla="*/ 26233 h 2640843"/>
                <a:gd name="connsiteX1" fmla="*/ 502040 w 4223844"/>
                <a:gd name="connsiteY1" fmla="*/ 12807 h 2640843"/>
                <a:gd name="connsiteX2" fmla="*/ 10320 w 4223844"/>
                <a:gd name="connsiteY2" fmla="*/ 251115 h 2640843"/>
                <a:gd name="connsiteX3" fmla="*/ 423164 w 4223844"/>
                <a:gd name="connsiteY3" fmla="*/ 705914 h 2640843"/>
                <a:gd name="connsiteX4" fmla="*/ 1529114 w 4223844"/>
                <a:gd name="connsiteY4" fmla="*/ 820034 h 2640843"/>
                <a:gd name="connsiteX5" fmla="*/ 1619738 w 4223844"/>
                <a:gd name="connsiteY5" fmla="*/ 920727 h 2640843"/>
                <a:gd name="connsiteX6" fmla="*/ 1247172 w 4223844"/>
                <a:gd name="connsiteY6" fmla="*/ 1194278 h 2640843"/>
                <a:gd name="connsiteX7" fmla="*/ 1229891 w 4223844"/>
                <a:gd name="connsiteY7" fmla="*/ 1757298 h 2640843"/>
                <a:gd name="connsiteX8" fmla="*/ 1114584 w 4223844"/>
                <a:gd name="connsiteY8" fmla="*/ 2191927 h 2640843"/>
                <a:gd name="connsiteX9" fmla="*/ 1276509 w 4223844"/>
                <a:gd name="connsiteY9" fmla="*/ 2601502 h 2640843"/>
                <a:gd name="connsiteX10" fmla="*/ 4223844 w 4223844"/>
                <a:gd name="connsiteY10" fmla="*/ 2616001 h 2640843"/>
                <a:gd name="connsiteX11" fmla="*/ 4184066 w 4223844"/>
                <a:gd name="connsiteY11" fmla="*/ 642142 h 2640843"/>
                <a:gd name="connsiteX12" fmla="*/ 1693580 w 4223844"/>
                <a:gd name="connsiteY12" fmla="*/ 26233 h 2640843"/>
                <a:gd name="connsiteX0" fmla="*/ 1693580 w 4223844"/>
                <a:gd name="connsiteY0" fmla="*/ 26233 h 2662845"/>
                <a:gd name="connsiteX1" fmla="*/ 502040 w 4223844"/>
                <a:gd name="connsiteY1" fmla="*/ 12807 h 2662845"/>
                <a:gd name="connsiteX2" fmla="*/ 10320 w 4223844"/>
                <a:gd name="connsiteY2" fmla="*/ 251115 h 2662845"/>
                <a:gd name="connsiteX3" fmla="*/ 423164 w 4223844"/>
                <a:gd name="connsiteY3" fmla="*/ 705914 h 2662845"/>
                <a:gd name="connsiteX4" fmla="*/ 1529114 w 4223844"/>
                <a:gd name="connsiteY4" fmla="*/ 820034 h 2662845"/>
                <a:gd name="connsiteX5" fmla="*/ 1619738 w 4223844"/>
                <a:gd name="connsiteY5" fmla="*/ 920727 h 2662845"/>
                <a:gd name="connsiteX6" fmla="*/ 1247172 w 4223844"/>
                <a:gd name="connsiteY6" fmla="*/ 1194278 h 2662845"/>
                <a:gd name="connsiteX7" fmla="*/ 1229891 w 4223844"/>
                <a:gd name="connsiteY7" fmla="*/ 1757298 h 2662845"/>
                <a:gd name="connsiteX8" fmla="*/ 1114584 w 4223844"/>
                <a:gd name="connsiteY8" fmla="*/ 2191927 h 2662845"/>
                <a:gd name="connsiteX9" fmla="*/ 1276509 w 4223844"/>
                <a:gd name="connsiteY9" fmla="*/ 2630077 h 2662845"/>
                <a:gd name="connsiteX10" fmla="*/ 4223844 w 4223844"/>
                <a:gd name="connsiteY10" fmla="*/ 2616001 h 2662845"/>
                <a:gd name="connsiteX11" fmla="*/ 4184066 w 4223844"/>
                <a:gd name="connsiteY11" fmla="*/ 642142 h 2662845"/>
                <a:gd name="connsiteX12" fmla="*/ 1693580 w 4223844"/>
                <a:gd name="connsiteY12" fmla="*/ 26233 h 2662845"/>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14584 w 4223844"/>
                <a:gd name="connsiteY8" fmla="*/ 219192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14584 w 4223844"/>
                <a:gd name="connsiteY8" fmla="*/ 219192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14584 w 4223844"/>
                <a:gd name="connsiteY8" fmla="*/ 219192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90784 w 4223844"/>
                <a:gd name="connsiteY8" fmla="*/ 217287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90784 w 4223844"/>
                <a:gd name="connsiteY8" fmla="*/ 217287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 name="connsiteX0" fmla="*/ 1693580 w 4223844"/>
                <a:gd name="connsiteY0" fmla="*/ 26233 h 2642504"/>
                <a:gd name="connsiteX1" fmla="*/ 502040 w 4223844"/>
                <a:gd name="connsiteY1" fmla="*/ 12807 h 2642504"/>
                <a:gd name="connsiteX2" fmla="*/ 10320 w 4223844"/>
                <a:gd name="connsiteY2" fmla="*/ 251115 h 2642504"/>
                <a:gd name="connsiteX3" fmla="*/ 423164 w 4223844"/>
                <a:gd name="connsiteY3" fmla="*/ 705914 h 2642504"/>
                <a:gd name="connsiteX4" fmla="*/ 1529114 w 4223844"/>
                <a:gd name="connsiteY4" fmla="*/ 820034 h 2642504"/>
                <a:gd name="connsiteX5" fmla="*/ 1619738 w 4223844"/>
                <a:gd name="connsiteY5" fmla="*/ 920727 h 2642504"/>
                <a:gd name="connsiteX6" fmla="*/ 1247172 w 4223844"/>
                <a:gd name="connsiteY6" fmla="*/ 1194278 h 2642504"/>
                <a:gd name="connsiteX7" fmla="*/ 1229891 w 4223844"/>
                <a:gd name="connsiteY7" fmla="*/ 1757298 h 2642504"/>
                <a:gd name="connsiteX8" fmla="*/ 1190784 w 4223844"/>
                <a:gd name="connsiteY8" fmla="*/ 2172877 h 2642504"/>
                <a:gd name="connsiteX9" fmla="*/ 1276509 w 4223844"/>
                <a:gd name="connsiteY9" fmla="*/ 2630077 h 2642504"/>
                <a:gd name="connsiteX10" fmla="*/ 4223844 w 4223844"/>
                <a:gd name="connsiteY10" fmla="*/ 2616001 h 2642504"/>
                <a:gd name="connsiteX11" fmla="*/ 4184066 w 4223844"/>
                <a:gd name="connsiteY11" fmla="*/ 642142 h 2642504"/>
                <a:gd name="connsiteX12" fmla="*/ 1693580 w 4223844"/>
                <a:gd name="connsiteY12" fmla="*/ 26233 h 264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23844" h="2642504">
                  <a:moveTo>
                    <a:pt x="1693580" y="26233"/>
                  </a:moveTo>
                  <a:cubicBezTo>
                    <a:pt x="1693580" y="26233"/>
                    <a:pt x="671541" y="-22435"/>
                    <a:pt x="502040" y="12807"/>
                  </a:cubicBezTo>
                  <a:cubicBezTo>
                    <a:pt x="332540" y="48050"/>
                    <a:pt x="37172" y="142031"/>
                    <a:pt x="10320" y="251115"/>
                  </a:cubicBezTo>
                  <a:cubicBezTo>
                    <a:pt x="-51774" y="504527"/>
                    <a:pt x="176465" y="675706"/>
                    <a:pt x="423164" y="705914"/>
                  </a:cubicBezTo>
                  <a:cubicBezTo>
                    <a:pt x="669863" y="736122"/>
                    <a:pt x="1178365" y="687454"/>
                    <a:pt x="1529114" y="820034"/>
                  </a:cubicBezTo>
                  <a:cubicBezTo>
                    <a:pt x="1879863" y="952613"/>
                    <a:pt x="1780848" y="935831"/>
                    <a:pt x="1619738" y="920727"/>
                  </a:cubicBezTo>
                  <a:cubicBezTo>
                    <a:pt x="1456950" y="903945"/>
                    <a:pt x="1368004" y="1006317"/>
                    <a:pt x="1247172" y="1194278"/>
                  </a:cubicBezTo>
                  <a:cubicBezTo>
                    <a:pt x="1124662" y="1382239"/>
                    <a:pt x="1229891" y="1757298"/>
                    <a:pt x="1229891" y="1757298"/>
                  </a:cubicBezTo>
                  <a:cubicBezTo>
                    <a:pt x="1191455" y="1902174"/>
                    <a:pt x="1200645" y="1999426"/>
                    <a:pt x="1190784" y="2172877"/>
                  </a:cubicBezTo>
                  <a:cubicBezTo>
                    <a:pt x="1193791" y="2431053"/>
                    <a:pt x="1221849" y="2486373"/>
                    <a:pt x="1276509" y="2630077"/>
                  </a:cubicBezTo>
                  <a:cubicBezTo>
                    <a:pt x="1883619" y="2669006"/>
                    <a:pt x="3763064" y="2602836"/>
                    <a:pt x="4223844" y="2616001"/>
                  </a:cubicBezTo>
                  <a:cubicBezTo>
                    <a:pt x="4223285" y="2250148"/>
                    <a:pt x="4184625" y="1007995"/>
                    <a:pt x="4184066" y="642142"/>
                  </a:cubicBezTo>
                  <a:lnTo>
                    <a:pt x="1693580" y="26233"/>
                  </a:lnTo>
                  <a:close/>
                </a:path>
              </a:pathLst>
            </a:custGeom>
            <a:solidFill>
              <a:srgbClr val="FEAD6D"/>
            </a:solidFill>
            <a:ln w="38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Freeform: Shape 30">
              <a:extLst>
                <a:ext uri="{FF2B5EF4-FFF2-40B4-BE49-F238E27FC236}">
                  <a16:creationId xmlns:a16="http://schemas.microsoft.com/office/drawing/2014/main" id="{A8CD0FA1-23D2-4E6A-A4EA-14C0BF05AC3A}"/>
                </a:ext>
              </a:extLst>
            </p:cNvPr>
            <p:cNvSpPr/>
            <p:nvPr/>
          </p:nvSpPr>
          <p:spPr>
            <a:xfrm>
              <a:off x="7434542" y="1793567"/>
              <a:ext cx="3556684" cy="1741631"/>
            </a:xfrm>
            <a:custGeom>
              <a:avLst/>
              <a:gdLst>
                <a:gd name="connsiteX0" fmla="*/ 0 w 3556684"/>
                <a:gd name="connsiteY0" fmla="*/ 355156 h 1741631"/>
                <a:gd name="connsiteX1" fmla="*/ 105728 w 3556684"/>
                <a:gd name="connsiteY1" fmla="*/ 971065 h 1741631"/>
                <a:gd name="connsiteX2" fmla="*/ 961623 w 3556684"/>
                <a:gd name="connsiteY2" fmla="*/ 1216085 h 1741631"/>
                <a:gd name="connsiteX3" fmla="*/ 1490264 w 3556684"/>
                <a:gd name="connsiteY3" fmla="*/ 1739692 h 1741631"/>
                <a:gd name="connsiteX4" fmla="*/ 2658308 w 3556684"/>
                <a:gd name="connsiteY4" fmla="*/ 1474532 h 1741631"/>
                <a:gd name="connsiteX5" fmla="*/ 2643204 w 3556684"/>
                <a:gd name="connsiteY5" fmla="*/ 1247972 h 1741631"/>
                <a:gd name="connsiteX6" fmla="*/ 3552802 w 3556684"/>
                <a:gd name="connsiteY6" fmla="*/ 971065 h 1741631"/>
                <a:gd name="connsiteX7" fmla="*/ 2759002 w 3556684"/>
                <a:gd name="connsiteY7" fmla="*/ 163838 h 1741631"/>
                <a:gd name="connsiteX8" fmla="*/ 1777240 w 3556684"/>
                <a:gd name="connsiteY8" fmla="*/ 21189 h 1741631"/>
                <a:gd name="connsiteX9" fmla="*/ 0 w 3556684"/>
                <a:gd name="connsiteY9" fmla="*/ 355156 h 174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6684" h="1741631">
                  <a:moveTo>
                    <a:pt x="0" y="355156"/>
                  </a:moveTo>
                  <a:lnTo>
                    <a:pt x="105728" y="971065"/>
                  </a:lnTo>
                  <a:cubicBezTo>
                    <a:pt x="105728" y="971065"/>
                    <a:pt x="681359" y="1113714"/>
                    <a:pt x="961623" y="1216085"/>
                  </a:cubicBezTo>
                  <a:cubicBezTo>
                    <a:pt x="1466769" y="1402368"/>
                    <a:pt x="1376145" y="1771578"/>
                    <a:pt x="1490264" y="1739692"/>
                  </a:cubicBezTo>
                  <a:cubicBezTo>
                    <a:pt x="1604383" y="1707805"/>
                    <a:pt x="2574397" y="1551730"/>
                    <a:pt x="2658308" y="1474532"/>
                  </a:cubicBezTo>
                  <a:cubicBezTo>
                    <a:pt x="2696908" y="1449359"/>
                    <a:pt x="2621388" y="1328526"/>
                    <a:pt x="2643204" y="1247972"/>
                  </a:cubicBezTo>
                  <a:cubicBezTo>
                    <a:pt x="2750611" y="1174130"/>
                    <a:pt x="3500777" y="1061689"/>
                    <a:pt x="3552802" y="971065"/>
                  </a:cubicBezTo>
                  <a:cubicBezTo>
                    <a:pt x="3604827" y="882119"/>
                    <a:pt x="3123177" y="331661"/>
                    <a:pt x="2759002" y="163838"/>
                  </a:cubicBezTo>
                  <a:cubicBezTo>
                    <a:pt x="2409931" y="2729"/>
                    <a:pt x="1993731" y="-27479"/>
                    <a:pt x="1777240" y="21189"/>
                  </a:cubicBezTo>
                  <a:cubicBezTo>
                    <a:pt x="1560749" y="69858"/>
                    <a:pt x="0" y="355156"/>
                    <a:pt x="0" y="355156"/>
                  </a:cubicBezTo>
                  <a:close/>
                </a:path>
              </a:pathLst>
            </a:custGeom>
            <a:solidFill>
              <a:schemeClr val="bg1">
                <a:lumMod val="85000"/>
              </a:schemeClr>
            </a:solidFill>
            <a:ln w="1677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4A66140-37E5-499C-83B3-D85E2DA1A9AB}"/>
                </a:ext>
              </a:extLst>
            </p:cNvPr>
            <p:cNvSpPr/>
            <p:nvPr/>
          </p:nvSpPr>
          <p:spPr>
            <a:xfrm>
              <a:off x="7421116" y="1744186"/>
              <a:ext cx="2408252" cy="399502"/>
            </a:xfrm>
            <a:custGeom>
              <a:avLst/>
              <a:gdLst>
                <a:gd name="connsiteX0" fmla="*/ 0 w 2408252"/>
                <a:gd name="connsiteY0" fmla="*/ 399502 h 399502"/>
                <a:gd name="connsiteX1" fmla="*/ 46990 w 2408252"/>
                <a:gd name="connsiteY1" fmla="*/ 322304 h 399502"/>
                <a:gd name="connsiteX2" fmla="*/ 1911498 w 2408252"/>
                <a:gd name="connsiteY2" fmla="*/ 85 h 399502"/>
                <a:gd name="connsiteX3" fmla="*/ 2408253 w 2408252"/>
                <a:gd name="connsiteY3" fmla="*/ 94065 h 399502"/>
                <a:gd name="connsiteX4" fmla="*/ 1911498 w 2408252"/>
                <a:gd name="connsiteY4" fmla="*/ 63857 h 399502"/>
                <a:gd name="connsiteX5" fmla="*/ 0 w 2408252"/>
                <a:gd name="connsiteY5" fmla="*/ 399502 h 39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252" h="399502">
                  <a:moveTo>
                    <a:pt x="0" y="399502"/>
                  </a:moveTo>
                  <a:lnTo>
                    <a:pt x="46990" y="322304"/>
                  </a:lnTo>
                  <a:cubicBezTo>
                    <a:pt x="46990" y="322304"/>
                    <a:pt x="1696685" y="3441"/>
                    <a:pt x="1911498" y="85"/>
                  </a:cubicBezTo>
                  <a:cubicBezTo>
                    <a:pt x="2126311" y="-3272"/>
                    <a:pt x="2408253" y="94065"/>
                    <a:pt x="2408253" y="94065"/>
                  </a:cubicBezTo>
                  <a:cubicBezTo>
                    <a:pt x="2408253" y="94065"/>
                    <a:pt x="2017226" y="47075"/>
                    <a:pt x="1911498" y="63857"/>
                  </a:cubicBezTo>
                  <a:cubicBezTo>
                    <a:pt x="1805770" y="80640"/>
                    <a:pt x="0" y="399502"/>
                    <a:pt x="0" y="399502"/>
                  </a:cubicBezTo>
                  <a:close/>
                </a:path>
              </a:pathLst>
            </a:custGeom>
            <a:solidFill>
              <a:schemeClr val="bg1">
                <a:lumMod val="95000"/>
              </a:schemeClr>
            </a:solidFill>
            <a:ln w="16772"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DE088B2-F343-4B74-A883-002A39DCBD4C}"/>
                </a:ext>
              </a:extLst>
            </p:cNvPr>
            <p:cNvSpPr/>
            <p:nvPr/>
          </p:nvSpPr>
          <p:spPr>
            <a:xfrm>
              <a:off x="6991955" y="2166049"/>
              <a:ext cx="548315" cy="623852"/>
            </a:xfrm>
            <a:custGeom>
              <a:avLst/>
              <a:gdLst>
                <a:gd name="connsiteX0" fmla="*/ 548315 w 548314"/>
                <a:gd name="connsiteY0" fmla="*/ 589057 h 614327"/>
                <a:gd name="connsiteX1" fmla="*/ 127080 w 548314"/>
                <a:gd name="connsiteY1" fmla="*/ 614230 h 614327"/>
                <a:gd name="connsiteX2" fmla="*/ 68342 w 548314"/>
                <a:gd name="connsiteY2" fmla="*/ 567240 h 614327"/>
                <a:gd name="connsiteX3" fmla="*/ 1213 w 548314"/>
                <a:gd name="connsiteY3" fmla="*/ 135936 h 614327"/>
                <a:gd name="connsiteX4" fmla="*/ 49882 w 548314"/>
                <a:gd name="connsiteY4" fmla="*/ 63773 h 614327"/>
                <a:gd name="connsiteX5" fmla="*/ 429161 w 548314"/>
                <a:gd name="connsiteY5" fmla="*/ 0 h 614327"/>
                <a:gd name="connsiteX6" fmla="*/ 548315 w 548314"/>
                <a:gd name="connsiteY6" fmla="*/ 589057 h 614327"/>
                <a:gd name="connsiteX0" fmla="*/ 548315 w 548315"/>
                <a:gd name="connsiteY0" fmla="*/ 598582 h 623852"/>
                <a:gd name="connsiteX1" fmla="*/ 127080 w 548315"/>
                <a:gd name="connsiteY1" fmla="*/ 623755 h 623852"/>
                <a:gd name="connsiteX2" fmla="*/ 68342 w 548315"/>
                <a:gd name="connsiteY2" fmla="*/ 576765 h 623852"/>
                <a:gd name="connsiteX3" fmla="*/ 1213 w 548315"/>
                <a:gd name="connsiteY3" fmla="*/ 145461 h 623852"/>
                <a:gd name="connsiteX4" fmla="*/ 49882 w 548315"/>
                <a:gd name="connsiteY4" fmla="*/ 73298 h 623852"/>
                <a:gd name="connsiteX5" fmla="*/ 467261 w 548315"/>
                <a:gd name="connsiteY5" fmla="*/ 0 h 623852"/>
                <a:gd name="connsiteX6" fmla="*/ 548315 w 548315"/>
                <a:gd name="connsiteY6" fmla="*/ 598582 h 6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315" h="623852">
                  <a:moveTo>
                    <a:pt x="548315" y="598582"/>
                  </a:moveTo>
                  <a:lnTo>
                    <a:pt x="127080" y="623755"/>
                  </a:lnTo>
                  <a:cubicBezTo>
                    <a:pt x="98551" y="625434"/>
                    <a:pt x="73377" y="605295"/>
                    <a:pt x="68342" y="576765"/>
                  </a:cubicBezTo>
                  <a:lnTo>
                    <a:pt x="1213" y="145461"/>
                  </a:lnTo>
                  <a:cubicBezTo>
                    <a:pt x="-5499" y="111897"/>
                    <a:pt x="16318" y="78332"/>
                    <a:pt x="49882" y="73298"/>
                  </a:cubicBezTo>
                  <a:lnTo>
                    <a:pt x="467261" y="0"/>
                  </a:lnTo>
                  <a:lnTo>
                    <a:pt x="548315" y="598582"/>
                  </a:lnTo>
                  <a:close/>
                </a:path>
              </a:pathLst>
            </a:custGeom>
            <a:solidFill>
              <a:schemeClr val="accent6"/>
            </a:solidFill>
            <a:ln w="16772"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C26EB4E6-D53E-44F8-876B-E1FB8D74971E}"/>
                </a:ext>
              </a:extLst>
            </p:cNvPr>
            <p:cNvSpPr/>
            <p:nvPr/>
          </p:nvSpPr>
          <p:spPr>
            <a:xfrm>
              <a:off x="7008274" y="2066490"/>
              <a:ext cx="459834" cy="181248"/>
            </a:xfrm>
            <a:custGeom>
              <a:avLst/>
              <a:gdLst>
                <a:gd name="connsiteX0" fmla="*/ 459834 w 459833"/>
                <a:gd name="connsiteY0" fmla="*/ 0 h 181248"/>
                <a:gd name="connsiteX1" fmla="*/ 57060 w 459833"/>
                <a:gd name="connsiteY1" fmla="*/ 105728 h 181248"/>
                <a:gd name="connsiteX2" fmla="*/ 0 w 459833"/>
                <a:gd name="connsiteY2" fmla="*/ 181248 h 181248"/>
                <a:gd name="connsiteX3" fmla="*/ 426269 w 459833"/>
                <a:gd name="connsiteY3" fmla="*/ 119154 h 181248"/>
                <a:gd name="connsiteX0" fmla="*/ 459834 w 459834"/>
                <a:gd name="connsiteY0" fmla="*/ 0 h 181248"/>
                <a:gd name="connsiteX1" fmla="*/ 57060 w 459834"/>
                <a:gd name="connsiteY1" fmla="*/ 105728 h 181248"/>
                <a:gd name="connsiteX2" fmla="*/ 0 w 459834"/>
                <a:gd name="connsiteY2" fmla="*/ 181248 h 181248"/>
                <a:gd name="connsiteX3" fmla="*/ 454844 w 459834"/>
                <a:gd name="connsiteY3" fmla="*/ 119154 h 181248"/>
                <a:gd name="connsiteX4" fmla="*/ 459834 w 459834"/>
                <a:gd name="connsiteY4" fmla="*/ 0 h 181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834" h="181248">
                  <a:moveTo>
                    <a:pt x="459834" y="0"/>
                  </a:moveTo>
                  <a:lnTo>
                    <a:pt x="57060" y="105728"/>
                  </a:lnTo>
                  <a:lnTo>
                    <a:pt x="0" y="181248"/>
                  </a:lnTo>
                  <a:lnTo>
                    <a:pt x="454844" y="119154"/>
                  </a:lnTo>
                  <a:cubicBezTo>
                    <a:pt x="466032" y="79436"/>
                    <a:pt x="448646" y="39718"/>
                    <a:pt x="459834" y="0"/>
                  </a:cubicBezTo>
                  <a:close/>
                </a:path>
              </a:pathLst>
            </a:custGeom>
            <a:solidFill>
              <a:schemeClr val="accent6">
                <a:lumMod val="40000"/>
                <a:lumOff val="60000"/>
              </a:schemeClr>
            </a:solidFill>
            <a:ln w="1677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7A398AB-8AF9-4413-9E08-25AF4E6ECD7D}"/>
                </a:ext>
              </a:extLst>
            </p:cNvPr>
            <p:cNvSpPr/>
            <p:nvPr/>
          </p:nvSpPr>
          <p:spPr>
            <a:xfrm>
              <a:off x="7815094" y="2861968"/>
              <a:ext cx="1035870" cy="1914089"/>
            </a:xfrm>
            <a:custGeom>
              <a:avLst/>
              <a:gdLst>
                <a:gd name="connsiteX0" fmla="*/ 72569 w 1035870"/>
                <a:gd name="connsiteY0" fmla="*/ 0 h 1914089"/>
                <a:gd name="connsiteX1" fmla="*/ 405 w 1035870"/>
                <a:gd name="connsiteY1" fmla="*/ 199709 h 1914089"/>
                <a:gd name="connsiteX2" fmla="*/ 106134 w 1035870"/>
                <a:gd name="connsiteY2" fmla="*/ 963301 h 1914089"/>
                <a:gd name="connsiteX3" fmla="*/ 33970 w 1035870"/>
                <a:gd name="connsiteY3" fmla="*/ 1701720 h 1914089"/>
                <a:gd name="connsiteX4" fmla="*/ 13831 w 1035870"/>
                <a:gd name="connsiteY4" fmla="*/ 1906464 h 1914089"/>
                <a:gd name="connsiteX5" fmla="*/ 143055 w 1035870"/>
                <a:gd name="connsiteY5" fmla="*/ 1765493 h 1914089"/>
                <a:gd name="connsiteX6" fmla="*/ 448492 w 1035870"/>
                <a:gd name="connsiteY6" fmla="*/ 973371 h 1914089"/>
                <a:gd name="connsiteX7" fmla="*/ 537437 w 1035870"/>
                <a:gd name="connsiteY7" fmla="*/ 454799 h 1914089"/>
                <a:gd name="connsiteX8" fmla="*/ 737146 w 1035870"/>
                <a:gd name="connsiteY8" fmla="*/ 530319 h 1914089"/>
                <a:gd name="connsiteX9" fmla="*/ 1035870 w 1035870"/>
                <a:gd name="connsiteY9" fmla="*/ 533676 h 1914089"/>
                <a:gd name="connsiteX10" fmla="*/ 717008 w 1035870"/>
                <a:gd name="connsiteY10" fmla="*/ 166144 h 1914089"/>
                <a:gd name="connsiteX11" fmla="*/ 72569 w 1035870"/>
                <a:gd name="connsiteY11" fmla="*/ 0 h 1914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5870" h="1914089">
                  <a:moveTo>
                    <a:pt x="72569" y="0"/>
                  </a:moveTo>
                  <a:cubicBezTo>
                    <a:pt x="72569" y="0"/>
                    <a:pt x="-6307" y="88946"/>
                    <a:pt x="405" y="199709"/>
                  </a:cubicBezTo>
                  <a:cubicBezTo>
                    <a:pt x="7118" y="312150"/>
                    <a:pt x="102777" y="770305"/>
                    <a:pt x="106134" y="963301"/>
                  </a:cubicBezTo>
                  <a:cubicBezTo>
                    <a:pt x="109490" y="1156297"/>
                    <a:pt x="54109" y="1601027"/>
                    <a:pt x="33970" y="1701720"/>
                  </a:cubicBezTo>
                  <a:cubicBezTo>
                    <a:pt x="20544" y="1767171"/>
                    <a:pt x="-16377" y="1882969"/>
                    <a:pt x="13831" y="1906464"/>
                  </a:cubicBezTo>
                  <a:cubicBezTo>
                    <a:pt x="54109" y="1938350"/>
                    <a:pt x="77604" y="1866186"/>
                    <a:pt x="143055" y="1765493"/>
                  </a:cubicBezTo>
                  <a:cubicBezTo>
                    <a:pt x="208505" y="1663121"/>
                    <a:pt x="404858" y="1134480"/>
                    <a:pt x="448492" y="973371"/>
                  </a:cubicBezTo>
                  <a:cubicBezTo>
                    <a:pt x="515621" y="721637"/>
                    <a:pt x="438422" y="506824"/>
                    <a:pt x="537437" y="454799"/>
                  </a:cubicBezTo>
                  <a:cubicBezTo>
                    <a:pt x="604566" y="419556"/>
                    <a:pt x="656591" y="510180"/>
                    <a:pt x="737146" y="530319"/>
                  </a:cubicBezTo>
                  <a:cubicBezTo>
                    <a:pt x="817701" y="550458"/>
                    <a:pt x="1035870" y="533676"/>
                    <a:pt x="1035870" y="533676"/>
                  </a:cubicBezTo>
                  <a:cubicBezTo>
                    <a:pt x="1035870" y="533676"/>
                    <a:pt x="915038" y="258447"/>
                    <a:pt x="717008" y="166144"/>
                  </a:cubicBezTo>
                  <a:cubicBezTo>
                    <a:pt x="518977" y="73842"/>
                    <a:pt x="72569" y="0"/>
                    <a:pt x="72569" y="0"/>
                  </a:cubicBezTo>
                  <a:close/>
                </a:path>
              </a:pathLst>
            </a:custGeom>
            <a:solidFill>
              <a:schemeClr val="accent6"/>
            </a:solidFill>
            <a:ln w="1677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E00228C-9EC6-482F-A428-AB842C232750}"/>
                </a:ext>
              </a:extLst>
            </p:cNvPr>
            <p:cNvSpPr/>
            <p:nvPr/>
          </p:nvSpPr>
          <p:spPr>
            <a:xfrm>
              <a:off x="8832470" y="3271422"/>
              <a:ext cx="1545181" cy="1423200"/>
            </a:xfrm>
            <a:custGeom>
              <a:avLst/>
              <a:gdLst>
                <a:gd name="connsiteX0" fmla="*/ 1409742 w 1545181"/>
                <a:gd name="connsiteY0" fmla="*/ 1211712 h 1423200"/>
                <a:gd name="connsiteX1" fmla="*/ 379312 w 1545181"/>
                <a:gd name="connsiteY1" fmla="*/ 1419812 h 1423200"/>
                <a:gd name="connsiteX2" fmla="*/ 181281 w 1545181"/>
                <a:gd name="connsiteY2" fmla="*/ 1287232 h 1423200"/>
                <a:gd name="connsiteX3" fmla="*/ 3389 w 1545181"/>
                <a:gd name="connsiteY3" fmla="*/ 409520 h 1423200"/>
                <a:gd name="connsiteX4" fmla="*/ 135969 w 1545181"/>
                <a:gd name="connsiteY4" fmla="*/ 211489 h 1423200"/>
                <a:gd name="connsiteX5" fmla="*/ 1166399 w 1545181"/>
                <a:gd name="connsiteY5" fmla="*/ 3389 h 1423200"/>
                <a:gd name="connsiteX6" fmla="*/ 1364430 w 1545181"/>
                <a:gd name="connsiteY6" fmla="*/ 135969 h 1423200"/>
                <a:gd name="connsiteX7" fmla="*/ 1542322 w 1545181"/>
                <a:gd name="connsiteY7" fmla="*/ 1013681 h 1423200"/>
                <a:gd name="connsiteX8" fmla="*/ 1409742 w 1545181"/>
                <a:gd name="connsiteY8" fmla="*/ 1211712 h 142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181" h="1423200">
                  <a:moveTo>
                    <a:pt x="1409742" y="1211712"/>
                  </a:moveTo>
                  <a:lnTo>
                    <a:pt x="379312" y="1419812"/>
                  </a:lnTo>
                  <a:cubicBezTo>
                    <a:pt x="288688" y="1438272"/>
                    <a:pt x="199742" y="1379534"/>
                    <a:pt x="181281" y="1287232"/>
                  </a:cubicBezTo>
                  <a:lnTo>
                    <a:pt x="3389" y="409520"/>
                  </a:lnTo>
                  <a:cubicBezTo>
                    <a:pt x="-15071" y="318896"/>
                    <a:pt x="43667" y="229950"/>
                    <a:pt x="135969" y="211489"/>
                  </a:cubicBezTo>
                  <a:lnTo>
                    <a:pt x="1166399" y="3389"/>
                  </a:lnTo>
                  <a:cubicBezTo>
                    <a:pt x="1257024" y="-15071"/>
                    <a:pt x="1345969" y="43667"/>
                    <a:pt x="1364430" y="135969"/>
                  </a:cubicBezTo>
                  <a:lnTo>
                    <a:pt x="1542322" y="1013681"/>
                  </a:lnTo>
                  <a:cubicBezTo>
                    <a:pt x="1559104" y="1104305"/>
                    <a:pt x="1500366" y="1193251"/>
                    <a:pt x="1409742" y="1211712"/>
                  </a:cubicBezTo>
                  <a:close/>
                </a:path>
              </a:pathLst>
            </a:custGeom>
            <a:solidFill>
              <a:schemeClr val="accent6"/>
            </a:solidFill>
            <a:ln w="16772"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484E9C4F-0764-45EC-8136-76B7E6EDF817}"/>
                </a:ext>
              </a:extLst>
            </p:cNvPr>
            <p:cNvSpPr/>
            <p:nvPr/>
          </p:nvSpPr>
          <p:spPr>
            <a:xfrm>
              <a:off x="7667226" y="2538323"/>
              <a:ext cx="3134632" cy="602947"/>
            </a:xfrm>
            <a:custGeom>
              <a:avLst/>
              <a:gdLst>
                <a:gd name="connsiteX0" fmla="*/ 0 w 3134632"/>
                <a:gd name="connsiteY0" fmla="*/ 251482 h 602947"/>
                <a:gd name="connsiteX1" fmla="*/ 2505590 w 3134632"/>
                <a:gd name="connsiteY1" fmla="*/ 6461 h 602947"/>
                <a:gd name="connsiteX2" fmla="*/ 3056048 w 3134632"/>
                <a:gd name="connsiteY2" fmla="*/ 202813 h 602947"/>
                <a:gd name="connsiteX3" fmla="*/ 3074508 w 3134632"/>
                <a:gd name="connsiteY3" fmla="*/ 298472 h 602947"/>
                <a:gd name="connsiteX4" fmla="*/ 1013648 w 3134632"/>
                <a:gd name="connsiteY4" fmla="*/ 597196 h 602947"/>
                <a:gd name="connsiteX5" fmla="*/ 719959 w 3134632"/>
                <a:gd name="connsiteY5" fmla="*/ 419304 h 602947"/>
                <a:gd name="connsiteX6" fmla="*/ 0 w 3134632"/>
                <a:gd name="connsiteY6" fmla="*/ 251482 h 60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4632" h="602947">
                  <a:moveTo>
                    <a:pt x="0" y="251482"/>
                  </a:moveTo>
                  <a:cubicBezTo>
                    <a:pt x="0" y="251482"/>
                    <a:pt x="2273995" y="-47242"/>
                    <a:pt x="2505590" y="6461"/>
                  </a:cubicBezTo>
                  <a:cubicBezTo>
                    <a:pt x="2737185" y="60164"/>
                    <a:pt x="2965424" y="150788"/>
                    <a:pt x="3056048" y="202813"/>
                  </a:cubicBezTo>
                  <a:cubicBezTo>
                    <a:pt x="3146672" y="254838"/>
                    <a:pt x="3166811" y="266586"/>
                    <a:pt x="3074508" y="298472"/>
                  </a:cubicBezTo>
                  <a:cubicBezTo>
                    <a:pt x="2980528" y="332037"/>
                    <a:pt x="1102594" y="649221"/>
                    <a:pt x="1013648" y="597196"/>
                  </a:cubicBezTo>
                  <a:cubicBezTo>
                    <a:pt x="899529" y="531745"/>
                    <a:pt x="839112" y="456225"/>
                    <a:pt x="719959" y="419304"/>
                  </a:cubicBezTo>
                  <a:cubicBezTo>
                    <a:pt x="592413" y="377349"/>
                    <a:pt x="0" y="251482"/>
                    <a:pt x="0" y="251482"/>
                  </a:cubicBezTo>
                  <a:close/>
                </a:path>
              </a:pathLst>
            </a:custGeom>
            <a:solidFill>
              <a:schemeClr val="bg1">
                <a:lumMod val="75000"/>
              </a:schemeClr>
            </a:solidFill>
            <a:ln w="1677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884A303-770A-4F82-9E3D-096FB444879D}"/>
                </a:ext>
              </a:extLst>
            </p:cNvPr>
            <p:cNvSpPr/>
            <p:nvPr/>
          </p:nvSpPr>
          <p:spPr>
            <a:xfrm>
              <a:off x="9003749" y="4463062"/>
              <a:ext cx="1477853" cy="416065"/>
            </a:xfrm>
            <a:custGeom>
              <a:avLst/>
              <a:gdLst>
                <a:gd name="connsiteX0" fmla="*/ 1419712 w 1477853"/>
                <a:gd name="connsiteY0" fmla="*/ 144261 h 416065"/>
                <a:gd name="connsiteX1" fmla="*/ 87201 w 1477853"/>
                <a:gd name="connsiteY1" fmla="*/ 414455 h 416065"/>
                <a:gd name="connsiteX2" fmla="*/ 1611 w 1477853"/>
                <a:gd name="connsiteY2" fmla="*/ 357395 h 416065"/>
                <a:gd name="connsiteX3" fmla="*/ 1611 w 1477853"/>
                <a:gd name="connsiteY3" fmla="*/ 357395 h 416065"/>
                <a:gd name="connsiteX4" fmla="*/ 58671 w 1477853"/>
                <a:gd name="connsiteY4" fmla="*/ 271805 h 416065"/>
                <a:gd name="connsiteX5" fmla="*/ 1391182 w 1477853"/>
                <a:gd name="connsiteY5" fmla="*/ 1611 h 416065"/>
                <a:gd name="connsiteX6" fmla="*/ 1476771 w 1477853"/>
                <a:gd name="connsiteY6" fmla="*/ 58671 h 416065"/>
                <a:gd name="connsiteX7" fmla="*/ 1476771 w 1477853"/>
                <a:gd name="connsiteY7" fmla="*/ 58671 h 416065"/>
                <a:gd name="connsiteX8" fmla="*/ 1419712 w 1477853"/>
                <a:gd name="connsiteY8" fmla="*/ 144261 h 41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7853" h="416065">
                  <a:moveTo>
                    <a:pt x="1419712" y="144261"/>
                  </a:moveTo>
                  <a:lnTo>
                    <a:pt x="87201" y="414455"/>
                  </a:lnTo>
                  <a:cubicBezTo>
                    <a:pt x="48602" y="422846"/>
                    <a:pt x="10003" y="397672"/>
                    <a:pt x="1611" y="357395"/>
                  </a:cubicBezTo>
                  <a:lnTo>
                    <a:pt x="1611" y="357395"/>
                  </a:lnTo>
                  <a:cubicBezTo>
                    <a:pt x="-6780" y="318796"/>
                    <a:pt x="18394" y="280197"/>
                    <a:pt x="58671" y="271805"/>
                  </a:cubicBezTo>
                  <a:lnTo>
                    <a:pt x="1391182" y="1611"/>
                  </a:lnTo>
                  <a:cubicBezTo>
                    <a:pt x="1429781" y="-6780"/>
                    <a:pt x="1468380" y="18394"/>
                    <a:pt x="1476771" y="58671"/>
                  </a:cubicBezTo>
                  <a:lnTo>
                    <a:pt x="1476771" y="58671"/>
                  </a:lnTo>
                  <a:cubicBezTo>
                    <a:pt x="1483484" y="98948"/>
                    <a:pt x="1458311" y="135869"/>
                    <a:pt x="1419712" y="144261"/>
                  </a:cubicBezTo>
                  <a:close/>
                </a:path>
              </a:pathLst>
            </a:custGeom>
            <a:solidFill>
              <a:srgbClr val="E6E6E6"/>
            </a:solidFill>
            <a:ln w="1677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A64A6B1-90A6-4952-84FE-3A53BDCDD988}"/>
                </a:ext>
              </a:extLst>
            </p:cNvPr>
            <p:cNvSpPr/>
            <p:nvPr/>
          </p:nvSpPr>
          <p:spPr>
            <a:xfrm>
              <a:off x="9010940" y="4628461"/>
              <a:ext cx="2238228" cy="2100635"/>
            </a:xfrm>
            <a:custGeom>
              <a:avLst/>
              <a:gdLst>
                <a:gd name="connsiteX0" fmla="*/ 1848404 w 2229366"/>
                <a:gd name="connsiteY0" fmla="*/ 1467447 h 1818421"/>
                <a:gd name="connsiteX1" fmla="*/ 274229 w 2229366"/>
                <a:gd name="connsiteY1" fmla="*/ 1786310 h 1818421"/>
                <a:gd name="connsiteX2" fmla="*/ 679 w 2229366"/>
                <a:gd name="connsiteY2" fmla="*/ 1818196 h 1818421"/>
                <a:gd name="connsiteX3" fmla="*/ 4035 w 2229366"/>
                <a:gd name="connsiteY3" fmla="*/ 477294 h 1818421"/>
                <a:gd name="connsiteX4" fmla="*/ 158432 w 2229366"/>
                <a:gd name="connsiteY4" fmla="*/ 245699 h 1818421"/>
                <a:gd name="connsiteX5" fmla="*/ 1355006 w 2229366"/>
                <a:gd name="connsiteY5" fmla="*/ 4035 h 1818421"/>
                <a:gd name="connsiteX6" fmla="*/ 1586601 w 2229366"/>
                <a:gd name="connsiteY6" fmla="*/ 158432 h 1818421"/>
                <a:gd name="connsiteX7" fmla="*/ 2229361 w 2229366"/>
                <a:gd name="connsiteY7" fmla="*/ 1407031 h 1818421"/>
                <a:gd name="connsiteX8" fmla="*/ 1848404 w 2229366"/>
                <a:gd name="connsiteY8" fmla="*/ 1467447 h 1818421"/>
                <a:gd name="connsiteX0" fmla="*/ 1857250 w 2238212"/>
                <a:gd name="connsiteY0" fmla="*/ 1467447 h 2084923"/>
                <a:gd name="connsiteX1" fmla="*/ 283075 w 2238212"/>
                <a:gd name="connsiteY1" fmla="*/ 1786310 h 2084923"/>
                <a:gd name="connsiteX2" fmla="*/ 0 w 2238212"/>
                <a:gd name="connsiteY2" fmla="*/ 2084896 h 2084923"/>
                <a:gd name="connsiteX3" fmla="*/ 12881 w 2238212"/>
                <a:gd name="connsiteY3" fmla="*/ 477294 h 2084923"/>
                <a:gd name="connsiteX4" fmla="*/ 167278 w 2238212"/>
                <a:gd name="connsiteY4" fmla="*/ 245699 h 2084923"/>
                <a:gd name="connsiteX5" fmla="*/ 1363852 w 2238212"/>
                <a:gd name="connsiteY5" fmla="*/ 4035 h 2084923"/>
                <a:gd name="connsiteX6" fmla="*/ 1595447 w 2238212"/>
                <a:gd name="connsiteY6" fmla="*/ 158432 h 2084923"/>
                <a:gd name="connsiteX7" fmla="*/ 2238207 w 2238212"/>
                <a:gd name="connsiteY7" fmla="*/ 1407031 h 2084923"/>
                <a:gd name="connsiteX8" fmla="*/ 1857250 w 2238212"/>
                <a:gd name="connsiteY8" fmla="*/ 1467447 h 2084923"/>
                <a:gd name="connsiteX0" fmla="*/ 1857250 w 2238212"/>
                <a:gd name="connsiteY0" fmla="*/ 1467447 h 2100635"/>
                <a:gd name="connsiteX1" fmla="*/ 1302250 w 2238212"/>
                <a:gd name="connsiteY1" fmla="*/ 2100635 h 2100635"/>
                <a:gd name="connsiteX2" fmla="*/ 0 w 2238212"/>
                <a:gd name="connsiteY2" fmla="*/ 2084896 h 2100635"/>
                <a:gd name="connsiteX3" fmla="*/ 12881 w 2238212"/>
                <a:gd name="connsiteY3" fmla="*/ 477294 h 2100635"/>
                <a:gd name="connsiteX4" fmla="*/ 167278 w 2238212"/>
                <a:gd name="connsiteY4" fmla="*/ 245699 h 2100635"/>
                <a:gd name="connsiteX5" fmla="*/ 1363852 w 2238212"/>
                <a:gd name="connsiteY5" fmla="*/ 4035 h 2100635"/>
                <a:gd name="connsiteX6" fmla="*/ 1595447 w 2238212"/>
                <a:gd name="connsiteY6" fmla="*/ 158432 h 2100635"/>
                <a:gd name="connsiteX7" fmla="*/ 2238207 w 2238212"/>
                <a:gd name="connsiteY7" fmla="*/ 1407031 h 2100635"/>
                <a:gd name="connsiteX8" fmla="*/ 1857250 w 2238212"/>
                <a:gd name="connsiteY8" fmla="*/ 1467447 h 2100635"/>
                <a:gd name="connsiteX0" fmla="*/ 2143000 w 2238228"/>
                <a:gd name="connsiteY0" fmla="*/ 1610322 h 2100635"/>
                <a:gd name="connsiteX1" fmla="*/ 1302250 w 2238228"/>
                <a:gd name="connsiteY1" fmla="*/ 2100635 h 2100635"/>
                <a:gd name="connsiteX2" fmla="*/ 0 w 2238228"/>
                <a:gd name="connsiteY2" fmla="*/ 2084896 h 2100635"/>
                <a:gd name="connsiteX3" fmla="*/ 12881 w 2238228"/>
                <a:gd name="connsiteY3" fmla="*/ 477294 h 2100635"/>
                <a:gd name="connsiteX4" fmla="*/ 167278 w 2238228"/>
                <a:gd name="connsiteY4" fmla="*/ 245699 h 2100635"/>
                <a:gd name="connsiteX5" fmla="*/ 1363852 w 2238228"/>
                <a:gd name="connsiteY5" fmla="*/ 4035 h 2100635"/>
                <a:gd name="connsiteX6" fmla="*/ 1595447 w 2238228"/>
                <a:gd name="connsiteY6" fmla="*/ 158432 h 2100635"/>
                <a:gd name="connsiteX7" fmla="*/ 2238207 w 2238228"/>
                <a:gd name="connsiteY7" fmla="*/ 1407031 h 2100635"/>
                <a:gd name="connsiteX8" fmla="*/ 2143000 w 2238228"/>
                <a:gd name="connsiteY8" fmla="*/ 1610322 h 210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228" h="2100635">
                  <a:moveTo>
                    <a:pt x="2143000" y="1610322"/>
                  </a:moveTo>
                  <a:lnTo>
                    <a:pt x="1302250" y="2100635"/>
                  </a:lnTo>
                  <a:cubicBezTo>
                    <a:pt x="1300572" y="2100635"/>
                    <a:pt x="0" y="2088253"/>
                    <a:pt x="0" y="2084896"/>
                  </a:cubicBezTo>
                  <a:cubicBezTo>
                    <a:pt x="1119" y="1637929"/>
                    <a:pt x="11762" y="924261"/>
                    <a:pt x="12881" y="477294"/>
                  </a:cubicBezTo>
                  <a:cubicBezTo>
                    <a:pt x="-8936" y="369888"/>
                    <a:pt x="59871" y="265838"/>
                    <a:pt x="167278" y="245699"/>
                  </a:cubicBezTo>
                  <a:lnTo>
                    <a:pt x="1363852" y="4035"/>
                  </a:lnTo>
                  <a:cubicBezTo>
                    <a:pt x="1471258" y="-17782"/>
                    <a:pt x="1575308" y="51025"/>
                    <a:pt x="1595447" y="158432"/>
                  </a:cubicBezTo>
                  <a:lnTo>
                    <a:pt x="2238207" y="1407031"/>
                  </a:lnTo>
                  <a:cubicBezTo>
                    <a:pt x="2239886" y="1407031"/>
                    <a:pt x="2144679" y="1608644"/>
                    <a:pt x="2143000" y="1610322"/>
                  </a:cubicBezTo>
                  <a:close/>
                </a:path>
              </a:pathLst>
            </a:custGeom>
            <a:solidFill>
              <a:srgbClr val="E6E6E6"/>
            </a:solidFill>
            <a:ln w="1677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4012F2-C674-4A04-B8C2-F6278CFCE712}"/>
                </a:ext>
              </a:extLst>
            </p:cNvPr>
            <p:cNvSpPr/>
            <p:nvPr/>
          </p:nvSpPr>
          <p:spPr>
            <a:xfrm>
              <a:off x="9921619" y="3753025"/>
              <a:ext cx="2060972" cy="2952451"/>
            </a:xfrm>
            <a:custGeom>
              <a:avLst/>
              <a:gdLst>
                <a:gd name="connsiteX0" fmla="*/ 1588914 w 2120911"/>
                <a:gd name="connsiteY0" fmla="*/ 587459 h 1837736"/>
                <a:gd name="connsiteX1" fmla="*/ 1451299 w 2120911"/>
                <a:gd name="connsiteY1" fmla="*/ 466627 h 1837736"/>
                <a:gd name="connsiteX2" fmla="*/ 407444 w 2120911"/>
                <a:gd name="connsiteY2" fmla="*/ 67210 h 1837736"/>
                <a:gd name="connsiteX3" fmla="*/ 61729 w 2120911"/>
                <a:gd name="connsiteY3" fmla="*/ 75601 h 1837736"/>
                <a:gd name="connsiteX4" fmla="*/ 160745 w 2120911"/>
                <a:gd name="connsiteY4" fmla="*/ 720039 h 1837736"/>
                <a:gd name="connsiteX5" fmla="*/ 1154254 w 2120911"/>
                <a:gd name="connsiteY5" fmla="*/ 1471884 h 1837736"/>
                <a:gd name="connsiteX6" fmla="*/ 1322076 w 2120911"/>
                <a:gd name="connsiteY6" fmla="*/ 1837737 h 1837736"/>
                <a:gd name="connsiteX7" fmla="*/ 2120911 w 2120911"/>
                <a:gd name="connsiteY7" fmla="*/ 1565865 h 1837736"/>
                <a:gd name="connsiteX8" fmla="*/ 1588914 w 2120911"/>
                <a:gd name="connsiteY8" fmla="*/ 587459 h 1837736"/>
                <a:gd name="connsiteX0" fmla="*/ 1588914 w 2120911"/>
                <a:gd name="connsiteY0" fmla="*/ 587459 h 2571162"/>
                <a:gd name="connsiteX1" fmla="*/ 1451299 w 2120911"/>
                <a:gd name="connsiteY1" fmla="*/ 466627 h 2571162"/>
                <a:gd name="connsiteX2" fmla="*/ 407444 w 2120911"/>
                <a:gd name="connsiteY2" fmla="*/ 67210 h 2571162"/>
                <a:gd name="connsiteX3" fmla="*/ 61729 w 2120911"/>
                <a:gd name="connsiteY3" fmla="*/ 75601 h 2571162"/>
                <a:gd name="connsiteX4" fmla="*/ 160745 w 2120911"/>
                <a:gd name="connsiteY4" fmla="*/ 720039 h 2571162"/>
                <a:gd name="connsiteX5" fmla="*/ 1154254 w 2120911"/>
                <a:gd name="connsiteY5" fmla="*/ 1471884 h 2571162"/>
                <a:gd name="connsiteX6" fmla="*/ 1064901 w 2120911"/>
                <a:gd name="connsiteY6" fmla="*/ 2571162 h 2571162"/>
                <a:gd name="connsiteX7" fmla="*/ 2120911 w 2120911"/>
                <a:gd name="connsiteY7" fmla="*/ 1565865 h 2571162"/>
                <a:gd name="connsiteX8" fmla="*/ 1588914 w 2120911"/>
                <a:gd name="connsiteY8" fmla="*/ 587459 h 2571162"/>
                <a:gd name="connsiteX0" fmla="*/ 1588914 w 2035186"/>
                <a:gd name="connsiteY0" fmla="*/ 587459 h 2571162"/>
                <a:gd name="connsiteX1" fmla="*/ 1451299 w 2035186"/>
                <a:gd name="connsiteY1" fmla="*/ 466627 h 2571162"/>
                <a:gd name="connsiteX2" fmla="*/ 407444 w 2035186"/>
                <a:gd name="connsiteY2" fmla="*/ 67210 h 2571162"/>
                <a:gd name="connsiteX3" fmla="*/ 61729 w 2035186"/>
                <a:gd name="connsiteY3" fmla="*/ 75601 h 2571162"/>
                <a:gd name="connsiteX4" fmla="*/ 160745 w 2035186"/>
                <a:gd name="connsiteY4" fmla="*/ 720039 h 2571162"/>
                <a:gd name="connsiteX5" fmla="*/ 1154254 w 2035186"/>
                <a:gd name="connsiteY5" fmla="*/ 1471884 h 2571162"/>
                <a:gd name="connsiteX6" fmla="*/ 1064901 w 2035186"/>
                <a:gd name="connsiteY6" fmla="*/ 2571162 h 2571162"/>
                <a:gd name="connsiteX7" fmla="*/ 2035186 w 2035186"/>
                <a:gd name="connsiteY7" fmla="*/ 1480140 h 2571162"/>
                <a:gd name="connsiteX8" fmla="*/ 1588914 w 2035186"/>
                <a:gd name="connsiteY8" fmla="*/ 587459 h 2571162"/>
                <a:gd name="connsiteX0" fmla="*/ 1588914 w 2035186"/>
                <a:gd name="connsiteY0" fmla="*/ 587459 h 2571162"/>
                <a:gd name="connsiteX1" fmla="*/ 1451299 w 2035186"/>
                <a:gd name="connsiteY1" fmla="*/ 466627 h 2571162"/>
                <a:gd name="connsiteX2" fmla="*/ 407444 w 2035186"/>
                <a:gd name="connsiteY2" fmla="*/ 67210 h 2571162"/>
                <a:gd name="connsiteX3" fmla="*/ 61729 w 2035186"/>
                <a:gd name="connsiteY3" fmla="*/ 75601 h 2571162"/>
                <a:gd name="connsiteX4" fmla="*/ 160745 w 2035186"/>
                <a:gd name="connsiteY4" fmla="*/ 720039 h 2571162"/>
                <a:gd name="connsiteX5" fmla="*/ 1154254 w 2035186"/>
                <a:gd name="connsiteY5" fmla="*/ 1471884 h 2571162"/>
                <a:gd name="connsiteX6" fmla="*/ 1064901 w 2035186"/>
                <a:gd name="connsiteY6" fmla="*/ 2571162 h 2571162"/>
                <a:gd name="connsiteX7" fmla="*/ 1587117 w 2035186"/>
                <a:gd name="connsiteY7" fmla="*/ 2009476 h 2571162"/>
                <a:gd name="connsiteX8" fmla="*/ 2035186 w 2035186"/>
                <a:gd name="connsiteY8" fmla="*/ 1480140 h 2571162"/>
                <a:gd name="connsiteX9" fmla="*/ 1588914 w 2035186"/>
                <a:gd name="connsiteY9" fmla="*/ 587459 h 2571162"/>
                <a:gd name="connsiteX0" fmla="*/ 1588914 w 2053842"/>
                <a:gd name="connsiteY0" fmla="*/ 587459 h 2952451"/>
                <a:gd name="connsiteX1" fmla="*/ 1451299 w 2053842"/>
                <a:gd name="connsiteY1" fmla="*/ 466627 h 2952451"/>
                <a:gd name="connsiteX2" fmla="*/ 407444 w 2053842"/>
                <a:gd name="connsiteY2" fmla="*/ 67210 h 2952451"/>
                <a:gd name="connsiteX3" fmla="*/ 61729 w 2053842"/>
                <a:gd name="connsiteY3" fmla="*/ 75601 h 2952451"/>
                <a:gd name="connsiteX4" fmla="*/ 160745 w 2053842"/>
                <a:gd name="connsiteY4" fmla="*/ 720039 h 2952451"/>
                <a:gd name="connsiteX5" fmla="*/ 1154254 w 2053842"/>
                <a:gd name="connsiteY5" fmla="*/ 1471884 h 2952451"/>
                <a:gd name="connsiteX6" fmla="*/ 1064901 w 2053842"/>
                <a:gd name="connsiteY6" fmla="*/ 2571162 h 2952451"/>
                <a:gd name="connsiteX7" fmla="*/ 2053842 w 2053842"/>
                <a:gd name="connsiteY7" fmla="*/ 2952451 h 2952451"/>
                <a:gd name="connsiteX8" fmla="*/ 2035186 w 2053842"/>
                <a:gd name="connsiteY8" fmla="*/ 1480140 h 2952451"/>
                <a:gd name="connsiteX9" fmla="*/ 1588914 w 2053842"/>
                <a:gd name="connsiteY9" fmla="*/ 587459 h 2952451"/>
                <a:gd name="connsiteX0" fmla="*/ 1588914 w 2053842"/>
                <a:gd name="connsiteY0" fmla="*/ 587459 h 2952451"/>
                <a:gd name="connsiteX1" fmla="*/ 1451299 w 2053842"/>
                <a:gd name="connsiteY1" fmla="*/ 466627 h 2952451"/>
                <a:gd name="connsiteX2" fmla="*/ 407444 w 2053842"/>
                <a:gd name="connsiteY2" fmla="*/ 67210 h 2952451"/>
                <a:gd name="connsiteX3" fmla="*/ 61729 w 2053842"/>
                <a:gd name="connsiteY3" fmla="*/ 75601 h 2952451"/>
                <a:gd name="connsiteX4" fmla="*/ 160745 w 2053842"/>
                <a:gd name="connsiteY4" fmla="*/ 720039 h 2952451"/>
                <a:gd name="connsiteX5" fmla="*/ 1154254 w 2053842"/>
                <a:gd name="connsiteY5" fmla="*/ 1471884 h 2952451"/>
                <a:gd name="connsiteX6" fmla="*/ 1064901 w 2053842"/>
                <a:gd name="connsiteY6" fmla="*/ 2571162 h 2952451"/>
                <a:gd name="connsiteX7" fmla="*/ 1587117 w 2053842"/>
                <a:gd name="connsiteY7" fmla="*/ 2771476 h 2952451"/>
                <a:gd name="connsiteX8" fmla="*/ 2053842 w 2053842"/>
                <a:gd name="connsiteY8" fmla="*/ 2952451 h 2952451"/>
                <a:gd name="connsiteX9" fmla="*/ 2035186 w 2053842"/>
                <a:gd name="connsiteY9" fmla="*/ 1480140 h 2952451"/>
                <a:gd name="connsiteX10" fmla="*/ 1588914 w 2053842"/>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43587 w 2543175"/>
                <a:gd name="connsiteY5" fmla="*/ 1471884 h 2952451"/>
                <a:gd name="connsiteX6" fmla="*/ 1554234 w 2543175"/>
                <a:gd name="connsiteY6" fmla="*/ 2571162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43587 w 2543175"/>
                <a:gd name="connsiteY5" fmla="*/ 1471884 h 2952451"/>
                <a:gd name="connsiteX6" fmla="*/ 1258959 w 2543175"/>
                <a:gd name="connsiteY6" fmla="*/ 2485437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43587 w 2543175"/>
                <a:gd name="connsiteY5" fmla="*/ 1471884 h 2952451"/>
                <a:gd name="connsiteX6" fmla="*/ 1258959 w 2543175"/>
                <a:gd name="connsiteY6" fmla="*/ 2485437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43587 w 2543175"/>
                <a:gd name="connsiteY5" fmla="*/ 1471884 h 2952451"/>
                <a:gd name="connsiteX6" fmla="*/ 1687584 w 2543175"/>
                <a:gd name="connsiteY6" fmla="*/ 2361612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43587 w 2543175"/>
                <a:gd name="connsiteY5" fmla="*/ 1471884 h 2952451"/>
                <a:gd name="connsiteX6" fmla="*/ 1659009 w 2543175"/>
                <a:gd name="connsiteY6" fmla="*/ 2361612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05487 w 2543175"/>
                <a:gd name="connsiteY5" fmla="*/ 1376634 h 2952451"/>
                <a:gd name="connsiteX6" fmla="*/ 1659009 w 2543175"/>
                <a:gd name="connsiteY6" fmla="*/ 2361612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2078247 w 2543175"/>
                <a:gd name="connsiteY0" fmla="*/ 587459 h 2952451"/>
                <a:gd name="connsiteX1" fmla="*/ 1940632 w 2543175"/>
                <a:gd name="connsiteY1" fmla="*/ 466627 h 2952451"/>
                <a:gd name="connsiteX2" fmla="*/ 896777 w 2543175"/>
                <a:gd name="connsiteY2" fmla="*/ 67210 h 2952451"/>
                <a:gd name="connsiteX3" fmla="*/ 551062 w 2543175"/>
                <a:gd name="connsiteY3" fmla="*/ 75601 h 2952451"/>
                <a:gd name="connsiteX4" fmla="*/ 650078 w 2543175"/>
                <a:gd name="connsiteY4" fmla="*/ 720039 h 2952451"/>
                <a:gd name="connsiteX5" fmla="*/ 1605487 w 2543175"/>
                <a:gd name="connsiteY5" fmla="*/ 1376634 h 2952451"/>
                <a:gd name="connsiteX6" fmla="*/ 1659009 w 2543175"/>
                <a:gd name="connsiteY6" fmla="*/ 2361612 h 2952451"/>
                <a:gd name="connsiteX7" fmla="*/ 0 w 2543175"/>
                <a:gd name="connsiteY7" fmla="*/ 2371426 h 2952451"/>
                <a:gd name="connsiteX8" fmla="*/ 2543175 w 2543175"/>
                <a:gd name="connsiteY8" fmla="*/ 2952451 h 2952451"/>
                <a:gd name="connsiteX9" fmla="*/ 2524519 w 2543175"/>
                <a:gd name="connsiteY9" fmla="*/ 1480140 h 2952451"/>
                <a:gd name="connsiteX10" fmla="*/ 2078247 w 2543175"/>
                <a:gd name="connsiteY10" fmla="*/ 587459 h 2952451"/>
                <a:gd name="connsiteX0" fmla="*/ 1596044 w 2060972"/>
                <a:gd name="connsiteY0" fmla="*/ 587459 h 2952451"/>
                <a:gd name="connsiteX1" fmla="*/ 1458429 w 2060972"/>
                <a:gd name="connsiteY1" fmla="*/ 466627 h 2952451"/>
                <a:gd name="connsiteX2" fmla="*/ 414574 w 2060972"/>
                <a:gd name="connsiteY2" fmla="*/ 67210 h 2952451"/>
                <a:gd name="connsiteX3" fmla="*/ 68859 w 2060972"/>
                <a:gd name="connsiteY3" fmla="*/ 75601 h 2952451"/>
                <a:gd name="connsiteX4" fmla="*/ 167875 w 2060972"/>
                <a:gd name="connsiteY4" fmla="*/ 720039 h 2952451"/>
                <a:gd name="connsiteX5" fmla="*/ 1123284 w 2060972"/>
                <a:gd name="connsiteY5" fmla="*/ 1376634 h 2952451"/>
                <a:gd name="connsiteX6" fmla="*/ 1176806 w 2060972"/>
                <a:gd name="connsiteY6" fmla="*/ 2361612 h 2952451"/>
                <a:gd name="connsiteX7" fmla="*/ 375047 w 2060972"/>
                <a:gd name="connsiteY7" fmla="*/ 2933401 h 2952451"/>
                <a:gd name="connsiteX8" fmla="*/ 2060972 w 2060972"/>
                <a:gd name="connsiteY8" fmla="*/ 2952451 h 2952451"/>
                <a:gd name="connsiteX9" fmla="*/ 2042316 w 2060972"/>
                <a:gd name="connsiteY9" fmla="*/ 1480140 h 2952451"/>
                <a:gd name="connsiteX10" fmla="*/ 1596044 w 2060972"/>
                <a:gd name="connsiteY10" fmla="*/ 587459 h 2952451"/>
                <a:gd name="connsiteX0" fmla="*/ 1596044 w 2060972"/>
                <a:gd name="connsiteY0" fmla="*/ 587459 h 2952451"/>
                <a:gd name="connsiteX1" fmla="*/ 1458429 w 2060972"/>
                <a:gd name="connsiteY1" fmla="*/ 466627 h 2952451"/>
                <a:gd name="connsiteX2" fmla="*/ 414574 w 2060972"/>
                <a:gd name="connsiteY2" fmla="*/ 67210 h 2952451"/>
                <a:gd name="connsiteX3" fmla="*/ 68859 w 2060972"/>
                <a:gd name="connsiteY3" fmla="*/ 75601 h 2952451"/>
                <a:gd name="connsiteX4" fmla="*/ 167875 w 2060972"/>
                <a:gd name="connsiteY4" fmla="*/ 720039 h 2952451"/>
                <a:gd name="connsiteX5" fmla="*/ 1123284 w 2060972"/>
                <a:gd name="connsiteY5" fmla="*/ 1376634 h 2952451"/>
                <a:gd name="connsiteX6" fmla="*/ 1176806 w 2060972"/>
                <a:gd name="connsiteY6" fmla="*/ 2361612 h 2952451"/>
                <a:gd name="connsiteX7" fmla="*/ 375047 w 2060972"/>
                <a:gd name="connsiteY7" fmla="*/ 2952451 h 2952451"/>
                <a:gd name="connsiteX8" fmla="*/ 2060972 w 2060972"/>
                <a:gd name="connsiteY8" fmla="*/ 2952451 h 2952451"/>
                <a:gd name="connsiteX9" fmla="*/ 2042316 w 2060972"/>
                <a:gd name="connsiteY9" fmla="*/ 1480140 h 2952451"/>
                <a:gd name="connsiteX10" fmla="*/ 1596044 w 2060972"/>
                <a:gd name="connsiteY10" fmla="*/ 587459 h 2952451"/>
                <a:gd name="connsiteX0" fmla="*/ 1596044 w 2060972"/>
                <a:gd name="connsiteY0" fmla="*/ 587459 h 2952451"/>
                <a:gd name="connsiteX1" fmla="*/ 1458429 w 2060972"/>
                <a:gd name="connsiteY1" fmla="*/ 466627 h 2952451"/>
                <a:gd name="connsiteX2" fmla="*/ 414574 w 2060972"/>
                <a:gd name="connsiteY2" fmla="*/ 67210 h 2952451"/>
                <a:gd name="connsiteX3" fmla="*/ 68859 w 2060972"/>
                <a:gd name="connsiteY3" fmla="*/ 75601 h 2952451"/>
                <a:gd name="connsiteX4" fmla="*/ 167875 w 2060972"/>
                <a:gd name="connsiteY4" fmla="*/ 720039 h 2952451"/>
                <a:gd name="connsiteX5" fmla="*/ 1123284 w 2060972"/>
                <a:gd name="connsiteY5" fmla="*/ 1376634 h 2952451"/>
                <a:gd name="connsiteX6" fmla="*/ 995831 w 2060972"/>
                <a:gd name="connsiteY6" fmla="*/ 2390187 h 2952451"/>
                <a:gd name="connsiteX7" fmla="*/ 375047 w 2060972"/>
                <a:gd name="connsiteY7" fmla="*/ 2952451 h 2952451"/>
                <a:gd name="connsiteX8" fmla="*/ 2060972 w 2060972"/>
                <a:gd name="connsiteY8" fmla="*/ 2952451 h 2952451"/>
                <a:gd name="connsiteX9" fmla="*/ 2042316 w 2060972"/>
                <a:gd name="connsiteY9" fmla="*/ 1480140 h 2952451"/>
                <a:gd name="connsiteX10" fmla="*/ 1596044 w 2060972"/>
                <a:gd name="connsiteY10" fmla="*/ 587459 h 295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0972" h="2952451">
                  <a:moveTo>
                    <a:pt x="1596044" y="587459"/>
                  </a:moveTo>
                  <a:cubicBezTo>
                    <a:pt x="1565836" y="532078"/>
                    <a:pt x="1517167" y="488444"/>
                    <a:pt x="1458429" y="466627"/>
                  </a:cubicBezTo>
                  <a:lnTo>
                    <a:pt x="414574" y="67210"/>
                  </a:lnTo>
                  <a:cubicBezTo>
                    <a:pt x="238360" y="3437"/>
                    <a:pt x="189691" y="-48588"/>
                    <a:pt x="68859" y="75601"/>
                  </a:cubicBezTo>
                  <a:cubicBezTo>
                    <a:pt x="-53651" y="199789"/>
                    <a:pt x="-7862" y="503200"/>
                    <a:pt x="167875" y="720039"/>
                  </a:cubicBezTo>
                  <a:cubicBezTo>
                    <a:pt x="343613" y="936878"/>
                    <a:pt x="985291" y="1098276"/>
                    <a:pt x="1123284" y="1376634"/>
                  </a:cubicBezTo>
                  <a:cubicBezTo>
                    <a:pt x="1261277" y="1654992"/>
                    <a:pt x="1314212" y="2145013"/>
                    <a:pt x="995831" y="2390187"/>
                  </a:cubicBezTo>
                  <a:lnTo>
                    <a:pt x="375047" y="2952451"/>
                  </a:lnTo>
                  <a:lnTo>
                    <a:pt x="2060972" y="2952451"/>
                  </a:lnTo>
                  <a:lnTo>
                    <a:pt x="2042316" y="1480140"/>
                  </a:lnTo>
                  <a:lnTo>
                    <a:pt x="1596044" y="587459"/>
                  </a:lnTo>
                  <a:close/>
                </a:path>
              </a:pathLst>
            </a:custGeom>
            <a:solidFill>
              <a:srgbClr val="FBCA87"/>
            </a:solidFill>
            <a:ln w="245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41" name="Right Triangle 40">
              <a:extLst>
                <a:ext uri="{FF2B5EF4-FFF2-40B4-BE49-F238E27FC236}">
                  <a16:creationId xmlns:a16="http://schemas.microsoft.com/office/drawing/2014/main" id="{D784C35E-2103-4EA9-9900-EE24AFF12FDD}"/>
                </a:ext>
              </a:extLst>
            </p:cNvPr>
            <p:cNvSpPr/>
            <p:nvPr/>
          </p:nvSpPr>
          <p:spPr>
            <a:xfrm>
              <a:off x="9003749" y="6018213"/>
              <a:ext cx="1099346" cy="710883"/>
            </a:xfrm>
            <a:prstGeom prst="rtTriangle">
              <a:avLst/>
            </a:prstGeom>
            <a:solidFill>
              <a:srgbClr val="FEAD6D"/>
            </a:solidFill>
            <a:ln w="38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50" name="TextBox 49">
            <a:extLst>
              <a:ext uri="{FF2B5EF4-FFF2-40B4-BE49-F238E27FC236}">
                <a16:creationId xmlns:a16="http://schemas.microsoft.com/office/drawing/2014/main" id="{A51ECDF4-A57C-4164-93BA-76D402AA303A}"/>
              </a:ext>
            </a:extLst>
          </p:cNvPr>
          <p:cNvSpPr txBox="1"/>
          <p:nvPr/>
        </p:nvSpPr>
        <p:spPr>
          <a:xfrm>
            <a:off x="777031" y="1776918"/>
            <a:ext cx="4925973" cy="615553"/>
          </a:xfrm>
          <a:prstGeom prst="rect">
            <a:avLst/>
          </a:prstGeom>
          <a:noFill/>
        </p:spPr>
        <p:txBody>
          <a:bodyPr wrap="square" lIns="36000" tIns="0" rIns="36000" bIns="0" rtlCol="0" anchor="ctr">
            <a:spAutoFit/>
          </a:bodyPr>
          <a:lstStyle/>
          <a:p>
            <a:r>
              <a:rPr lang="en-US" sz="4000" dirty="0">
                <a:solidFill>
                  <a:schemeClr val="accent6"/>
                </a:solidFill>
                <a:latin typeface="+mj-lt"/>
              </a:rPr>
              <a:t>COVID-19 Virus</a:t>
            </a:r>
            <a:endParaRPr lang="en-US" altLang="ko-KR" sz="4000" dirty="0">
              <a:solidFill>
                <a:schemeClr val="accent6"/>
              </a:solidFill>
              <a:latin typeface="+mj-lt"/>
            </a:endParaRPr>
          </a:p>
        </p:txBody>
      </p:sp>
      <p:sp>
        <p:nvSpPr>
          <p:cNvPr id="51" name="TextBox 50">
            <a:extLst>
              <a:ext uri="{FF2B5EF4-FFF2-40B4-BE49-F238E27FC236}">
                <a16:creationId xmlns:a16="http://schemas.microsoft.com/office/drawing/2014/main" id="{5BFEE2C3-E0DC-4AC5-9583-5B7B733313D2}"/>
              </a:ext>
            </a:extLst>
          </p:cNvPr>
          <p:cNvSpPr txBox="1"/>
          <p:nvPr/>
        </p:nvSpPr>
        <p:spPr>
          <a:xfrm>
            <a:off x="777031" y="2813645"/>
            <a:ext cx="4296747" cy="2862322"/>
          </a:xfrm>
          <a:prstGeom prst="rect">
            <a:avLst/>
          </a:prstGeom>
          <a:noFill/>
        </p:spPr>
        <p:txBody>
          <a:bodyPr wrap="square" rtlCol="0">
            <a:spAutoFit/>
          </a:bodyPr>
          <a:lstStyle/>
          <a:p>
            <a:pPr algn="just"/>
            <a:r>
              <a:rPr lang="en-US" altLang="ko-KR" dirty="0">
                <a:solidFill>
                  <a:schemeClr val="tx1">
                    <a:lumMod val="75000"/>
                    <a:lumOff val="25000"/>
                  </a:schemeClr>
                </a:solidFill>
                <a:cs typeface="Arial" pitchFamily="34" charset="0"/>
              </a:rPr>
              <a:t>This time of pandemic, they promoted less physical contact that's why cashless transaction as mode of payment is more accessible like </a:t>
            </a:r>
            <a:r>
              <a:rPr lang="en-US" altLang="ko-KR" dirty="0" err="1">
                <a:solidFill>
                  <a:schemeClr val="tx1">
                    <a:lumMod val="75000"/>
                    <a:lumOff val="25000"/>
                  </a:schemeClr>
                </a:solidFill>
                <a:cs typeface="Arial" pitchFamily="34" charset="0"/>
              </a:rPr>
              <a:t>GCash</a:t>
            </a:r>
            <a:r>
              <a:rPr lang="en-US" altLang="ko-KR" dirty="0">
                <a:solidFill>
                  <a:schemeClr val="tx1">
                    <a:lumMod val="75000"/>
                    <a:lumOff val="25000"/>
                  </a:schemeClr>
                </a:solidFill>
                <a:cs typeface="Arial" pitchFamily="34" charset="0"/>
              </a:rPr>
              <a:t>, </a:t>
            </a:r>
            <a:r>
              <a:rPr lang="en-US" altLang="ko-KR" dirty="0" err="1">
                <a:solidFill>
                  <a:schemeClr val="tx1">
                    <a:lumMod val="75000"/>
                    <a:lumOff val="25000"/>
                  </a:schemeClr>
                </a:solidFill>
                <a:cs typeface="Arial" pitchFamily="34" charset="0"/>
              </a:rPr>
              <a:t>Paymaya</a:t>
            </a:r>
            <a:r>
              <a:rPr lang="en-US" altLang="ko-KR" dirty="0">
                <a:solidFill>
                  <a:schemeClr val="tx1">
                    <a:lumMod val="75000"/>
                    <a:lumOff val="25000"/>
                  </a:schemeClr>
                </a:solidFill>
                <a:cs typeface="Arial" pitchFamily="34" charset="0"/>
              </a:rPr>
              <a:t>, etc. But the process of contact tracing is too expose because it didn't lessen the physical contact, because they need to interview people one by one in every establishment where the virus was exposed.  </a:t>
            </a:r>
          </a:p>
        </p:txBody>
      </p:sp>
    </p:spTree>
    <p:extLst>
      <p:ext uri="{BB962C8B-B14F-4D97-AF65-F5344CB8AC3E}">
        <p14:creationId xmlns:p14="http://schemas.microsoft.com/office/powerpoint/2010/main" val="268227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000" dirty="0"/>
              <a:t>OVERVIEW OF THE CURRENT STATE OF THE TECHNOLOGY</a:t>
            </a:r>
          </a:p>
        </p:txBody>
      </p:sp>
      <p:grpSp>
        <p:nvGrpSpPr>
          <p:cNvPr id="91" name="Group 90">
            <a:extLst>
              <a:ext uri="{FF2B5EF4-FFF2-40B4-BE49-F238E27FC236}">
                <a16:creationId xmlns:a16="http://schemas.microsoft.com/office/drawing/2014/main" id="{C16D46D9-BCF1-44BD-AD37-5B9626C899F8}"/>
              </a:ext>
            </a:extLst>
          </p:cNvPr>
          <p:cNvGrpSpPr/>
          <p:nvPr/>
        </p:nvGrpSpPr>
        <p:grpSpPr>
          <a:xfrm>
            <a:off x="763506" y="2540436"/>
            <a:ext cx="3753112" cy="3649114"/>
            <a:chOff x="981612" y="3171578"/>
            <a:chExt cx="2746181" cy="2670085"/>
          </a:xfrm>
        </p:grpSpPr>
        <p:grpSp>
          <p:nvGrpSpPr>
            <p:cNvPr id="5" name="Group 4">
              <a:extLst>
                <a:ext uri="{FF2B5EF4-FFF2-40B4-BE49-F238E27FC236}">
                  <a16:creationId xmlns:a16="http://schemas.microsoft.com/office/drawing/2014/main" id="{E599DAC5-CF98-48F3-A351-4D7E0CF2F149}"/>
                </a:ext>
              </a:extLst>
            </p:cNvPr>
            <p:cNvGrpSpPr/>
            <p:nvPr/>
          </p:nvGrpSpPr>
          <p:grpSpPr>
            <a:xfrm>
              <a:off x="981612" y="3171578"/>
              <a:ext cx="2670772" cy="2670085"/>
              <a:chOff x="1842930" y="2845428"/>
              <a:chExt cx="2670772" cy="2670085"/>
            </a:xfrm>
          </p:grpSpPr>
          <p:sp>
            <p:nvSpPr>
              <p:cNvPr id="3" name="Freeform: Shape 2">
                <a:extLst>
                  <a:ext uri="{FF2B5EF4-FFF2-40B4-BE49-F238E27FC236}">
                    <a16:creationId xmlns:a16="http://schemas.microsoft.com/office/drawing/2014/main" id="{9AA1FA01-8B53-4032-992C-20706350B029}"/>
                  </a:ext>
                </a:extLst>
              </p:cNvPr>
              <p:cNvSpPr/>
              <p:nvPr/>
            </p:nvSpPr>
            <p:spPr>
              <a:xfrm>
                <a:off x="1842930" y="2845428"/>
                <a:ext cx="2670086" cy="2670085"/>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 name="Freeform: Shape 3">
                <a:extLst>
                  <a:ext uri="{FF2B5EF4-FFF2-40B4-BE49-F238E27FC236}">
                    <a16:creationId xmlns:a16="http://schemas.microsoft.com/office/drawing/2014/main" id="{5E21E89A-9804-4065-9111-036B5F39332B}"/>
                  </a:ext>
                </a:extLst>
              </p:cNvPr>
              <p:cNvSpPr/>
              <p:nvPr/>
            </p:nvSpPr>
            <p:spPr>
              <a:xfrm>
                <a:off x="1852255" y="2873806"/>
                <a:ext cx="2661447" cy="2603538"/>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6">
                  <a:alpha val="50000"/>
                </a:schemeClr>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99147A1A-9914-4DE3-A83B-98EC5E8D75F9}"/>
                </a:ext>
              </a:extLst>
            </p:cNvPr>
            <p:cNvGrpSpPr/>
            <p:nvPr/>
          </p:nvGrpSpPr>
          <p:grpSpPr>
            <a:xfrm>
              <a:off x="998337" y="4294598"/>
              <a:ext cx="2729456" cy="1131930"/>
              <a:chOff x="1606393" y="3832261"/>
              <a:chExt cx="2729456" cy="1131930"/>
            </a:xfrm>
            <a:solidFill>
              <a:schemeClr val="bg1"/>
            </a:solidFill>
          </p:grpSpPr>
          <p:sp>
            <p:nvSpPr>
              <p:cNvPr id="46" name="Freeform: Shape 45">
                <a:extLst>
                  <a:ext uri="{FF2B5EF4-FFF2-40B4-BE49-F238E27FC236}">
                    <a16:creationId xmlns:a16="http://schemas.microsoft.com/office/drawing/2014/main" id="{61BEABBB-CE65-468B-8E41-2E86FE6B6A3A}"/>
                  </a:ext>
                </a:extLst>
              </p:cNvPr>
              <p:cNvSpPr/>
              <p:nvPr/>
            </p:nvSpPr>
            <p:spPr>
              <a:xfrm flipH="1">
                <a:off x="2000997" y="3832261"/>
                <a:ext cx="1852092" cy="1131930"/>
              </a:xfrm>
              <a:custGeom>
                <a:avLst/>
                <a:gdLst>
                  <a:gd name="connsiteX0" fmla="*/ 849793 w 981144"/>
                  <a:gd name="connsiteY0" fmla="*/ 470487 h 599639"/>
                  <a:gd name="connsiteX1" fmla="*/ 830003 w 981144"/>
                  <a:gd name="connsiteY1" fmla="*/ 470702 h 599639"/>
                  <a:gd name="connsiteX2" fmla="*/ 830003 w 981144"/>
                  <a:gd name="connsiteY2" fmla="*/ 470487 h 599639"/>
                  <a:gd name="connsiteX3" fmla="*/ 141471 w 981144"/>
                  <a:gd name="connsiteY3" fmla="*/ 129103 h 599639"/>
                  <a:gd name="connsiteX4" fmla="*/ 141471 w 981144"/>
                  <a:gd name="connsiteY4" fmla="*/ 129505 h 599639"/>
                  <a:gd name="connsiteX5" fmla="*/ 104518 w 981144"/>
                  <a:gd name="connsiteY5" fmla="*/ 129505 h 599639"/>
                  <a:gd name="connsiteX6" fmla="*/ 489767 w 981144"/>
                  <a:gd name="connsiteY6" fmla="*/ 59 h 599639"/>
                  <a:gd name="connsiteX7" fmla="*/ 121188 w 981144"/>
                  <a:gd name="connsiteY7" fmla="*/ 74524 h 599639"/>
                  <a:gd name="connsiteX8" fmla="*/ 7950 w 981144"/>
                  <a:gd name="connsiteY8" fmla="*/ 129505 h 599639"/>
                  <a:gd name="connsiteX9" fmla="*/ 0 w 981144"/>
                  <a:gd name="connsiteY9" fmla="*/ 129505 h 599639"/>
                  <a:gd name="connsiteX10" fmla="*/ 36734 w 981144"/>
                  <a:gd name="connsiteY10" fmla="*/ 304608 h 599639"/>
                  <a:gd name="connsiteX11" fmla="*/ 0 w 981144"/>
                  <a:gd name="connsiteY11" fmla="*/ 479711 h 599639"/>
                  <a:gd name="connsiteX12" fmla="*/ 10466 w 981144"/>
                  <a:gd name="connsiteY12" fmla="*/ 479711 h 599639"/>
                  <a:gd name="connsiteX13" fmla="*/ 126899 w 981144"/>
                  <a:gd name="connsiteY13" fmla="*/ 533147 h 599639"/>
                  <a:gd name="connsiteX14" fmla="*/ 865589 w 981144"/>
                  <a:gd name="connsiteY14" fmla="*/ 525115 h 599639"/>
                  <a:gd name="connsiteX15" fmla="*/ 978100 w 981144"/>
                  <a:gd name="connsiteY15" fmla="*/ 470487 h 599639"/>
                  <a:gd name="connsiteX16" fmla="*/ 981144 w 981144"/>
                  <a:gd name="connsiteY16" fmla="*/ 470487 h 599639"/>
                  <a:gd name="connsiteX17" fmla="*/ 980123 w 981144"/>
                  <a:gd name="connsiteY17" fmla="*/ 469505 h 599639"/>
                  <a:gd name="connsiteX18" fmla="*/ 981039 w 981144"/>
                  <a:gd name="connsiteY18" fmla="*/ 469060 h 599639"/>
                  <a:gd name="connsiteX19" fmla="*/ 979677 w 981144"/>
                  <a:gd name="connsiteY19" fmla="*/ 469075 h 599639"/>
                  <a:gd name="connsiteX20" fmla="*/ 966843 w 981144"/>
                  <a:gd name="connsiteY20" fmla="*/ 456725 h 599639"/>
                  <a:gd name="connsiteX21" fmla="*/ 944411 w 981144"/>
                  <a:gd name="connsiteY21" fmla="*/ 295384 h 599639"/>
                  <a:gd name="connsiteX22" fmla="*/ 981144 w 981144"/>
                  <a:gd name="connsiteY22" fmla="*/ 120281 h 599639"/>
                  <a:gd name="connsiteX23" fmla="*/ 952883 w 981144"/>
                  <a:gd name="connsiteY23" fmla="*/ 120281 h 599639"/>
                  <a:gd name="connsiteX24" fmla="*/ 976520 w 981144"/>
                  <a:gd name="connsiteY24" fmla="*/ 120024 h 599639"/>
                  <a:gd name="connsiteX25" fmla="*/ 489767 w 981144"/>
                  <a:gd name="connsiteY25" fmla="*/ 59 h 5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1144" h="599639">
                    <a:moveTo>
                      <a:pt x="849793" y="470487"/>
                    </a:moveTo>
                    <a:lnTo>
                      <a:pt x="830003" y="470702"/>
                    </a:lnTo>
                    <a:lnTo>
                      <a:pt x="830003" y="470487"/>
                    </a:lnTo>
                    <a:close/>
                    <a:moveTo>
                      <a:pt x="141471" y="129103"/>
                    </a:moveTo>
                    <a:lnTo>
                      <a:pt x="141471" y="129505"/>
                    </a:lnTo>
                    <a:lnTo>
                      <a:pt x="104518" y="129505"/>
                    </a:lnTo>
                    <a:close/>
                    <a:moveTo>
                      <a:pt x="489767" y="59"/>
                    </a:moveTo>
                    <a:cubicBezTo>
                      <a:pt x="364380" y="1422"/>
                      <a:pt x="239248" y="26268"/>
                      <a:pt x="121188" y="74524"/>
                    </a:cubicBezTo>
                    <a:lnTo>
                      <a:pt x="7950" y="129505"/>
                    </a:lnTo>
                    <a:lnTo>
                      <a:pt x="0" y="129505"/>
                    </a:lnTo>
                    <a:cubicBezTo>
                      <a:pt x="20295" y="129505"/>
                      <a:pt x="36734" y="207916"/>
                      <a:pt x="36734" y="304608"/>
                    </a:cubicBezTo>
                    <a:cubicBezTo>
                      <a:pt x="36734" y="401300"/>
                      <a:pt x="20295" y="479711"/>
                      <a:pt x="0" y="479711"/>
                    </a:cubicBezTo>
                    <a:lnTo>
                      <a:pt x="10466" y="479711"/>
                    </a:lnTo>
                    <a:lnTo>
                      <a:pt x="126899" y="533147"/>
                    </a:lnTo>
                    <a:cubicBezTo>
                      <a:pt x="365061" y="624501"/>
                      <a:pt x="629468" y="621626"/>
                      <a:pt x="865589" y="525115"/>
                    </a:cubicBezTo>
                    <a:lnTo>
                      <a:pt x="978100" y="470487"/>
                    </a:lnTo>
                    <a:lnTo>
                      <a:pt x="981144" y="470487"/>
                    </a:lnTo>
                    <a:lnTo>
                      <a:pt x="980123" y="469505"/>
                    </a:lnTo>
                    <a:lnTo>
                      <a:pt x="981039" y="469060"/>
                    </a:lnTo>
                    <a:lnTo>
                      <a:pt x="979677" y="469075"/>
                    </a:lnTo>
                    <a:lnTo>
                      <a:pt x="966843" y="456725"/>
                    </a:lnTo>
                    <a:cubicBezTo>
                      <a:pt x="953657" y="430139"/>
                      <a:pt x="944411" y="367903"/>
                      <a:pt x="944411" y="295384"/>
                    </a:cubicBezTo>
                    <a:cubicBezTo>
                      <a:pt x="944411" y="198692"/>
                      <a:pt x="960849" y="120281"/>
                      <a:pt x="981144" y="120281"/>
                    </a:cubicBezTo>
                    <a:lnTo>
                      <a:pt x="952883" y="120281"/>
                    </a:lnTo>
                    <a:lnTo>
                      <a:pt x="976520" y="120024"/>
                    </a:lnTo>
                    <a:cubicBezTo>
                      <a:pt x="824587" y="38171"/>
                      <a:pt x="656950" y="-1759"/>
                      <a:pt x="489767" y="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3A4E49B-445F-4867-A257-F511E79796BC}"/>
                  </a:ext>
                </a:extLst>
              </p:cNvPr>
              <p:cNvSpPr/>
              <p:nvPr/>
            </p:nvSpPr>
            <p:spPr>
              <a:xfrm rot="20526603">
                <a:off x="3787208" y="3992375"/>
                <a:ext cx="548641" cy="345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D6B804-2196-4EF7-BA42-3C548D498145}"/>
                  </a:ext>
                </a:extLst>
              </p:cNvPr>
              <p:cNvSpPr/>
              <p:nvPr/>
            </p:nvSpPr>
            <p:spPr>
              <a:xfrm rot="11700000" flipH="1">
                <a:off x="1606393" y="3996595"/>
                <a:ext cx="457199" cy="345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59B09F27-57C2-4ABC-B0D1-710933B65071}"/>
                  </a:ext>
                </a:extLst>
              </p:cNvPr>
              <p:cNvGrpSpPr/>
              <p:nvPr/>
            </p:nvGrpSpPr>
            <p:grpSpPr>
              <a:xfrm flipV="1">
                <a:off x="1801721" y="4723286"/>
                <a:ext cx="2250879" cy="48765"/>
                <a:chOff x="7956756" y="2685004"/>
                <a:chExt cx="1192401" cy="25833"/>
              </a:xfrm>
              <a:grpFill/>
            </p:grpSpPr>
            <p:sp>
              <p:nvSpPr>
                <p:cNvPr id="50" name="Rectangle 49">
                  <a:extLst>
                    <a:ext uri="{FF2B5EF4-FFF2-40B4-BE49-F238E27FC236}">
                      <a16:creationId xmlns:a16="http://schemas.microsoft.com/office/drawing/2014/main" id="{B22B6758-9BC0-4CFD-B8D9-4B7C77FB0115}"/>
                    </a:ext>
                  </a:extLst>
                </p:cNvPr>
                <p:cNvSpPr/>
                <p:nvPr/>
              </p:nvSpPr>
              <p:spPr>
                <a:xfrm rot="20526603">
                  <a:off x="9003836" y="2692549"/>
                  <a:ext cx="14532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3131F10-F644-40E1-B0AB-0CE9B182F9CB}"/>
                    </a:ext>
                  </a:extLst>
                </p:cNvPr>
                <p:cNvSpPr/>
                <p:nvPr/>
              </p:nvSpPr>
              <p:spPr>
                <a:xfrm rot="11700000" flipH="1">
                  <a:off x="7956756" y="2685004"/>
                  <a:ext cx="14532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7" name="Group 46">
              <a:extLst>
                <a:ext uri="{FF2B5EF4-FFF2-40B4-BE49-F238E27FC236}">
                  <a16:creationId xmlns:a16="http://schemas.microsoft.com/office/drawing/2014/main" id="{6782CF59-5C80-498C-B918-EC98D4DA549B}"/>
                </a:ext>
              </a:extLst>
            </p:cNvPr>
            <p:cNvGrpSpPr/>
            <p:nvPr/>
          </p:nvGrpSpPr>
          <p:grpSpPr>
            <a:xfrm>
              <a:off x="1650049" y="4526512"/>
              <a:ext cx="1299732" cy="668101"/>
              <a:chOff x="8054369" y="2526090"/>
              <a:chExt cx="688532" cy="353926"/>
            </a:xfrm>
            <a:solidFill>
              <a:schemeClr val="accent3"/>
            </a:solidFill>
          </p:grpSpPr>
          <p:sp>
            <p:nvSpPr>
              <p:cNvPr id="42" name="Freeform: Shape 41">
                <a:extLst>
                  <a:ext uri="{FF2B5EF4-FFF2-40B4-BE49-F238E27FC236}">
                    <a16:creationId xmlns:a16="http://schemas.microsoft.com/office/drawing/2014/main" id="{C7ED6933-839B-4EF7-B990-4665E9C1C3AE}"/>
                  </a:ext>
                </a:extLst>
              </p:cNvPr>
              <p:cNvSpPr/>
              <p:nvPr/>
            </p:nvSpPr>
            <p:spPr>
              <a:xfrm>
                <a:off x="8054369" y="2526090"/>
                <a:ext cx="688532" cy="92614"/>
              </a:xfrm>
              <a:custGeom>
                <a:avLst/>
                <a:gdLst>
                  <a:gd name="connsiteX0" fmla="*/ 486753 w 970782"/>
                  <a:gd name="connsiteY0" fmla="*/ 59 h 130579"/>
                  <a:gd name="connsiteX1" fmla="*/ 970782 w 970782"/>
                  <a:gd name="connsiteY1" fmla="*/ 130579 h 130579"/>
                  <a:gd name="connsiteX2" fmla="*/ 909383 w 970782"/>
                  <a:gd name="connsiteY2" fmla="*/ 129912 h 130579"/>
                  <a:gd name="connsiteX3" fmla="*/ 855332 w 970782"/>
                  <a:gd name="connsiteY3" fmla="*/ 103668 h 130579"/>
                  <a:gd name="connsiteX4" fmla="*/ 116642 w 970782"/>
                  <a:gd name="connsiteY4" fmla="*/ 95636 h 130579"/>
                  <a:gd name="connsiteX5" fmla="*/ 62033 w 970782"/>
                  <a:gd name="connsiteY5" fmla="*/ 120699 h 130579"/>
                  <a:gd name="connsiteX6" fmla="*/ 0 w 970782"/>
                  <a:gd name="connsiteY6" fmla="*/ 120024 h 130579"/>
                  <a:gd name="connsiteX7" fmla="*/ 486753 w 970782"/>
                  <a:gd name="connsiteY7" fmla="*/ 59 h 13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782" h="130579">
                    <a:moveTo>
                      <a:pt x="486753" y="59"/>
                    </a:moveTo>
                    <a:cubicBezTo>
                      <a:pt x="653936" y="1877"/>
                      <a:pt x="820665" y="45442"/>
                      <a:pt x="970782" y="130579"/>
                    </a:cubicBezTo>
                    <a:lnTo>
                      <a:pt x="909383" y="129912"/>
                    </a:lnTo>
                    <a:lnTo>
                      <a:pt x="855332" y="103668"/>
                    </a:lnTo>
                    <a:cubicBezTo>
                      <a:pt x="619212" y="7158"/>
                      <a:pt x="354804" y="4283"/>
                      <a:pt x="116642" y="95636"/>
                    </a:cubicBezTo>
                    <a:lnTo>
                      <a:pt x="62033" y="120699"/>
                    </a:lnTo>
                    <a:lnTo>
                      <a:pt x="0" y="120024"/>
                    </a:lnTo>
                    <a:cubicBezTo>
                      <a:pt x="151933" y="38171"/>
                      <a:pt x="319570" y="-1759"/>
                      <a:pt x="486753" y="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9A72FAA-8570-4A5C-B2B3-60066DD106D2}"/>
                  </a:ext>
                </a:extLst>
              </p:cNvPr>
              <p:cNvSpPr/>
              <p:nvPr/>
            </p:nvSpPr>
            <p:spPr>
              <a:xfrm rot="10800000">
                <a:off x="8054369" y="2787402"/>
                <a:ext cx="688532" cy="92614"/>
              </a:xfrm>
              <a:custGeom>
                <a:avLst/>
                <a:gdLst>
                  <a:gd name="connsiteX0" fmla="*/ 486753 w 970782"/>
                  <a:gd name="connsiteY0" fmla="*/ 59 h 130579"/>
                  <a:gd name="connsiteX1" fmla="*/ 970782 w 970782"/>
                  <a:gd name="connsiteY1" fmla="*/ 130579 h 130579"/>
                  <a:gd name="connsiteX2" fmla="*/ 909383 w 970782"/>
                  <a:gd name="connsiteY2" fmla="*/ 129912 h 130579"/>
                  <a:gd name="connsiteX3" fmla="*/ 855332 w 970782"/>
                  <a:gd name="connsiteY3" fmla="*/ 103668 h 130579"/>
                  <a:gd name="connsiteX4" fmla="*/ 116642 w 970782"/>
                  <a:gd name="connsiteY4" fmla="*/ 95636 h 130579"/>
                  <a:gd name="connsiteX5" fmla="*/ 62033 w 970782"/>
                  <a:gd name="connsiteY5" fmla="*/ 120699 h 130579"/>
                  <a:gd name="connsiteX6" fmla="*/ 0 w 970782"/>
                  <a:gd name="connsiteY6" fmla="*/ 120024 h 130579"/>
                  <a:gd name="connsiteX7" fmla="*/ 486753 w 970782"/>
                  <a:gd name="connsiteY7" fmla="*/ 59 h 13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782" h="130579">
                    <a:moveTo>
                      <a:pt x="486753" y="59"/>
                    </a:moveTo>
                    <a:cubicBezTo>
                      <a:pt x="653936" y="1877"/>
                      <a:pt x="820665" y="45442"/>
                      <a:pt x="970782" y="130579"/>
                    </a:cubicBezTo>
                    <a:lnTo>
                      <a:pt x="909383" y="129912"/>
                    </a:lnTo>
                    <a:lnTo>
                      <a:pt x="855332" y="103668"/>
                    </a:lnTo>
                    <a:cubicBezTo>
                      <a:pt x="619212" y="7158"/>
                      <a:pt x="354804" y="4283"/>
                      <a:pt x="116642" y="95636"/>
                    </a:cubicBezTo>
                    <a:lnTo>
                      <a:pt x="62033" y="120699"/>
                    </a:lnTo>
                    <a:lnTo>
                      <a:pt x="0" y="120024"/>
                    </a:lnTo>
                    <a:cubicBezTo>
                      <a:pt x="151933" y="38171"/>
                      <a:pt x="319570" y="-1759"/>
                      <a:pt x="486753" y="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55ECCA2-1699-42E6-B1D0-24623AAFB556}"/>
                  </a:ext>
                </a:extLst>
              </p:cNvPr>
              <p:cNvSpPr/>
              <p:nvPr/>
            </p:nvSpPr>
            <p:spPr>
              <a:xfrm>
                <a:off x="8069307" y="2693909"/>
                <a:ext cx="67359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a:extLst>
              <a:ext uri="{FF2B5EF4-FFF2-40B4-BE49-F238E27FC236}">
                <a16:creationId xmlns:a16="http://schemas.microsoft.com/office/drawing/2014/main" id="{7F6D6DAD-B984-47DD-A010-D5AA9B918F78}"/>
              </a:ext>
            </a:extLst>
          </p:cNvPr>
          <p:cNvGrpSpPr/>
          <p:nvPr/>
        </p:nvGrpSpPr>
        <p:grpSpPr>
          <a:xfrm rot="672562">
            <a:off x="3299856" y="1237219"/>
            <a:ext cx="2409730" cy="2550259"/>
            <a:chOff x="346191" y="519809"/>
            <a:chExt cx="5018840" cy="5311527"/>
          </a:xfrm>
          <a:solidFill>
            <a:schemeClr val="accent3"/>
          </a:solidFill>
        </p:grpSpPr>
        <p:sp>
          <p:nvSpPr>
            <p:cNvPr id="56" name="Freeform: Shape 55">
              <a:extLst>
                <a:ext uri="{FF2B5EF4-FFF2-40B4-BE49-F238E27FC236}">
                  <a16:creationId xmlns:a16="http://schemas.microsoft.com/office/drawing/2014/main" id="{BE1C37E0-01FF-4AF7-A06C-C72F19E57CF7}"/>
                </a:ext>
              </a:extLst>
            </p:cNvPr>
            <p:cNvSpPr/>
            <p:nvPr/>
          </p:nvSpPr>
          <p:spPr>
            <a:xfrm>
              <a:off x="2259877" y="2441740"/>
              <a:ext cx="1812048" cy="1359036"/>
            </a:xfrm>
            <a:custGeom>
              <a:avLst/>
              <a:gdLst>
                <a:gd name="connsiteX0" fmla="*/ 1709343 w 1812048"/>
                <a:gd name="connsiteY0" fmla="*/ 115651 h 1359035"/>
                <a:gd name="connsiteX1" fmla="*/ 1812204 w 1812048"/>
                <a:gd name="connsiteY1" fmla="*/ 15989 h 1359035"/>
                <a:gd name="connsiteX2" fmla="*/ 1498826 w 1812048"/>
                <a:gd name="connsiteY2" fmla="*/ 20785 h 1359035"/>
                <a:gd name="connsiteX3" fmla="*/ 1223288 w 1812048"/>
                <a:gd name="connsiteY3" fmla="*/ 79410 h 1359035"/>
                <a:gd name="connsiteX4" fmla="*/ 1099109 w 1812048"/>
                <a:gd name="connsiteY4" fmla="*/ 54361 h 1359035"/>
                <a:gd name="connsiteX5" fmla="*/ 797457 w 1812048"/>
                <a:gd name="connsiteY5" fmla="*/ 0 h 1359035"/>
                <a:gd name="connsiteX6" fmla="*/ 715382 w 1812048"/>
                <a:gd name="connsiteY6" fmla="*/ 36774 h 1359035"/>
                <a:gd name="connsiteX7" fmla="*/ 34265 w 1812048"/>
                <a:gd name="connsiteY7" fmla="*/ 789840 h 1359035"/>
                <a:gd name="connsiteX8" fmla="*/ 63044 w 1812048"/>
                <a:gd name="connsiteY8" fmla="*/ 953457 h 1359035"/>
                <a:gd name="connsiteX9" fmla="*/ 449970 w 1812048"/>
                <a:gd name="connsiteY9" fmla="*/ 1302543 h 1359035"/>
                <a:gd name="connsiteX10" fmla="*/ 619450 w 1812048"/>
                <a:gd name="connsiteY10" fmla="*/ 1318531 h 1359035"/>
                <a:gd name="connsiteX11" fmla="*/ 1709343 w 1812048"/>
                <a:gd name="connsiteY11" fmla="*/ 115651 h 135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2048" h="1359035">
                  <a:moveTo>
                    <a:pt x="1709343" y="115651"/>
                  </a:moveTo>
                  <a:cubicBezTo>
                    <a:pt x="1738656" y="86872"/>
                    <a:pt x="1782358" y="38906"/>
                    <a:pt x="1812204" y="15989"/>
                  </a:cubicBezTo>
                  <a:cubicBezTo>
                    <a:pt x="1761573" y="7461"/>
                    <a:pt x="1627801" y="533"/>
                    <a:pt x="1498826" y="20785"/>
                  </a:cubicBezTo>
                  <a:cubicBezTo>
                    <a:pt x="1457788" y="28780"/>
                    <a:pt x="1384774" y="69284"/>
                    <a:pt x="1223288" y="79410"/>
                  </a:cubicBezTo>
                  <a:cubicBezTo>
                    <a:pt x="1180652" y="78877"/>
                    <a:pt x="1139081" y="70350"/>
                    <a:pt x="1099109" y="54361"/>
                  </a:cubicBezTo>
                  <a:cubicBezTo>
                    <a:pt x="1002112" y="14923"/>
                    <a:pt x="901383" y="0"/>
                    <a:pt x="797457" y="0"/>
                  </a:cubicBezTo>
                  <a:cubicBezTo>
                    <a:pt x="763348" y="0"/>
                    <a:pt x="738299" y="11725"/>
                    <a:pt x="715382" y="36774"/>
                  </a:cubicBezTo>
                  <a:cubicBezTo>
                    <a:pt x="488343" y="287796"/>
                    <a:pt x="261304" y="538818"/>
                    <a:pt x="34265" y="789840"/>
                  </a:cubicBezTo>
                  <a:cubicBezTo>
                    <a:pt x="-19564" y="848998"/>
                    <a:pt x="-9970" y="898563"/>
                    <a:pt x="63044" y="953457"/>
                  </a:cubicBezTo>
                  <a:cubicBezTo>
                    <a:pt x="202146" y="1058449"/>
                    <a:pt x="333786" y="1173035"/>
                    <a:pt x="449970" y="1302543"/>
                  </a:cubicBezTo>
                  <a:cubicBezTo>
                    <a:pt x="512859" y="1373426"/>
                    <a:pt x="565088" y="1378755"/>
                    <a:pt x="619450" y="1318531"/>
                  </a:cubicBezTo>
                  <a:cubicBezTo>
                    <a:pt x="678608" y="1254044"/>
                    <a:pt x="1693355" y="133239"/>
                    <a:pt x="1709343" y="115651"/>
                  </a:cubicBezTo>
                  <a:close/>
                </a:path>
              </a:pathLst>
            </a:custGeom>
            <a:solidFill>
              <a:schemeClr val="accent6">
                <a:lumMod val="40000"/>
                <a:lumOff val="60000"/>
              </a:schemeClr>
            </a:solidFill>
            <a:ln w="532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2624CD8-533F-44CE-AFA2-605E55FD0EF7}"/>
                </a:ext>
              </a:extLst>
            </p:cNvPr>
            <p:cNvSpPr/>
            <p:nvPr/>
          </p:nvSpPr>
          <p:spPr>
            <a:xfrm>
              <a:off x="346191" y="519809"/>
              <a:ext cx="5018840" cy="5311527"/>
            </a:xfrm>
            <a:custGeom>
              <a:avLst/>
              <a:gdLst>
                <a:gd name="connsiteX0" fmla="*/ 1363501 w 5018840"/>
                <a:gd name="connsiteY0" fmla="*/ 3844634 h 5311527"/>
                <a:gd name="connsiteX1" fmla="*/ 1377691 w 5018840"/>
                <a:gd name="connsiteY1" fmla="*/ 3851229 h 5311527"/>
                <a:gd name="connsiteX2" fmla="*/ 1378224 w 5018840"/>
                <a:gd name="connsiteY2" fmla="*/ 3875212 h 5311527"/>
                <a:gd name="connsiteX3" fmla="*/ 987567 w 5018840"/>
                <a:gd name="connsiteY3" fmla="*/ 4294649 h 5311527"/>
                <a:gd name="connsiteX4" fmla="*/ 229171 w 5018840"/>
                <a:gd name="connsiteY4" fmla="*/ 5109538 h 5311527"/>
                <a:gd name="connsiteX5" fmla="*/ 31977 w 5018840"/>
                <a:gd name="connsiteY5" fmla="*/ 5285946 h 5311527"/>
                <a:gd name="connsiteX6" fmla="*/ 2665 w 5018840"/>
                <a:gd name="connsiteY6" fmla="*/ 5311527 h 5311527"/>
                <a:gd name="connsiteX7" fmla="*/ 0 w 5018840"/>
                <a:gd name="connsiteY7" fmla="*/ 5308863 h 5311527"/>
                <a:gd name="connsiteX8" fmla="*/ 151359 w 5018840"/>
                <a:gd name="connsiteY8" fmla="*/ 5145779 h 5311527"/>
                <a:gd name="connsiteX9" fmla="*/ 1352109 w 5018840"/>
                <a:gd name="connsiteY9" fmla="*/ 3854427 h 5311527"/>
                <a:gd name="connsiteX10" fmla="*/ 1363501 w 5018840"/>
                <a:gd name="connsiteY10" fmla="*/ 3844634 h 5311527"/>
                <a:gd name="connsiteX11" fmla="*/ 1625514 w 5018840"/>
                <a:gd name="connsiteY11" fmla="*/ 3319871 h 5311527"/>
                <a:gd name="connsiteX12" fmla="*/ 1614855 w 5018840"/>
                <a:gd name="connsiteY12" fmla="*/ 3332129 h 5311527"/>
                <a:gd name="connsiteX13" fmla="*/ 1461364 w 5018840"/>
                <a:gd name="connsiteY13" fmla="*/ 3608201 h 5311527"/>
                <a:gd name="connsiteX14" fmla="*/ 1457633 w 5018840"/>
                <a:gd name="connsiteY14" fmla="*/ 3622058 h 5311527"/>
                <a:gd name="connsiteX15" fmla="*/ 1467760 w 5018840"/>
                <a:gd name="connsiteY15" fmla="*/ 3609800 h 5311527"/>
                <a:gd name="connsiteX16" fmla="*/ 1645767 w 5018840"/>
                <a:gd name="connsiteY16" fmla="*/ 3371568 h 5311527"/>
                <a:gd name="connsiteX17" fmla="*/ 1640970 w 5018840"/>
                <a:gd name="connsiteY17" fmla="*/ 3326800 h 5311527"/>
                <a:gd name="connsiteX18" fmla="*/ 1625514 w 5018840"/>
                <a:gd name="connsiteY18" fmla="*/ 3319871 h 5311527"/>
                <a:gd name="connsiteX19" fmla="*/ 1651230 w 5018840"/>
                <a:gd name="connsiteY19" fmla="*/ 3238396 h 5311527"/>
                <a:gd name="connsiteX20" fmla="*/ 1664953 w 5018840"/>
                <a:gd name="connsiteY20" fmla="*/ 3245791 h 5311527"/>
                <a:gd name="connsiteX21" fmla="*/ 1983126 w 5018840"/>
                <a:gd name="connsiteY21" fmla="*/ 3530922 h 5311527"/>
                <a:gd name="connsiteX22" fmla="*/ 1980461 w 5018840"/>
                <a:gd name="connsiteY22" fmla="*/ 3557037 h 5311527"/>
                <a:gd name="connsiteX23" fmla="*/ 1526918 w 5018840"/>
                <a:gd name="connsiteY23" fmla="*/ 3852294 h 5311527"/>
                <a:gd name="connsiteX24" fmla="*/ 1476820 w 5018840"/>
                <a:gd name="connsiteY24" fmla="*/ 3867750 h 5311527"/>
                <a:gd name="connsiteX25" fmla="*/ 1380888 w 5018840"/>
                <a:gd name="connsiteY25" fmla="*/ 3712127 h 5311527"/>
                <a:gd name="connsiteX26" fmla="*/ 1639904 w 5018840"/>
                <a:gd name="connsiteY26" fmla="*/ 3248988 h 5311527"/>
                <a:gd name="connsiteX27" fmla="*/ 1651230 w 5018840"/>
                <a:gd name="connsiteY27" fmla="*/ 3238396 h 5311527"/>
                <a:gd name="connsiteX28" fmla="*/ 1909644 w 5018840"/>
                <a:gd name="connsiteY28" fmla="*/ 3080042 h 5311527"/>
                <a:gd name="connsiteX29" fmla="*/ 1920236 w 5018840"/>
                <a:gd name="connsiteY29" fmla="*/ 3085905 h 5311527"/>
                <a:gd name="connsiteX30" fmla="*/ 2130221 w 5018840"/>
                <a:gd name="connsiteY30" fmla="*/ 3275637 h 5311527"/>
                <a:gd name="connsiteX31" fmla="*/ 2140880 w 5018840"/>
                <a:gd name="connsiteY31" fmla="*/ 3283098 h 5311527"/>
                <a:gd name="connsiteX32" fmla="*/ 2131287 w 5018840"/>
                <a:gd name="connsiteY32" fmla="*/ 3294823 h 5311527"/>
                <a:gd name="connsiteX33" fmla="*/ 2006042 w 5018840"/>
                <a:gd name="connsiteY33" fmla="*/ 3433924 h 5311527"/>
                <a:gd name="connsiteX34" fmla="*/ 1984724 w 5018840"/>
                <a:gd name="connsiteY34" fmla="*/ 3434990 h 5311527"/>
                <a:gd name="connsiteX35" fmla="*/ 1775806 w 5018840"/>
                <a:gd name="connsiteY35" fmla="*/ 3246857 h 5311527"/>
                <a:gd name="connsiteX36" fmla="*/ 1775273 w 5018840"/>
                <a:gd name="connsiteY36" fmla="*/ 3224473 h 5311527"/>
                <a:gd name="connsiteX37" fmla="*/ 1899451 w 5018840"/>
                <a:gd name="connsiteY37" fmla="*/ 3086971 h 5311527"/>
                <a:gd name="connsiteX38" fmla="*/ 1909644 w 5018840"/>
                <a:gd name="connsiteY38" fmla="*/ 3080042 h 5311527"/>
                <a:gd name="connsiteX39" fmla="*/ 2638128 w 5018840"/>
                <a:gd name="connsiteY39" fmla="*/ 2708040 h 5311527"/>
                <a:gd name="connsiteX40" fmla="*/ 2657847 w 5018840"/>
                <a:gd name="connsiteY40" fmla="*/ 2719232 h 5311527"/>
                <a:gd name="connsiteX41" fmla="*/ 2852377 w 5018840"/>
                <a:gd name="connsiteY41" fmla="*/ 2888180 h 5311527"/>
                <a:gd name="connsiteX42" fmla="*/ 2849179 w 5018840"/>
                <a:gd name="connsiteY42" fmla="*/ 2928684 h 5311527"/>
                <a:gd name="connsiteX43" fmla="*/ 2808142 w 5018840"/>
                <a:gd name="connsiteY43" fmla="*/ 2936679 h 5311527"/>
                <a:gd name="connsiteX44" fmla="*/ 2612013 w 5018840"/>
                <a:gd name="connsiteY44" fmla="*/ 2766132 h 5311527"/>
                <a:gd name="connsiteX45" fmla="*/ 2601887 w 5018840"/>
                <a:gd name="connsiteY45" fmla="*/ 2725627 h 5311527"/>
                <a:gd name="connsiteX46" fmla="*/ 2638128 w 5018840"/>
                <a:gd name="connsiteY46" fmla="*/ 2708040 h 5311527"/>
                <a:gd name="connsiteX47" fmla="*/ 2348467 w 5018840"/>
                <a:gd name="connsiteY47" fmla="*/ 2661939 h 5311527"/>
                <a:gd name="connsiteX48" fmla="*/ 2373249 w 5018840"/>
                <a:gd name="connsiteY48" fmla="*/ 2670733 h 5311527"/>
                <a:gd name="connsiteX49" fmla="*/ 2441467 w 5018840"/>
                <a:gd name="connsiteY49" fmla="*/ 2728825 h 5311527"/>
                <a:gd name="connsiteX50" fmla="*/ 2752714 w 5018840"/>
                <a:gd name="connsiteY50" fmla="*/ 2999034 h 5311527"/>
                <a:gd name="connsiteX51" fmla="*/ 2709012 w 5018840"/>
                <a:gd name="connsiteY51" fmla="*/ 3047533 h 5311527"/>
                <a:gd name="connsiteX52" fmla="*/ 2456923 w 5018840"/>
                <a:gd name="connsiteY52" fmla="*/ 2830087 h 5311527"/>
                <a:gd name="connsiteX53" fmla="*/ 2341805 w 5018840"/>
                <a:gd name="connsiteY53" fmla="*/ 2730423 h 5311527"/>
                <a:gd name="connsiteX54" fmla="*/ 2331146 w 5018840"/>
                <a:gd name="connsiteY54" fmla="*/ 2720830 h 5311527"/>
                <a:gd name="connsiteX55" fmla="*/ 2326882 w 5018840"/>
                <a:gd name="connsiteY55" fmla="*/ 2673930 h 5311527"/>
                <a:gd name="connsiteX56" fmla="*/ 2348467 w 5018840"/>
                <a:gd name="connsiteY56" fmla="*/ 2661939 h 5311527"/>
                <a:gd name="connsiteX57" fmla="*/ 2706879 w 5018840"/>
                <a:gd name="connsiteY57" fmla="*/ 2613640 h 5311527"/>
                <a:gd name="connsiteX58" fmla="*/ 2731395 w 5018840"/>
                <a:gd name="connsiteY58" fmla="*/ 2620102 h 5311527"/>
                <a:gd name="connsiteX59" fmla="*/ 2934985 w 5018840"/>
                <a:gd name="connsiteY59" fmla="*/ 2797577 h 5311527"/>
                <a:gd name="connsiteX60" fmla="*/ 2891815 w 5018840"/>
                <a:gd name="connsiteY60" fmla="*/ 2844477 h 5311527"/>
                <a:gd name="connsiteX61" fmla="*/ 2693555 w 5018840"/>
                <a:gd name="connsiteY61" fmla="*/ 2673397 h 5311527"/>
                <a:gd name="connsiteX62" fmla="*/ 2685560 w 5018840"/>
                <a:gd name="connsiteY62" fmla="*/ 2627563 h 5311527"/>
                <a:gd name="connsiteX63" fmla="*/ 2706879 w 5018840"/>
                <a:gd name="connsiteY63" fmla="*/ 2613640 h 5311527"/>
                <a:gd name="connsiteX64" fmla="*/ 2806542 w 5018840"/>
                <a:gd name="connsiteY64" fmla="*/ 2503386 h 5311527"/>
                <a:gd name="connsiteX65" fmla="*/ 2833190 w 5018840"/>
                <a:gd name="connsiteY65" fmla="*/ 2514044 h 5311527"/>
                <a:gd name="connsiteX66" fmla="*/ 3017060 w 5018840"/>
                <a:gd name="connsiteY66" fmla="*/ 2673399 h 5311527"/>
                <a:gd name="connsiteX67" fmla="*/ 3032516 w 5018840"/>
                <a:gd name="connsiteY67" fmla="*/ 2689921 h 5311527"/>
                <a:gd name="connsiteX68" fmla="*/ 2990946 w 5018840"/>
                <a:gd name="connsiteY68" fmla="*/ 2735755 h 5311527"/>
                <a:gd name="connsiteX69" fmla="*/ 2867299 w 5018840"/>
                <a:gd name="connsiteY69" fmla="*/ 2630763 h 5311527"/>
                <a:gd name="connsiteX70" fmla="*/ 2788954 w 5018840"/>
                <a:gd name="connsiteY70" fmla="*/ 2562543 h 5311527"/>
                <a:gd name="connsiteX71" fmla="*/ 2783092 w 5018840"/>
                <a:gd name="connsiteY71" fmla="*/ 2515110 h 5311527"/>
                <a:gd name="connsiteX72" fmla="*/ 2806542 w 5018840"/>
                <a:gd name="connsiteY72" fmla="*/ 2503386 h 5311527"/>
                <a:gd name="connsiteX73" fmla="*/ 2975955 w 5018840"/>
                <a:gd name="connsiteY73" fmla="*/ 2325178 h 5311527"/>
                <a:gd name="connsiteX74" fmla="*/ 3003735 w 5018840"/>
                <a:gd name="connsiteY74" fmla="*/ 2337636 h 5311527"/>
                <a:gd name="connsiteX75" fmla="*/ 3198797 w 5018840"/>
                <a:gd name="connsiteY75" fmla="*/ 2506583 h 5311527"/>
                <a:gd name="connsiteX76" fmla="*/ 3195067 w 5018840"/>
                <a:gd name="connsiteY76" fmla="*/ 2547621 h 5311527"/>
                <a:gd name="connsiteX77" fmla="*/ 3155095 w 5018840"/>
                <a:gd name="connsiteY77" fmla="*/ 2555082 h 5311527"/>
                <a:gd name="connsiteX78" fmla="*/ 2960033 w 5018840"/>
                <a:gd name="connsiteY78" fmla="*/ 2386667 h 5311527"/>
                <a:gd name="connsiteX79" fmla="*/ 2952571 w 5018840"/>
                <a:gd name="connsiteY79" fmla="*/ 2337103 h 5311527"/>
                <a:gd name="connsiteX80" fmla="*/ 2975955 w 5018840"/>
                <a:gd name="connsiteY80" fmla="*/ 2325178 h 5311527"/>
                <a:gd name="connsiteX81" fmla="*/ 2720003 w 5018840"/>
                <a:gd name="connsiteY81" fmla="*/ 2277678 h 5311527"/>
                <a:gd name="connsiteX82" fmla="*/ 2750049 w 5018840"/>
                <a:gd name="connsiteY82" fmla="*/ 2292334 h 5311527"/>
                <a:gd name="connsiteX83" fmla="*/ 3103931 w 5018840"/>
                <a:gd name="connsiteY83" fmla="*/ 2599318 h 5311527"/>
                <a:gd name="connsiteX84" fmla="*/ 3110860 w 5018840"/>
                <a:gd name="connsiteY84" fmla="*/ 2603581 h 5311527"/>
                <a:gd name="connsiteX85" fmla="*/ 3101266 w 5018840"/>
                <a:gd name="connsiteY85" fmla="*/ 2663805 h 5311527"/>
                <a:gd name="connsiteX86" fmla="*/ 3064492 w 5018840"/>
                <a:gd name="connsiteY86" fmla="*/ 2653679 h 5311527"/>
                <a:gd name="connsiteX87" fmla="*/ 2824130 w 5018840"/>
                <a:gd name="connsiteY87" fmla="*/ 2444228 h 5311527"/>
                <a:gd name="connsiteX88" fmla="*/ 2706346 w 5018840"/>
                <a:gd name="connsiteY88" fmla="*/ 2341899 h 5311527"/>
                <a:gd name="connsiteX89" fmla="*/ 2695154 w 5018840"/>
                <a:gd name="connsiteY89" fmla="*/ 2288604 h 5311527"/>
                <a:gd name="connsiteX90" fmla="*/ 2720003 w 5018840"/>
                <a:gd name="connsiteY90" fmla="*/ 2277678 h 5311527"/>
                <a:gd name="connsiteX91" fmla="*/ 3064159 w 5018840"/>
                <a:gd name="connsiteY91" fmla="*/ 2222052 h 5311527"/>
                <a:gd name="connsiteX92" fmla="*/ 3089541 w 5018840"/>
                <a:gd name="connsiteY92" fmla="*/ 2231045 h 5311527"/>
                <a:gd name="connsiteX93" fmla="*/ 3284071 w 5018840"/>
                <a:gd name="connsiteY93" fmla="*/ 2399993 h 5311527"/>
                <a:gd name="connsiteX94" fmla="*/ 3289400 w 5018840"/>
                <a:gd name="connsiteY94" fmla="*/ 2406388 h 5311527"/>
                <a:gd name="connsiteX95" fmla="*/ 3246231 w 5018840"/>
                <a:gd name="connsiteY95" fmla="*/ 2452755 h 5311527"/>
                <a:gd name="connsiteX96" fmla="*/ 3049569 w 5018840"/>
                <a:gd name="connsiteY96" fmla="*/ 2283275 h 5311527"/>
                <a:gd name="connsiteX97" fmla="*/ 3041575 w 5018840"/>
                <a:gd name="connsiteY97" fmla="*/ 2234243 h 5311527"/>
                <a:gd name="connsiteX98" fmla="*/ 3064159 w 5018840"/>
                <a:gd name="connsiteY98" fmla="*/ 2222052 h 5311527"/>
                <a:gd name="connsiteX99" fmla="*/ 3160224 w 5018840"/>
                <a:gd name="connsiteY99" fmla="*/ 2111130 h 5311527"/>
                <a:gd name="connsiteX100" fmla="*/ 3184407 w 5018840"/>
                <a:gd name="connsiteY100" fmla="*/ 2119657 h 5311527"/>
                <a:gd name="connsiteX101" fmla="*/ 3377871 w 5018840"/>
                <a:gd name="connsiteY101" fmla="*/ 2287006 h 5311527"/>
                <a:gd name="connsiteX102" fmla="*/ 3387464 w 5018840"/>
                <a:gd name="connsiteY102" fmla="*/ 2298198 h 5311527"/>
                <a:gd name="connsiteX103" fmla="*/ 3345361 w 5018840"/>
                <a:gd name="connsiteY103" fmla="*/ 2344032 h 5311527"/>
                <a:gd name="connsiteX104" fmla="*/ 3186006 w 5018840"/>
                <a:gd name="connsiteY104" fmla="*/ 2207595 h 5311527"/>
                <a:gd name="connsiteX105" fmla="*/ 3142304 w 5018840"/>
                <a:gd name="connsiteY105" fmla="*/ 2169222 h 5311527"/>
                <a:gd name="connsiteX106" fmla="*/ 3138040 w 5018840"/>
                <a:gd name="connsiteY106" fmla="*/ 2123387 h 5311527"/>
                <a:gd name="connsiteX107" fmla="*/ 3160224 w 5018840"/>
                <a:gd name="connsiteY107" fmla="*/ 2111130 h 5311527"/>
                <a:gd name="connsiteX108" fmla="*/ 3361482 w 5018840"/>
                <a:gd name="connsiteY108" fmla="*/ 1912537 h 5311527"/>
                <a:gd name="connsiteX109" fmla="*/ 3382666 w 5018840"/>
                <a:gd name="connsiteY109" fmla="*/ 1925128 h 5311527"/>
                <a:gd name="connsiteX110" fmla="*/ 3406649 w 5018840"/>
                <a:gd name="connsiteY110" fmla="*/ 1944847 h 5311527"/>
                <a:gd name="connsiteX111" fmla="*/ 3471138 w 5018840"/>
                <a:gd name="connsiteY111" fmla="*/ 1995478 h 5311527"/>
                <a:gd name="connsiteX112" fmla="*/ 3559075 w 5018840"/>
                <a:gd name="connsiteY112" fmla="*/ 2070626 h 5311527"/>
                <a:gd name="connsiteX113" fmla="*/ 3575064 w 5018840"/>
                <a:gd name="connsiteY113" fmla="*/ 2091411 h 5311527"/>
                <a:gd name="connsiteX114" fmla="*/ 3573465 w 5018840"/>
                <a:gd name="connsiteY114" fmla="*/ 2133515 h 5311527"/>
                <a:gd name="connsiteX115" fmla="*/ 3529763 w 5018840"/>
                <a:gd name="connsiteY115" fmla="*/ 2140443 h 5311527"/>
                <a:gd name="connsiteX116" fmla="*/ 3363480 w 5018840"/>
                <a:gd name="connsiteY116" fmla="*/ 1995478 h 5311527"/>
                <a:gd name="connsiteX117" fmla="*/ 3326173 w 5018840"/>
                <a:gd name="connsiteY117" fmla="*/ 1962435 h 5311527"/>
                <a:gd name="connsiteX118" fmla="*/ 3337898 w 5018840"/>
                <a:gd name="connsiteY118" fmla="*/ 1917134 h 5311527"/>
                <a:gd name="connsiteX119" fmla="*/ 3361482 w 5018840"/>
                <a:gd name="connsiteY119" fmla="*/ 1912537 h 5311527"/>
                <a:gd name="connsiteX120" fmla="*/ 3072619 w 5018840"/>
                <a:gd name="connsiteY120" fmla="*/ 1868302 h 5311527"/>
                <a:gd name="connsiteX121" fmla="*/ 3100200 w 5018840"/>
                <a:gd name="connsiteY121" fmla="*/ 1880360 h 5311527"/>
                <a:gd name="connsiteX122" fmla="*/ 3230774 w 5018840"/>
                <a:gd name="connsiteY122" fmla="*/ 1993347 h 5311527"/>
                <a:gd name="connsiteX123" fmla="*/ 3270746 w 5018840"/>
                <a:gd name="connsiteY123" fmla="*/ 2021594 h 5311527"/>
                <a:gd name="connsiteX124" fmla="*/ 3463675 w 5018840"/>
                <a:gd name="connsiteY124" fmla="*/ 2187876 h 5311527"/>
                <a:gd name="connsiteX125" fmla="*/ 3473269 w 5018840"/>
                <a:gd name="connsiteY125" fmla="*/ 2203332 h 5311527"/>
                <a:gd name="connsiteX126" fmla="*/ 3470071 w 5018840"/>
                <a:gd name="connsiteY126" fmla="*/ 2245435 h 5311527"/>
                <a:gd name="connsiteX127" fmla="*/ 3428500 w 5018840"/>
                <a:gd name="connsiteY127" fmla="*/ 2252364 h 5311527"/>
                <a:gd name="connsiteX128" fmla="*/ 3144435 w 5018840"/>
                <a:gd name="connsiteY128" fmla="*/ 2005072 h 5311527"/>
                <a:gd name="connsiteX129" fmla="*/ 3137507 w 5018840"/>
                <a:gd name="connsiteY129" fmla="*/ 2000808 h 5311527"/>
                <a:gd name="connsiteX130" fmla="*/ 3058096 w 5018840"/>
                <a:gd name="connsiteY130" fmla="*/ 1930458 h 5311527"/>
                <a:gd name="connsiteX131" fmla="*/ 3049036 w 5018840"/>
                <a:gd name="connsiteY131" fmla="*/ 1879827 h 5311527"/>
                <a:gd name="connsiteX132" fmla="*/ 3072619 w 5018840"/>
                <a:gd name="connsiteY132" fmla="*/ 1868302 h 5311527"/>
                <a:gd name="connsiteX133" fmla="*/ 3444089 w 5018840"/>
                <a:gd name="connsiteY133" fmla="*/ 1807346 h 5311527"/>
                <a:gd name="connsiteX134" fmla="*/ 3471670 w 5018840"/>
                <a:gd name="connsiteY134" fmla="*/ 1820136 h 5311527"/>
                <a:gd name="connsiteX135" fmla="*/ 3651810 w 5018840"/>
                <a:gd name="connsiteY135" fmla="*/ 1974694 h 5311527"/>
                <a:gd name="connsiteX136" fmla="*/ 3666732 w 5018840"/>
                <a:gd name="connsiteY136" fmla="*/ 2022127 h 5311527"/>
                <a:gd name="connsiteX137" fmla="*/ 3622497 w 5018840"/>
                <a:gd name="connsiteY137" fmla="*/ 2037050 h 5311527"/>
                <a:gd name="connsiteX138" fmla="*/ 3596915 w 5018840"/>
                <a:gd name="connsiteY138" fmla="*/ 2022127 h 5311527"/>
                <a:gd name="connsiteX139" fmla="*/ 3520170 w 5018840"/>
                <a:gd name="connsiteY139" fmla="*/ 1956574 h 5311527"/>
                <a:gd name="connsiteX140" fmla="*/ 3507379 w 5018840"/>
                <a:gd name="connsiteY140" fmla="*/ 1939519 h 5311527"/>
                <a:gd name="connsiteX141" fmla="*/ 3429566 w 5018840"/>
                <a:gd name="connsiteY141" fmla="*/ 1870767 h 5311527"/>
                <a:gd name="connsiteX142" fmla="*/ 3420506 w 5018840"/>
                <a:gd name="connsiteY142" fmla="*/ 1818537 h 5311527"/>
                <a:gd name="connsiteX143" fmla="*/ 3444089 w 5018840"/>
                <a:gd name="connsiteY143" fmla="*/ 1807346 h 5311527"/>
                <a:gd name="connsiteX144" fmla="*/ 3538622 w 5018840"/>
                <a:gd name="connsiteY144" fmla="*/ 1697690 h 5311527"/>
                <a:gd name="connsiteX145" fmla="*/ 3567602 w 5018840"/>
                <a:gd name="connsiteY145" fmla="*/ 1710881 h 5311527"/>
                <a:gd name="connsiteX146" fmla="*/ 3748808 w 5018840"/>
                <a:gd name="connsiteY146" fmla="*/ 1867570 h 5311527"/>
                <a:gd name="connsiteX147" fmla="*/ 3766395 w 5018840"/>
                <a:gd name="connsiteY147" fmla="*/ 1900081 h 5311527"/>
                <a:gd name="connsiteX148" fmla="*/ 3747742 w 5018840"/>
                <a:gd name="connsiteY148" fmla="*/ 1927261 h 5311527"/>
                <a:gd name="connsiteX149" fmla="*/ 3712567 w 5018840"/>
                <a:gd name="connsiteY149" fmla="*/ 1923531 h 5311527"/>
                <a:gd name="connsiteX150" fmla="*/ 3665134 w 5018840"/>
                <a:gd name="connsiteY150" fmla="*/ 1883026 h 5311527"/>
                <a:gd name="connsiteX151" fmla="*/ 3525498 w 5018840"/>
                <a:gd name="connsiteY151" fmla="*/ 1761511 h 5311527"/>
                <a:gd name="connsiteX152" fmla="*/ 3514839 w 5018840"/>
                <a:gd name="connsiteY152" fmla="*/ 1709282 h 5311527"/>
                <a:gd name="connsiteX153" fmla="*/ 3538622 w 5018840"/>
                <a:gd name="connsiteY153" fmla="*/ 1697690 h 5311527"/>
                <a:gd name="connsiteX154" fmla="*/ 3467606 w 5018840"/>
                <a:gd name="connsiteY154" fmla="*/ 1451865 h 5311527"/>
                <a:gd name="connsiteX155" fmla="*/ 3499383 w 5018840"/>
                <a:gd name="connsiteY155" fmla="*/ 1469453 h 5311527"/>
                <a:gd name="connsiteX156" fmla="*/ 3837811 w 5018840"/>
                <a:gd name="connsiteY156" fmla="*/ 1775369 h 5311527"/>
                <a:gd name="connsiteX157" fmla="*/ 3856998 w 5018840"/>
                <a:gd name="connsiteY157" fmla="*/ 1811077 h 5311527"/>
                <a:gd name="connsiteX158" fmla="*/ 3841542 w 5018840"/>
                <a:gd name="connsiteY158" fmla="*/ 1832928 h 5311527"/>
                <a:gd name="connsiteX159" fmla="*/ 3810098 w 5018840"/>
                <a:gd name="connsiteY159" fmla="*/ 1831862 h 5311527"/>
                <a:gd name="connsiteX160" fmla="*/ 3787713 w 5018840"/>
                <a:gd name="connsiteY160" fmla="*/ 1813209 h 5311527"/>
                <a:gd name="connsiteX161" fmla="*/ 3458346 w 5018840"/>
                <a:gd name="connsiteY161" fmla="*/ 1515820 h 5311527"/>
                <a:gd name="connsiteX162" fmla="*/ 3443423 w 5018840"/>
                <a:gd name="connsiteY162" fmla="*/ 1461458 h 5311527"/>
                <a:gd name="connsiteX163" fmla="*/ 3467606 w 5018840"/>
                <a:gd name="connsiteY163" fmla="*/ 1451865 h 5311527"/>
                <a:gd name="connsiteX164" fmla="*/ 3419707 w 5018840"/>
                <a:gd name="connsiteY164" fmla="*/ 1000785 h 5311527"/>
                <a:gd name="connsiteX165" fmla="*/ 3403985 w 5018840"/>
                <a:gd name="connsiteY165" fmla="*/ 1011110 h 5311527"/>
                <a:gd name="connsiteX166" fmla="*/ 2562448 w 5018840"/>
                <a:gd name="connsiteY166" fmla="*/ 1942182 h 5311527"/>
                <a:gd name="connsiteX167" fmla="*/ 1920770 w 5018840"/>
                <a:gd name="connsiteY167" fmla="*/ 2652078 h 5311527"/>
                <a:gd name="connsiteX168" fmla="*/ 1871738 w 5018840"/>
                <a:gd name="connsiteY168" fmla="*/ 2775191 h 5311527"/>
                <a:gd name="connsiteX169" fmla="*/ 1933028 w 5018840"/>
                <a:gd name="connsiteY169" fmla="*/ 2907364 h 5311527"/>
                <a:gd name="connsiteX170" fmla="*/ 2332211 w 5018840"/>
                <a:gd name="connsiteY170" fmla="*/ 3267642 h 5311527"/>
                <a:gd name="connsiteX171" fmla="*/ 2593892 w 5018840"/>
                <a:gd name="connsiteY171" fmla="*/ 3254851 h 5311527"/>
                <a:gd name="connsiteX172" fmla="*/ 2884887 w 5018840"/>
                <a:gd name="connsiteY172" fmla="*/ 2932946 h 5311527"/>
                <a:gd name="connsiteX173" fmla="*/ 4076575 w 5018840"/>
                <a:gd name="connsiteY173" fmla="*/ 1615480 h 5311527"/>
                <a:gd name="connsiteX174" fmla="*/ 4076042 w 5018840"/>
                <a:gd name="connsiteY174" fmla="*/ 1588300 h 5311527"/>
                <a:gd name="connsiteX175" fmla="*/ 3435429 w 5018840"/>
                <a:gd name="connsiteY175" fmla="*/ 1010045 h 5311527"/>
                <a:gd name="connsiteX176" fmla="*/ 3419707 w 5018840"/>
                <a:gd name="connsiteY176" fmla="*/ 1000785 h 5311527"/>
                <a:gd name="connsiteX177" fmla="*/ 3413644 w 5018840"/>
                <a:gd name="connsiteY177" fmla="*/ 901588 h 5311527"/>
                <a:gd name="connsiteX178" fmla="*/ 3429567 w 5018840"/>
                <a:gd name="connsiteY178" fmla="*/ 910383 h 5311527"/>
                <a:gd name="connsiteX179" fmla="*/ 4175171 w 5018840"/>
                <a:gd name="connsiteY179" fmla="*/ 1583503 h 5311527"/>
                <a:gd name="connsiteX180" fmla="*/ 4175704 w 5018840"/>
                <a:gd name="connsiteY180" fmla="*/ 1610684 h 5311527"/>
                <a:gd name="connsiteX181" fmla="*/ 2642924 w 5018840"/>
                <a:gd name="connsiteY181" fmla="*/ 3305482 h 5311527"/>
                <a:gd name="connsiteX182" fmla="*/ 2287976 w 5018840"/>
                <a:gd name="connsiteY182" fmla="*/ 3324135 h 5311527"/>
                <a:gd name="connsiteX183" fmla="*/ 1883996 w 5018840"/>
                <a:gd name="connsiteY183" fmla="*/ 2959594 h 5311527"/>
                <a:gd name="connsiteX184" fmla="*/ 1800855 w 5018840"/>
                <a:gd name="connsiteY184" fmla="*/ 2760269 h 5311527"/>
                <a:gd name="connsiteX185" fmla="*/ 1866409 w 5018840"/>
                <a:gd name="connsiteY185" fmla="*/ 2606778 h 5311527"/>
                <a:gd name="connsiteX186" fmla="*/ 2826794 w 5018840"/>
                <a:gd name="connsiteY186" fmla="*/ 1544600 h 5311527"/>
                <a:gd name="connsiteX187" fmla="*/ 3398122 w 5018840"/>
                <a:gd name="connsiteY187" fmla="*/ 911982 h 5311527"/>
                <a:gd name="connsiteX188" fmla="*/ 3413644 w 5018840"/>
                <a:gd name="connsiteY188" fmla="*/ 901588 h 5311527"/>
                <a:gd name="connsiteX189" fmla="*/ 3446622 w 5018840"/>
                <a:gd name="connsiteY189" fmla="*/ 577819 h 5311527"/>
                <a:gd name="connsiteX190" fmla="*/ 3478066 w 5018840"/>
                <a:gd name="connsiteY190" fmla="*/ 593807 h 5311527"/>
                <a:gd name="connsiteX191" fmla="*/ 3971582 w 5018840"/>
                <a:gd name="connsiteY191" fmla="*/ 1039359 h 5311527"/>
                <a:gd name="connsiteX192" fmla="*/ 4485351 w 5018840"/>
                <a:gd name="connsiteY192" fmla="*/ 1503031 h 5311527"/>
                <a:gd name="connsiteX193" fmla="*/ 4507735 w 5018840"/>
                <a:gd name="connsiteY193" fmla="*/ 1539805 h 5311527"/>
                <a:gd name="connsiteX194" fmla="*/ 4495477 w 5018840"/>
                <a:gd name="connsiteY194" fmla="*/ 1563788 h 5311527"/>
                <a:gd name="connsiteX195" fmla="*/ 4428325 w 5018840"/>
                <a:gd name="connsiteY195" fmla="*/ 1637866 h 5311527"/>
                <a:gd name="connsiteX196" fmla="*/ 4368634 w 5018840"/>
                <a:gd name="connsiteY196" fmla="*/ 1640531 h 5311527"/>
                <a:gd name="connsiteX197" fmla="*/ 3933742 w 5018840"/>
                <a:gd name="connsiteY197" fmla="*/ 1247744 h 5311527"/>
                <a:gd name="connsiteX198" fmla="*/ 3359750 w 5018840"/>
                <a:gd name="connsiteY198" fmla="*/ 729179 h 5311527"/>
                <a:gd name="connsiteX199" fmla="*/ 3356552 w 5018840"/>
                <a:gd name="connsiteY199" fmla="*/ 663624 h 5311527"/>
                <a:gd name="connsiteX200" fmla="*/ 3416776 w 5018840"/>
                <a:gd name="connsiteY200" fmla="*/ 597005 h 5311527"/>
                <a:gd name="connsiteX201" fmla="*/ 3446622 w 5018840"/>
                <a:gd name="connsiteY201" fmla="*/ 577819 h 5311527"/>
                <a:gd name="connsiteX202" fmla="*/ 4352179 w 5018840"/>
                <a:gd name="connsiteY202" fmla="*/ 270038 h 5311527"/>
                <a:gd name="connsiteX203" fmla="*/ 4367568 w 5018840"/>
                <a:gd name="connsiteY203" fmla="*/ 278299 h 5311527"/>
                <a:gd name="connsiteX204" fmla="*/ 4743302 w 5018840"/>
                <a:gd name="connsiteY204" fmla="*/ 617790 h 5311527"/>
                <a:gd name="connsiteX205" fmla="*/ 4745434 w 5018840"/>
                <a:gd name="connsiteY205" fmla="*/ 646571 h 5311527"/>
                <a:gd name="connsiteX206" fmla="*/ 4251917 w 5018840"/>
                <a:gd name="connsiteY206" fmla="*/ 1192318 h 5311527"/>
                <a:gd name="connsiteX207" fmla="*/ 4234329 w 5018840"/>
                <a:gd name="connsiteY207" fmla="*/ 1204576 h 5311527"/>
                <a:gd name="connsiteX208" fmla="*/ 4223137 w 5018840"/>
                <a:gd name="connsiteY208" fmla="*/ 1196049 h 5311527"/>
                <a:gd name="connsiteX209" fmla="*/ 3844206 w 5018840"/>
                <a:gd name="connsiteY209" fmla="*/ 853891 h 5311527"/>
                <a:gd name="connsiteX210" fmla="*/ 3843673 w 5018840"/>
                <a:gd name="connsiteY210" fmla="*/ 825111 h 5311527"/>
                <a:gd name="connsiteX211" fmla="*/ 4337190 w 5018840"/>
                <a:gd name="connsiteY211" fmla="*/ 279364 h 5311527"/>
                <a:gd name="connsiteX212" fmla="*/ 4352179 w 5018840"/>
                <a:gd name="connsiteY212" fmla="*/ 270038 h 5311527"/>
                <a:gd name="connsiteX213" fmla="*/ 4381958 w 5018840"/>
                <a:gd name="connsiteY213" fmla="*/ 29 h 5311527"/>
                <a:gd name="connsiteX214" fmla="*/ 4411803 w 5018840"/>
                <a:gd name="connsiteY214" fmla="*/ 15018 h 5311527"/>
                <a:gd name="connsiteX215" fmla="*/ 4891464 w 5018840"/>
                <a:gd name="connsiteY215" fmla="*/ 447779 h 5311527"/>
                <a:gd name="connsiteX216" fmla="*/ 4996989 w 5018840"/>
                <a:gd name="connsiteY216" fmla="*/ 542645 h 5311527"/>
                <a:gd name="connsiteX217" fmla="*/ 5018840 w 5018840"/>
                <a:gd name="connsiteY217" fmla="*/ 567694 h 5311527"/>
                <a:gd name="connsiteX218" fmla="*/ 5018307 w 5018840"/>
                <a:gd name="connsiteY218" fmla="*/ 589012 h 5311527"/>
                <a:gd name="connsiteX219" fmla="*/ 4936232 w 5018840"/>
                <a:gd name="connsiteY219" fmla="*/ 679614 h 5311527"/>
                <a:gd name="connsiteX220" fmla="*/ 4882404 w 5018840"/>
                <a:gd name="connsiteY220" fmla="*/ 682812 h 5311527"/>
                <a:gd name="connsiteX221" fmla="*/ 4288690 w 5018840"/>
                <a:gd name="connsiteY221" fmla="*/ 146126 h 5311527"/>
                <a:gd name="connsiteX222" fmla="*/ 4286559 w 5018840"/>
                <a:gd name="connsiteY222" fmla="*/ 92297 h 5311527"/>
                <a:gd name="connsiteX223" fmla="*/ 4353711 w 5018840"/>
                <a:gd name="connsiteY223" fmla="*/ 18217 h 5311527"/>
                <a:gd name="connsiteX224" fmla="*/ 4381958 w 5018840"/>
                <a:gd name="connsiteY224" fmla="*/ 29 h 531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018840" h="5311527">
                  <a:moveTo>
                    <a:pt x="1363501" y="3844634"/>
                  </a:moveTo>
                  <a:cubicBezTo>
                    <a:pt x="1367298" y="3843368"/>
                    <a:pt x="1371562" y="3844834"/>
                    <a:pt x="1377691" y="3851229"/>
                  </a:cubicBezTo>
                  <a:cubicBezTo>
                    <a:pt x="1386751" y="3860822"/>
                    <a:pt x="1387284" y="3865619"/>
                    <a:pt x="1378224" y="3875212"/>
                  </a:cubicBezTo>
                  <a:cubicBezTo>
                    <a:pt x="1247649" y="4014846"/>
                    <a:pt x="1117608" y="4155014"/>
                    <a:pt x="987567" y="4294649"/>
                  </a:cubicBezTo>
                  <a:cubicBezTo>
                    <a:pt x="734945" y="4566456"/>
                    <a:pt x="482858" y="4838796"/>
                    <a:pt x="229171" y="5109538"/>
                  </a:cubicBezTo>
                  <a:cubicBezTo>
                    <a:pt x="168947" y="5174025"/>
                    <a:pt x="97531" y="5226788"/>
                    <a:pt x="31977" y="5285946"/>
                  </a:cubicBezTo>
                  <a:cubicBezTo>
                    <a:pt x="22384" y="5294473"/>
                    <a:pt x="12258" y="5303000"/>
                    <a:pt x="2665" y="5311527"/>
                  </a:cubicBezTo>
                  <a:cubicBezTo>
                    <a:pt x="2132" y="5310462"/>
                    <a:pt x="1066" y="5309929"/>
                    <a:pt x="0" y="5308863"/>
                  </a:cubicBezTo>
                  <a:cubicBezTo>
                    <a:pt x="50631" y="5254502"/>
                    <a:pt x="101262" y="5200140"/>
                    <a:pt x="151359" y="5145779"/>
                  </a:cubicBezTo>
                  <a:cubicBezTo>
                    <a:pt x="551609" y="4715151"/>
                    <a:pt x="951859" y="4285056"/>
                    <a:pt x="1352109" y="3854427"/>
                  </a:cubicBezTo>
                  <a:cubicBezTo>
                    <a:pt x="1356372" y="3849897"/>
                    <a:pt x="1359703" y="3845900"/>
                    <a:pt x="1363501" y="3844634"/>
                  </a:cubicBezTo>
                  <a:close/>
                  <a:moveTo>
                    <a:pt x="1625514" y="3319871"/>
                  </a:moveTo>
                  <a:cubicBezTo>
                    <a:pt x="1621651" y="3321070"/>
                    <a:pt x="1618586" y="3325467"/>
                    <a:pt x="1614855" y="3332129"/>
                  </a:cubicBezTo>
                  <a:cubicBezTo>
                    <a:pt x="1563691" y="3424330"/>
                    <a:pt x="1512528" y="3516000"/>
                    <a:pt x="1461364" y="3608201"/>
                  </a:cubicBezTo>
                  <a:cubicBezTo>
                    <a:pt x="1459232" y="3611932"/>
                    <a:pt x="1454436" y="3615129"/>
                    <a:pt x="1457633" y="3622058"/>
                  </a:cubicBezTo>
                  <a:cubicBezTo>
                    <a:pt x="1461364" y="3617261"/>
                    <a:pt x="1465095" y="3613531"/>
                    <a:pt x="1467760" y="3609800"/>
                  </a:cubicBezTo>
                  <a:cubicBezTo>
                    <a:pt x="1527451" y="3530390"/>
                    <a:pt x="1586609" y="3450979"/>
                    <a:pt x="1645767" y="3371568"/>
                  </a:cubicBezTo>
                  <a:cubicBezTo>
                    <a:pt x="1664953" y="3346519"/>
                    <a:pt x="1663887" y="3347585"/>
                    <a:pt x="1640970" y="3326800"/>
                  </a:cubicBezTo>
                  <a:cubicBezTo>
                    <a:pt x="1634042" y="3320671"/>
                    <a:pt x="1629378" y="3318672"/>
                    <a:pt x="1625514" y="3319871"/>
                  </a:cubicBezTo>
                  <a:close/>
                  <a:moveTo>
                    <a:pt x="1651230" y="3238396"/>
                  </a:moveTo>
                  <a:cubicBezTo>
                    <a:pt x="1655094" y="3238063"/>
                    <a:pt x="1659357" y="3240728"/>
                    <a:pt x="1664953" y="3245791"/>
                  </a:cubicBezTo>
                  <a:cubicBezTo>
                    <a:pt x="1771009" y="3341190"/>
                    <a:pt x="1877067" y="3436056"/>
                    <a:pt x="1983126" y="3530922"/>
                  </a:cubicBezTo>
                  <a:cubicBezTo>
                    <a:pt x="1995916" y="3542647"/>
                    <a:pt x="1994318" y="3547976"/>
                    <a:pt x="1980461" y="3557037"/>
                  </a:cubicBezTo>
                  <a:cubicBezTo>
                    <a:pt x="1829101" y="3655100"/>
                    <a:pt x="1677744" y="3753697"/>
                    <a:pt x="1526918" y="3852294"/>
                  </a:cubicBezTo>
                  <a:cubicBezTo>
                    <a:pt x="1512528" y="3861354"/>
                    <a:pt x="1496006" y="3868282"/>
                    <a:pt x="1476820" y="3867750"/>
                  </a:cubicBezTo>
                  <a:cubicBezTo>
                    <a:pt x="1401140" y="3867750"/>
                    <a:pt x="1344647" y="3777680"/>
                    <a:pt x="1380888" y="3712127"/>
                  </a:cubicBezTo>
                  <a:cubicBezTo>
                    <a:pt x="1466694" y="3557570"/>
                    <a:pt x="1554098" y="3403545"/>
                    <a:pt x="1639904" y="3248988"/>
                  </a:cubicBezTo>
                  <a:cubicBezTo>
                    <a:pt x="1643902" y="3242060"/>
                    <a:pt x="1647366" y="3238729"/>
                    <a:pt x="1651230" y="3238396"/>
                  </a:cubicBezTo>
                  <a:close/>
                  <a:moveTo>
                    <a:pt x="1909644" y="3080042"/>
                  </a:moveTo>
                  <a:cubicBezTo>
                    <a:pt x="1912775" y="3079909"/>
                    <a:pt x="1915973" y="3081908"/>
                    <a:pt x="1920236" y="3085905"/>
                  </a:cubicBezTo>
                  <a:cubicBezTo>
                    <a:pt x="1990054" y="3149327"/>
                    <a:pt x="2060404" y="3212748"/>
                    <a:pt x="2130221" y="3275637"/>
                  </a:cubicBezTo>
                  <a:cubicBezTo>
                    <a:pt x="2133952" y="3278835"/>
                    <a:pt x="2137682" y="3280966"/>
                    <a:pt x="2140880" y="3283098"/>
                  </a:cubicBezTo>
                  <a:cubicBezTo>
                    <a:pt x="2136616" y="3288428"/>
                    <a:pt x="2133952" y="3291625"/>
                    <a:pt x="2131287" y="3294823"/>
                  </a:cubicBezTo>
                  <a:cubicBezTo>
                    <a:pt x="2089183" y="3341190"/>
                    <a:pt x="2047080" y="3387557"/>
                    <a:pt x="2006042" y="3433924"/>
                  </a:cubicBezTo>
                  <a:cubicBezTo>
                    <a:pt x="1998048" y="3442985"/>
                    <a:pt x="1993784" y="3442985"/>
                    <a:pt x="1984724" y="3434990"/>
                  </a:cubicBezTo>
                  <a:cubicBezTo>
                    <a:pt x="1915440" y="3371569"/>
                    <a:pt x="1846156" y="3309213"/>
                    <a:pt x="1775806" y="3246857"/>
                  </a:cubicBezTo>
                  <a:cubicBezTo>
                    <a:pt x="1766212" y="3238330"/>
                    <a:pt x="1766745" y="3233533"/>
                    <a:pt x="1775273" y="3224473"/>
                  </a:cubicBezTo>
                  <a:cubicBezTo>
                    <a:pt x="1817376" y="3179172"/>
                    <a:pt x="1858414" y="3133338"/>
                    <a:pt x="1899451" y="3086971"/>
                  </a:cubicBezTo>
                  <a:cubicBezTo>
                    <a:pt x="1903449" y="3082441"/>
                    <a:pt x="1906513" y="3080175"/>
                    <a:pt x="1909644" y="3080042"/>
                  </a:cubicBezTo>
                  <a:close/>
                  <a:moveTo>
                    <a:pt x="2638128" y="2708040"/>
                  </a:moveTo>
                  <a:cubicBezTo>
                    <a:pt x="2646122" y="2709106"/>
                    <a:pt x="2651985" y="2713903"/>
                    <a:pt x="2657847" y="2719232"/>
                  </a:cubicBezTo>
                  <a:cubicBezTo>
                    <a:pt x="2722869" y="2775725"/>
                    <a:pt x="2787889" y="2831686"/>
                    <a:pt x="2852377" y="2888180"/>
                  </a:cubicBezTo>
                  <a:cubicBezTo>
                    <a:pt x="2858239" y="2902037"/>
                    <a:pt x="2860371" y="2915893"/>
                    <a:pt x="2849179" y="2928684"/>
                  </a:cubicBezTo>
                  <a:cubicBezTo>
                    <a:pt x="2837987" y="2941475"/>
                    <a:pt x="2823597" y="2942008"/>
                    <a:pt x="2808142" y="2936679"/>
                  </a:cubicBezTo>
                  <a:cubicBezTo>
                    <a:pt x="2742588" y="2879652"/>
                    <a:pt x="2677567" y="2823159"/>
                    <a:pt x="2612013" y="2766132"/>
                  </a:cubicBezTo>
                  <a:cubicBezTo>
                    <a:pt x="2598689" y="2754940"/>
                    <a:pt x="2594426" y="2741083"/>
                    <a:pt x="2601887" y="2725627"/>
                  </a:cubicBezTo>
                  <a:cubicBezTo>
                    <a:pt x="2608815" y="2710705"/>
                    <a:pt x="2622139" y="2705375"/>
                    <a:pt x="2638128" y="2708040"/>
                  </a:cubicBezTo>
                  <a:close/>
                  <a:moveTo>
                    <a:pt x="2348467" y="2661939"/>
                  </a:moveTo>
                  <a:cubicBezTo>
                    <a:pt x="2356461" y="2661273"/>
                    <a:pt x="2364989" y="2664071"/>
                    <a:pt x="2373249" y="2670733"/>
                  </a:cubicBezTo>
                  <a:cubicBezTo>
                    <a:pt x="2396699" y="2689386"/>
                    <a:pt x="2418550" y="2709105"/>
                    <a:pt x="2441467" y="2728825"/>
                  </a:cubicBezTo>
                  <a:cubicBezTo>
                    <a:pt x="2545395" y="2818895"/>
                    <a:pt x="2648788" y="2908964"/>
                    <a:pt x="2752714" y="2999034"/>
                  </a:cubicBezTo>
                  <a:cubicBezTo>
                    <a:pt x="2763373" y="3035275"/>
                    <a:pt x="2745253" y="3055527"/>
                    <a:pt x="2709012" y="3047533"/>
                  </a:cubicBezTo>
                  <a:cubicBezTo>
                    <a:pt x="2624805" y="2975051"/>
                    <a:pt x="2540598" y="2902569"/>
                    <a:pt x="2456923" y="2830087"/>
                  </a:cubicBezTo>
                  <a:cubicBezTo>
                    <a:pt x="2418550" y="2797043"/>
                    <a:pt x="2380178" y="2764000"/>
                    <a:pt x="2341805" y="2730423"/>
                  </a:cubicBezTo>
                  <a:cubicBezTo>
                    <a:pt x="2338074" y="2727226"/>
                    <a:pt x="2334343" y="2724028"/>
                    <a:pt x="2331146" y="2720830"/>
                  </a:cubicBezTo>
                  <a:cubicBezTo>
                    <a:pt x="2317289" y="2706440"/>
                    <a:pt x="2315690" y="2687787"/>
                    <a:pt x="2326882" y="2673930"/>
                  </a:cubicBezTo>
                  <a:cubicBezTo>
                    <a:pt x="2333011" y="2666735"/>
                    <a:pt x="2340473" y="2662605"/>
                    <a:pt x="2348467" y="2661939"/>
                  </a:cubicBezTo>
                  <a:close/>
                  <a:moveTo>
                    <a:pt x="2706879" y="2613640"/>
                  </a:moveTo>
                  <a:cubicBezTo>
                    <a:pt x="2715140" y="2612108"/>
                    <a:pt x="2723934" y="2613973"/>
                    <a:pt x="2731395" y="2620102"/>
                  </a:cubicBezTo>
                  <a:cubicBezTo>
                    <a:pt x="2800147" y="2678194"/>
                    <a:pt x="2869431" y="2735754"/>
                    <a:pt x="2934985" y="2797577"/>
                  </a:cubicBezTo>
                  <a:cubicBezTo>
                    <a:pt x="2943512" y="2832752"/>
                    <a:pt x="2929122" y="2848741"/>
                    <a:pt x="2891815" y="2844477"/>
                  </a:cubicBezTo>
                  <a:cubicBezTo>
                    <a:pt x="2825729" y="2787451"/>
                    <a:pt x="2759641" y="2730424"/>
                    <a:pt x="2693555" y="2673397"/>
                  </a:cubicBezTo>
                  <a:cubicBezTo>
                    <a:pt x="2677566" y="2659541"/>
                    <a:pt x="2674901" y="2642486"/>
                    <a:pt x="2685560" y="2627563"/>
                  </a:cubicBezTo>
                  <a:cubicBezTo>
                    <a:pt x="2690890" y="2620102"/>
                    <a:pt x="2698618" y="2615172"/>
                    <a:pt x="2706879" y="2613640"/>
                  </a:cubicBezTo>
                  <a:close/>
                  <a:moveTo>
                    <a:pt x="2806542" y="2503386"/>
                  </a:moveTo>
                  <a:cubicBezTo>
                    <a:pt x="2815336" y="2503119"/>
                    <a:pt x="2824663" y="2506583"/>
                    <a:pt x="2833190" y="2514044"/>
                  </a:cubicBezTo>
                  <a:cubicBezTo>
                    <a:pt x="2894481" y="2566807"/>
                    <a:pt x="2956304" y="2620103"/>
                    <a:pt x="3017060" y="2673399"/>
                  </a:cubicBezTo>
                  <a:cubicBezTo>
                    <a:pt x="3022923" y="2678196"/>
                    <a:pt x="3027187" y="2684591"/>
                    <a:pt x="3032516" y="2689921"/>
                  </a:cubicBezTo>
                  <a:cubicBezTo>
                    <a:pt x="3036247" y="2723497"/>
                    <a:pt x="3023989" y="2736821"/>
                    <a:pt x="2990946" y="2735755"/>
                  </a:cubicBezTo>
                  <a:cubicBezTo>
                    <a:pt x="2947243" y="2703777"/>
                    <a:pt x="2908338" y="2665938"/>
                    <a:pt x="2867299" y="2630763"/>
                  </a:cubicBezTo>
                  <a:cubicBezTo>
                    <a:pt x="2840651" y="2608378"/>
                    <a:pt x="2814536" y="2585460"/>
                    <a:pt x="2788954" y="2562543"/>
                  </a:cubicBezTo>
                  <a:cubicBezTo>
                    <a:pt x="2771900" y="2547088"/>
                    <a:pt x="2770301" y="2529500"/>
                    <a:pt x="2783092" y="2515110"/>
                  </a:cubicBezTo>
                  <a:cubicBezTo>
                    <a:pt x="2789488" y="2507649"/>
                    <a:pt x="2797748" y="2503652"/>
                    <a:pt x="2806542" y="2503386"/>
                  </a:cubicBezTo>
                  <a:close/>
                  <a:moveTo>
                    <a:pt x="2975955" y="2325178"/>
                  </a:moveTo>
                  <a:cubicBezTo>
                    <a:pt x="2984549" y="2325245"/>
                    <a:pt x="2993876" y="2329375"/>
                    <a:pt x="3003735" y="2337636"/>
                  </a:cubicBezTo>
                  <a:cubicBezTo>
                    <a:pt x="3068756" y="2393596"/>
                    <a:pt x="3133777" y="2450090"/>
                    <a:pt x="3198797" y="2506583"/>
                  </a:cubicBezTo>
                  <a:cubicBezTo>
                    <a:pt x="3205193" y="2520973"/>
                    <a:pt x="3206792" y="2534830"/>
                    <a:pt x="3195067" y="2547621"/>
                  </a:cubicBezTo>
                  <a:cubicBezTo>
                    <a:pt x="3183875" y="2559879"/>
                    <a:pt x="3170018" y="2560945"/>
                    <a:pt x="3155095" y="2555082"/>
                  </a:cubicBezTo>
                  <a:cubicBezTo>
                    <a:pt x="3090074" y="2499122"/>
                    <a:pt x="3024520" y="2443162"/>
                    <a:pt x="2960033" y="2386667"/>
                  </a:cubicBezTo>
                  <a:cubicBezTo>
                    <a:pt x="2942978" y="2371745"/>
                    <a:pt x="2940313" y="2351493"/>
                    <a:pt x="2952571" y="2337103"/>
                  </a:cubicBezTo>
                  <a:cubicBezTo>
                    <a:pt x="2959500" y="2329109"/>
                    <a:pt x="2967361" y="2325111"/>
                    <a:pt x="2975955" y="2325178"/>
                  </a:cubicBezTo>
                  <a:close/>
                  <a:moveTo>
                    <a:pt x="2720003" y="2277678"/>
                  </a:moveTo>
                  <a:cubicBezTo>
                    <a:pt x="2729397" y="2278344"/>
                    <a:pt x="2739656" y="2283274"/>
                    <a:pt x="2750049" y="2292334"/>
                  </a:cubicBezTo>
                  <a:cubicBezTo>
                    <a:pt x="2867832" y="2394662"/>
                    <a:pt x="2986148" y="2496990"/>
                    <a:pt x="3103931" y="2599318"/>
                  </a:cubicBezTo>
                  <a:cubicBezTo>
                    <a:pt x="3106063" y="2600916"/>
                    <a:pt x="3108728" y="2601982"/>
                    <a:pt x="3110860" y="2603581"/>
                  </a:cubicBezTo>
                  <a:cubicBezTo>
                    <a:pt x="3131645" y="2629696"/>
                    <a:pt x="3127381" y="2655811"/>
                    <a:pt x="3101266" y="2663805"/>
                  </a:cubicBezTo>
                  <a:cubicBezTo>
                    <a:pt x="3086343" y="2668602"/>
                    <a:pt x="3075152" y="2661673"/>
                    <a:pt x="3064492" y="2653679"/>
                  </a:cubicBezTo>
                  <a:cubicBezTo>
                    <a:pt x="2984549" y="2583862"/>
                    <a:pt x="2904073" y="2514045"/>
                    <a:pt x="2824130" y="2444228"/>
                  </a:cubicBezTo>
                  <a:cubicBezTo>
                    <a:pt x="2784691" y="2410117"/>
                    <a:pt x="2745252" y="2376008"/>
                    <a:pt x="2706346" y="2341899"/>
                  </a:cubicBezTo>
                  <a:cubicBezTo>
                    <a:pt x="2684495" y="2322713"/>
                    <a:pt x="2680765" y="2304592"/>
                    <a:pt x="2695154" y="2288604"/>
                  </a:cubicBezTo>
                  <a:cubicBezTo>
                    <a:pt x="2702083" y="2280610"/>
                    <a:pt x="2710610" y="2277012"/>
                    <a:pt x="2720003" y="2277678"/>
                  </a:cubicBezTo>
                  <a:close/>
                  <a:moveTo>
                    <a:pt x="3064159" y="2222052"/>
                  </a:moveTo>
                  <a:cubicBezTo>
                    <a:pt x="3072753" y="2221319"/>
                    <a:pt x="3081813" y="2224117"/>
                    <a:pt x="3089541" y="2231045"/>
                  </a:cubicBezTo>
                  <a:cubicBezTo>
                    <a:pt x="3154563" y="2287005"/>
                    <a:pt x="3219583" y="2343500"/>
                    <a:pt x="3284071" y="2399993"/>
                  </a:cubicBezTo>
                  <a:cubicBezTo>
                    <a:pt x="3286202" y="2401592"/>
                    <a:pt x="3287802" y="2404257"/>
                    <a:pt x="3289400" y="2406388"/>
                  </a:cubicBezTo>
                  <a:cubicBezTo>
                    <a:pt x="3298461" y="2441563"/>
                    <a:pt x="3284071" y="2457019"/>
                    <a:pt x="3246231" y="2452755"/>
                  </a:cubicBezTo>
                  <a:cubicBezTo>
                    <a:pt x="3180677" y="2396262"/>
                    <a:pt x="3115123" y="2339769"/>
                    <a:pt x="3049569" y="2283275"/>
                  </a:cubicBezTo>
                  <a:cubicBezTo>
                    <a:pt x="3031982" y="2267819"/>
                    <a:pt x="3028784" y="2249698"/>
                    <a:pt x="3041575" y="2234243"/>
                  </a:cubicBezTo>
                  <a:cubicBezTo>
                    <a:pt x="3047438" y="2227048"/>
                    <a:pt x="3055565" y="2222784"/>
                    <a:pt x="3064159" y="2222052"/>
                  </a:cubicBezTo>
                  <a:close/>
                  <a:moveTo>
                    <a:pt x="3160224" y="2111130"/>
                  </a:moveTo>
                  <a:cubicBezTo>
                    <a:pt x="3168285" y="2110330"/>
                    <a:pt x="3176679" y="2112995"/>
                    <a:pt x="3184407" y="2119657"/>
                  </a:cubicBezTo>
                  <a:cubicBezTo>
                    <a:pt x="3248896" y="2175084"/>
                    <a:pt x="3313383" y="2231045"/>
                    <a:pt x="3377871" y="2287006"/>
                  </a:cubicBezTo>
                  <a:cubicBezTo>
                    <a:pt x="3381602" y="2290204"/>
                    <a:pt x="3384266" y="2294467"/>
                    <a:pt x="3387464" y="2298198"/>
                  </a:cubicBezTo>
                  <a:cubicBezTo>
                    <a:pt x="3391195" y="2332307"/>
                    <a:pt x="3379470" y="2345098"/>
                    <a:pt x="3345361" y="2344032"/>
                  </a:cubicBezTo>
                  <a:cubicBezTo>
                    <a:pt x="3292065" y="2298731"/>
                    <a:pt x="3238770" y="2253429"/>
                    <a:pt x="3186006" y="2207595"/>
                  </a:cubicBezTo>
                  <a:cubicBezTo>
                    <a:pt x="3171083" y="2194803"/>
                    <a:pt x="3156161" y="2182546"/>
                    <a:pt x="3142304" y="2169222"/>
                  </a:cubicBezTo>
                  <a:cubicBezTo>
                    <a:pt x="3126848" y="2154299"/>
                    <a:pt x="3125782" y="2137777"/>
                    <a:pt x="3138040" y="2123387"/>
                  </a:cubicBezTo>
                  <a:cubicBezTo>
                    <a:pt x="3144436" y="2116193"/>
                    <a:pt x="3152163" y="2111929"/>
                    <a:pt x="3160224" y="2111130"/>
                  </a:cubicBezTo>
                  <a:close/>
                  <a:moveTo>
                    <a:pt x="3361482" y="1912537"/>
                  </a:moveTo>
                  <a:cubicBezTo>
                    <a:pt x="3368943" y="1914336"/>
                    <a:pt x="3376004" y="1918999"/>
                    <a:pt x="3382666" y="1925128"/>
                  </a:cubicBezTo>
                  <a:cubicBezTo>
                    <a:pt x="3390128" y="1932057"/>
                    <a:pt x="3398655" y="1938452"/>
                    <a:pt x="3406649" y="1944847"/>
                  </a:cubicBezTo>
                  <a:cubicBezTo>
                    <a:pt x="3433298" y="1954974"/>
                    <a:pt x="3449820" y="1978424"/>
                    <a:pt x="3471138" y="1995478"/>
                  </a:cubicBezTo>
                  <a:cubicBezTo>
                    <a:pt x="3501516" y="2019462"/>
                    <a:pt x="3529230" y="2046643"/>
                    <a:pt x="3559075" y="2070626"/>
                  </a:cubicBezTo>
                  <a:cubicBezTo>
                    <a:pt x="3566004" y="2076488"/>
                    <a:pt x="3572932" y="2082351"/>
                    <a:pt x="3575064" y="2091411"/>
                  </a:cubicBezTo>
                  <a:cubicBezTo>
                    <a:pt x="3581992" y="2105801"/>
                    <a:pt x="3584657" y="2120191"/>
                    <a:pt x="3573465" y="2133515"/>
                  </a:cubicBezTo>
                  <a:cubicBezTo>
                    <a:pt x="3560674" y="2146838"/>
                    <a:pt x="3545752" y="2146838"/>
                    <a:pt x="3529763" y="2140443"/>
                  </a:cubicBezTo>
                  <a:cubicBezTo>
                    <a:pt x="3474336" y="2091944"/>
                    <a:pt x="3418908" y="2043978"/>
                    <a:pt x="3363480" y="1995478"/>
                  </a:cubicBezTo>
                  <a:cubicBezTo>
                    <a:pt x="3350689" y="1984286"/>
                    <a:pt x="3338431" y="1973094"/>
                    <a:pt x="3326173" y="1962435"/>
                  </a:cubicBezTo>
                  <a:cubicBezTo>
                    <a:pt x="3318712" y="1944314"/>
                    <a:pt x="3320843" y="1928326"/>
                    <a:pt x="3337898" y="1917134"/>
                  </a:cubicBezTo>
                  <a:cubicBezTo>
                    <a:pt x="3346159" y="1911805"/>
                    <a:pt x="3354020" y="1910739"/>
                    <a:pt x="3361482" y="1912537"/>
                  </a:cubicBezTo>
                  <a:close/>
                  <a:moveTo>
                    <a:pt x="3072619" y="1868302"/>
                  </a:moveTo>
                  <a:cubicBezTo>
                    <a:pt x="3081413" y="1868368"/>
                    <a:pt x="3090873" y="1872366"/>
                    <a:pt x="3100200" y="1880360"/>
                  </a:cubicBezTo>
                  <a:cubicBezTo>
                    <a:pt x="3143902" y="1917667"/>
                    <a:pt x="3187604" y="1955507"/>
                    <a:pt x="3230774" y="1993347"/>
                  </a:cubicBezTo>
                  <a:cubicBezTo>
                    <a:pt x="3248894" y="1996011"/>
                    <a:pt x="3258488" y="2010935"/>
                    <a:pt x="3270746" y="2021594"/>
                  </a:cubicBezTo>
                  <a:cubicBezTo>
                    <a:pt x="3335233" y="2077022"/>
                    <a:pt x="3398655" y="2132982"/>
                    <a:pt x="3463675" y="2187876"/>
                  </a:cubicBezTo>
                  <a:cubicBezTo>
                    <a:pt x="3468472" y="2192140"/>
                    <a:pt x="3472735" y="2196404"/>
                    <a:pt x="3473269" y="2203332"/>
                  </a:cubicBezTo>
                  <a:cubicBezTo>
                    <a:pt x="3480730" y="2217722"/>
                    <a:pt x="3482329" y="2232111"/>
                    <a:pt x="3470071" y="2245435"/>
                  </a:cubicBezTo>
                  <a:cubicBezTo>
                    <a:pt x="3458346" y="2258759"/>
                    <a:pt x="3443956" y="2258226"/>
                    <a:pt x="3428500" y="2252364"/>
                  </a:cubicBezTo>
                  <a:cubicBezTo>
                    <a:pt x="3333634" y="2169756"/>
                    <a:pt x="3238768" y="2087681"/>
                    <a:pt x="3144435" y="2005072"/>
                  </a:cubicBezTo>
                  <a:cubicBezTo>
                    <a:pt x="3142303" y="2003473"/>
                    <a:pt x="3139638" y="2001874"/>
                    <a:pt x="3137507" y="2000808"/>
                  </a:cubicBezTo>
                  <a:cubicBezTo>
                    <a:pt x="3110859" y="1977358"/>
                    <a:pt x="3084744" y="1953908"/>
                    <a:pt x="3058096" y="1930458"/>
                  </a:cubicBezTo>
                  <a:cubicBezTo>
                    <a:pt x="3039443" y="1913936"/>
                    <a:pt x="3036245" y="1895283"/>
                    <a:pt x="3049036" y="1879827"/>
                  </a:cubicBezTo>
                  <a:cubicBezTo>
                    <a:pt x="3055698" y="1872099"/>
                    <a:pt x="3063826" y="1868235"/>
                    <a:pt x="3072619" y="1868302"/>
                  </a:cubicBezTo>
                  <a:close/>
                  <a:moveTo>
                    <a:pt x="3444089" y="1807346"/>
                  </a:moveTo>
                  <a:cubicBezTo>
                    <a:pt x="3452750" y="1807612"/>
                    <a:pt x="3462077" y="1811876"/>
                    <a:pt x="3471670" y="1820136"/>
                  </a:cubicBezTo>
                  <a:cubicBezTo>
                    <a:pt x="3531895" y="1871300"/>
                    <a:pt x="3592119" y="1922465"/>
                    <a:pt x="3651810" y="1974694"/>
                  </a:cubicBezTo>
                  <a:cubicBezTo>
                    <a:pt x="3665666" y="1986952"/>
                    <a:pt x="3677392" y="2001875"/>
                    <a:pt x="3666732" y="2022127"/>
                  </a:cubicBezTo>
                  <a:cubicBezTo>
                    <a:pt x="3657139" y="2040248"/>
                    <a:pt x="3641683" y="2044511"/>
                    <a:pt x="3622497" y="2037050"/>
                  </a:cubicBezTo>
                  <a:cubicBezTo>
                    <a:pt x="3609706" y="2039182"/>
                    <a:pt x="3604910" y="2028523"/>
                    <a:pt x="3596915" y="2022127"/>
                  </a:cubicBezTo>
                  <a:cubicBezTo>
                    <a:pt x="3570268" y="2001342"/>
                    <a:pt x="3546285" y="1977892"/>
                    <a:pt x="3520170" y="1956574"/>
                  </a:cubicBezTo>
                  <a:cubicBezTo>
                    <a:pt x="3514840" y="1952843"/>
                    <a:pt x="3508978" y="1947514"/>
                    <a:pt x="3507379" y="1939519"/>
                  </a:cubicBezTo>
                  <a:cubicBezTo>
                    <a:pt x="3481263" y="1916602"/>
                    <a:pt x="3455681" y="1893685"/>
                    <a:pt x="3429566" y="1870767"/>
                  </a:cubicBezTo>
                  <a:cubicBezTo>
                    <a:pt x="3409847" y="1853180"/>
                    <a:pt x="3406649" y="1833993"/>
                    <a:pt x="3420506" y="1818537"/>
                  </a:cubicBezTo>
                  <a:cubicBezTo>
                    <a:pt x="3427435" y="1810810"/>
                    <a:pt x="3435429" y="1807079"/>
                    <a:pt x="3444089" y="1807346"/>
                  </a:cubicBezTo>
                  <a:close/>
                  <a:moveTo>
                    <a:pt x="3538622" y="1697690"/>
                  </a:moveTo>
                  <a:cubicBezTo>
                    <a:pt x="3547616" y="1697957"/>
                    <a:pt x="3557476" y="1702354"/>
                    <a:pt x="3567602" y="1710881"/>
                  </a:cubicBezTo>
                  <a:cubicBezTo>
                    <a:pt x="3627827" y="1763110"/>
                    <a:pt x="3688051" y="1815341"/>
                    <a:pt x="3748808" y="1867570"/>
                  </a:cubicBezTo>
                  <a:cubicBezTo>
                    <a:pt x="3758401" y="1876098"/>
                    <a:pt x="3766395" y="1885158"/>
                    <a:pt x="3766395" y="1900081"/>
                  </a:cubicBezTo>
                  <a:cubicBezTo>
                    <a:pt x="3765329" y="1911273"/>
                    <a:pt x="3759467" y="1921399"/>
                    <a:pt x="3747742" y="1927261"/>
                  </a:cubicBezTo>
                  <a:cubicBezTo>
                    <a:pt x="3735484" y="1933657"/>
                    <a:pt x="3723226" y="1932058"/>
                    <a:pt x="3712567" y="1923531"/>
                  </a:cubicBezTo>
                  <a:cubicBezTo>
                    <a:pt x="3696578" y="1910207"/>
                    <a:pt x="3681122" y="1896350"/>
                    <a:pt x="3665134" y="1883026"/>
                  </a:cubicBezTo>
                  <a:cubicBezTo>
                    <a:pt x="3618234" y="1842522"/>
                    <a:pt x="3571866" y="1802017"/>
                    <a:pt x="3525498" y="1761511"/>
                  </a:cubicBezTo>
                  <a:cubicBezTo>
                    <a:pt x="3505779" y="1743924"/>
                    <a:pt x="3502048" y="1724737"/>
                    <a:pt x="3514839" y="1709282"/>
                  </a:cubicBezTo>
                  <a:cubicBezTo>
                    <a:pt x="3521501" y="1701288"/>
                    <a:pt x="3529629" y="1697424"/>
                    <a:pt x="3538622" y="1697690"/>
                  </a:cubicBezTo>
                  <a:close/>
                  <a:moveTo>
                    <a:pt x="3467606" y="1451865"/>
                  </a:moveTo>
                  <a:cubicBezTo>
                    <a:pt x="3476866" y="1453198"/>
                    <a:pt x="3487392" y="1459060"/>
                    <a:pt x="3499383" y="1469453"/>
                  </a:cubicBezTo>
                  <a:cubicBezTo>
                    <a:pt x="3612371" y="1571248"/>
                    <a:pt x="3725358" y="1673041"/>
                    <a:pt x="3837811" y="1775369"/>
                  </a:cubicBezTo>
                  <a:cubicBezTo>
                    <a:pt x="3846871" y="1783363"/>
                    <a:pt x="3856998" y="1791357"/>
                    <a:pt x="3856998" y="1811077"/>
                  </a:cubicBezTo>
                  <a:cubicBezTo>
                    <a:pt x="3856464" y="1817472"/>
                    <a:pt x="3852201" y="1827598"/>
                    <a:pt x="3841542" y="1832928"/>
                  </a:cubicBezTo>
                  <a:cubicBezTo>
                    <a:pt x="3830883" y="1838790"/>
                    <a:pt x="3819691" y="1838790"/>
                    <a:pt x="3810098" y="1831862"/>
                  </a:cubicBezTo>
                  <a:cubicBezTo>
                    <a:pt x="3802103" y="1826000"/>
                    <a:pt x="3795175" y="1819604"/>
                    <a:pt x="3787713" y="1813209"/>
                  </a:cubicBezTo>
                  <a:cubicBezTo>
                    <a:pt x="3677924" y="1714079"/>
                    <a:pt x="3568135" y="1614949"/>
                    <a:pt x="3458346" y="1515820"/>
                  </a:cubicBezTo>
                  <a:cubicBezTo>
                    <a:pt x="3434363" y="1493969"/>
                    <a:pt x="3429566" y="1476915"/>
                    <a:pt x="3443423" y="1461458"/>
                  </a:cubicBezTo>
                  <a:cubicBezTo>
                    <a:pt x="3450352" y="1453730"/>
                    <a:pt x="3458346" y="1450533"/>
                    <a:pt x="3467606" y="1451865"/>
                  </a:cubicBezTo>
                  <a:close/>
                  <a:moveTo>
                    <a:pt x="3419707" y="1000785"/>
                  </a:moveTo>
                  <a:cubicBezTo>
                    <a:pt x="3415044" y="1000851"/>
                    <a:pt x="3410380" y="1004183"/>
                    <a:pt x="3403985" y="1011110"/>
                  </a:cubicBezTo>
                  <a:cubicBezTo>
                    <a:pt x="3123651" y="1321824"/>
                    <a:pt x="2842783" y="1632002"/>
                    <a:pt x="2562448" y="1942182"/>
                  </a:cubicBezTo>
                  <a:cubicBezTo>
                    <a:pt x="2348733" y="2178814"/>
                    <a:pt x="2135018" y="2415446"/>
                    <a:pt x="1920770" y="2652078"/>
                  </a:cubicBezTo>
                  <a:cubicBezTo>
                    <a:pt x="1889858" y="2686187"/>
                    <a:pt x="1872271" y="2725093"/>
                    <a:pt x="1871738" y="2775191"/>
                  </a:cubicBezTo>
                  <a:cubicBezTo>
                    <a:pt x="1871205" y="2825289"/>
                    <a:pt x="1892523" y="2870057"/>
                    <a:pt x="1933028" y="2907364"/>
                  </a:cubicBezTo>
                  <a:cubicBezTo>
                    <a:pt x="2066266" y="3027279"/>
                    <a:pt x="2198972" y="3147727"/>
                    <a:pt x="2332211" y="3267642"/>
                  </a:cubicBezTo>
                  <a:cubicBezTo>
                    <a:pt x="2415885" y="3342789"/>
                    <a:pt x="2518745" y="3337992"/>
                    <a:pt x="2593892" y="3254851"/>
                  </a:cubicBezTo>
                  <a:cubicBezTo>
                    <a:pt x="2690891" y="3147194"/>
                    <a:pt x="2787889" y="3040070"/>
                    <a:pt x="2884887" y="2932946"/>
                  </a:cubicBezTo>
                  <a:cubicBezTo>
                    <a:pt x="3281938" y="2493791"/>
                    <a:pt x="3678990" y="2054635"/>
                    <a:pt x="4076575" y="1615480"/>
                  </a:cubicBezTo>
                  <a:cubicBezTo>
                    <a:pt x="4086168" y="1604288"/>
                    <a:pt x="4088300" y="1599492"/>
                    <a:pt x="4076042" y="1588300"/>
                  </a:cubicBezTo>
                  <a:cubicBezTo>
                    <a:pt x="3862327" y="1395905"/>
                    <a:pt x="3648612" y="1203508"/>
                    <a:pt x="3435429" y="1010045"/>
                  </a:cubicBezTo>
                  <a:cubicBezTo>
                    <a:pt x="3429034" y="1003916"/>
                    <a:pt x="3424371" y="1000717"/>
                    <a:pt x="3419707" y="1000785"/>
                  </a:cubicBezTo>
                  <a:close/>
                  <a:moveTo>
                    <a:pt x="3413644" y="901588"/>
                  </a:moveTo>
                  <a:cubicBezTo>
                    <a:pt x="3418374" y="901456"/>
                    <a:pt x="3423171" y="904521"/>
                    <a:pt x="3429567" y="910383"/>
                  </a:cubicBezTo>
                  <a:cubicBezTo>
                    <a:pt x="3677924" y="1135290"/>
                    <a:pt x="3926281" y="1359664"/>
                    <a:pt x="4175171" y="1583503"/>
                  </a:cubicBezTo>
                  <a:cubicBezTo>
                    <a:pt x="4186896" y="1594163"/>
                    <a:pt x="4185830" y="1599492"/>
                    <a:pt x="4175704" y="1610684"/>
                  </a:cubicBezTo>
                  <a:cubicBezTo>
                    <a:pt x="3664600" y="2175617"/>
                    <a:pt x="3154029" y="2740549"/>
                    <a:pt x="2642924" y="3305482"/>
                  </a:cubicBezTo>
                  <a:cubicBezTo>
                    <a:pt x="2545394" y="3413139"/>
                    <a:pt x="2395100" y="3421133"/>
                    <a:pt x="2287976" y="3324135"/>
                  </a:cubicBezTo>
                  <a:cubicBezTo>
                    <a:pt x="2153139" y="3202622"/>
                    <a:pt x="2018834" y="3081108"/>
                    <a:pt x="1883996" y="2959594"/>
                  </a:cubicBezTo>
                  <a:cubicBezTo>
                    <a:pt x="1828569" y="2907364"/>
                    <a:pt x="1800855" y="2845542"/>
                    <a:pt x="1800855" y="2760269"/>
                  </a:cubicBezTo>
                  <a:cubicBezTo>
                    <a:pt x="1801388" y="2709105"/>
                    <a:pt x="1823772" y="2653678"/>
                    <a:pt x="1866409" y="2606778"/>
                  </a:cubicBezTo>
                  <a:cubicBezTo>
                    <a:pt x="2186715" y="2252895"/>
                    <a:pt x="2507021" y="1898480"/>
                    <a:pt x="2826794" y="1544600"/>
                  </a:cubicBezTo>
                  <a:cubicBezTo>
                    <a:pt x="3017592" y="1333549"/>
                    <a:pt x="3208390" y="1123032"/>
                    <a:pt x="3398122" y="911982"/>
                  </a:cubicBezTo>
                  <a:cubicBezTo>
                    <a:pt x="3404251" y="905054"/>
                    <a:pt x="3408914" y="901723"/>
                    <a:pt x="3413644" y="901588"/>
                  </a:cubicBezTo>
                  <a:close/>
                  <a:moveTo>
                    <a:pt x="3446622" y="577819"/>
                  </a:moveTo>
                  <a:cubicBezTo>
                    <a:pt x="3456082" y="577286"/>
                    <a:pt x="3465808" y="582615"/>
                    <a:pt x="3478066" y="593807"/>
                  </a:cubicBezTo>
                  <a:cubicBezTo>
                    <a:pt x="3642749" y="742503"/>
                    <a:pt x="3806899" y="891197"/>
                    <a:pt x="3971582" y="1039359"/>
                  </a:cubicBezTo>
                  <a:cubicBezTo>
                    <a:pt x="4142661" y="1193916"/>
                    <a:pt x="4314273" y="1348474"/>
                    <a:pt x="4485351" y="1503031"/>
                  </a:cubicBezTo>
                  <a:cubicBezTo>
                    <a:pt x="4496010" y="1513157"/>
                    <a:pt x="4507735" y="1521684"/>
                    <a:pt x="4507735" y="1539805"/>
                  </a:cubicBezTo>
                  <a:cubicBezTo>
                    <a:pt x="4507202" y="1547799"/>
                    <a:pt x="4502406" y="1556326"/>
                    <a:pt x="4495477" y="1563788"/>
                  </a:cubicBezTo>
                  <a:cubicBezTo>
                    <a:pt x="4473093" y="1588302"/>
                    <a:pt x="4450709" y="1613351"/>
                    <a:pt x="4428325" y="1637866"/>
                  </a:cubicBezTo>
                  <a:cubicBezTo>
                    <a:pt x="4406474" y="1661849"/>
                    <a:pt x="4393150" y="1662915"/>
                    <a:pt x="4368634" y="1640531"/>
                  </a:cubicBezTo>
                  <a:cubicBezTo>
                    <a:pt x="4223670" y="1509959"/>
                    <a:pt x="4078706" y="1378852"/>
                    <a:pt x="3933742" y="1247744"/>
                  </a:cubicBezTo>
                  <a:cubicBezTo>
                    <a:pt x="3742412" y="1075067"/>
                    <a:pt x="3551080" y="902389"/>
                    <a:pt x="3359750" y="729179"/>
                  </a:cubicBezTo>
                  <a:cubicBezTo>
                    <a:pt x="3332036" y="704129"/>
                    <a:pt x="3331503" y="691871"/>
                    <a:pt x="3356552" y="663624"/>
                  </a:cubicBezTo>
                  <a:cubicBezTo>
                    <a:pt x="3376804" y="641240"/>
                    <a:pt x="3396523" y="619389"/>
                    <a:pt x="3416776" y="597005"/>
                  </a:cubicBezTo>
                  <a:cubicBezTo>
                    <a:pt x="3427968" y="584747"/>
                    <a:pt x="3437162" y="578352"/>
                    <a:pt x="3446622" y="577819"/>
                  </a:cubicBezTo>
                  <a:close/>
                  <a:moveTo>
                    <a:pt x="4352179" y="270038"/>
                  </a:moveTo>
                  <a:cubicBezTo>
                    <a:pt x="4356909" y="270038"/>
                    <a:pt x="4361706" y="272969"/>
                    <a:pt x="4367568" y="278299"/>
                  </a:cubicBezTo>
                  <a:cubicBezTo>
                    <a:pt x="4492813" y="391817"/>
                    <a:pt x="4618057" y="504805"/>
                    <a:pt x="4743302" y="617790"/>
                  </a:cubicBezTo>
                  <a:cubicBezTo>
                    <a:pt x="4754494" y="627917"/>
                    <a:pt x="4756093" y="634846"/>
                    <a:pt x="4745434" y="646571"/>
                  </a:cubicBezTo>
                  <a:cubicBezTo>
                    <a:pt x="4580750" y="828309"/>
                    <a:pt x="4416067" y="1010046"/>
                    <a:pt x="4251917" y="1192318"/>
                  </a:cubicBezTo>
                  <a:cubicBezTo>
                    <a:pt x="4247120" y="1197648"/>
                    <a:pt x="4243390" y="1203510"/>
                    <a:pt x="4234329" y="1204576"/>
                  </a:cubicBezTo>
                  <a:cubicBezTo>
                    <a:pt x="4231132" y="1201911"/>
                    <a:pt x="4226868" y="1199247"/>
                    <a:pt x="4223137" y="1196049"/>
                  </a:cubicBezTo>
                  <a:cubicBezTo>
                    <a:pt x="4096827" y="1081996"/>
                    <a:pt x="3970516" y="967944"/>
                    <a:pt x="3844206" y="853891"/>
                  </a:cubicBezTo>
                  <a:cubicBezTo>
                    <a:pt x="3832481" y="843231"/>
                    <a:pt x="3833547" y="835770"/>
                    <a:pt x="3843673" y="825111"/>
                  </a:cubicBezTo>
                  <a:cubicBezTo>
                    <a:pt x="4008356" y="643373"/>
                    <a:pt x="4173039" y="461635"/>
                    <a:pt x="4337190" y="279364"/>
                  </a:cubicBezTo>
                  <a:cubicBezTo>
                    <a:pt x="4342786" y="272969"/>
                    <a:pt x="4347449" y="270038"/>
                    <a:pt x="4352179" y="270038"/>
                  </a:cubicBezTo>
                  <a:close/>
                  <a:moveTo>
                    <a:pt x="4381958" y="29"/>
                  </a:moveTo>
                  <a:cubicBezTo>
                    <a:pt x="4390885" y="-437"/>
                    <a:pt x="4400078" y="4626"/>
                    <a:pt x="4411803" y="15018"/>
                  </a:cubicBezTo>
                  <a:cubicBezTo>
                    <a:pt x="4571691" y="159450"/>
                    <a:pt x="4731577" y="303348"/>
                    <a:pt x="4891464" y="447779"/>
                  </a:cubicBezTo>
                  <a:cubicBezTo>
                    <a:pt x="4926639" y="479223"/>
                    <a:pt x="4961814" y="511200"/>
                    <a:pt x="4996989" y="542645"/>
                  </a:cubicBezTo>
                  <a:cubicBezTo>
                    <a:pt x="5005516" y="550106"/>
                    <a:pt x="5012978" y="558100"/>
                    <a:pt x="5018840" y="567694"/>
                  </a:cubicBezTo>
                  <a:cubicBezTo>
                    <a:pt x="5018307" y="574622"/>
                    <a:pt x="5018307" y="582083"/>
                    <a:pt x="5018307" y="589012"/>
                  </a:cubicBezTo>
                  <a:cubicBezTo>
                    <a:pt x="4991127" y="619390"/>
                    <a:pt x="4963946" y="649769"/>
                    <a:pt x="4936232" y="679614"/>
                  </a:cubicBezTo>
                  <a:cubicBezTo>
                    <a:pt x="4918112" y="699333"/>
                    <a:pt x="4902123" y="700399"/>
                    <a:pt x="4882404" y="682812"/>
                  </a:cubicBezTo>
                  <a:cubicBezTo>
                    <a:pt x="4684144" y="503739"/>
                    <a:pt x="4486418" y="325199"/>
                    <a:pt x="4288690" y="146126"/>
                  </a:cubicBezTo>
                  <a:cubicBezTo>
                    <a:pt x="4268971" y="128005"/>
                    <a:pt x="4268438" y="112550"/>
                    <a:pt x="4286559" y="92297"/>
                  </a:cubicBezTo>
                  <a:cubicBezTo>
                    <a:pt x="4308943" y="67249"/>
                    <a:pt x="4331327" y="42733"/>
                    <a:pt x="4353711" y="18217"/>
                  </a:cubicBezTo>
                  <a:cubicBezTo>
                    <a:pt x="4364370" y="6492"/>
                    <a:pt x="4373031" y="496"/>
                    <a:pt x="4381958" y="29"/>
                  </a:cubicBezTo>
                  <a:close/>
                </a:path>
              </a:pathLst>
            </a:custGeom>
            <a:grpFill/>
            <a:ln w="5329"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E7CA325D-3D0D-4E99-B41B-AAE730919B85}"/>
              </a:ext>
            </a:extLst>
          </p:cNvPr>
          <p:cNvGrpSpPr/>
          <p:nvPr/>
        </p:nvGrpSpPr>
        <p:grpSpPr>
          <a:xfrm>
            <a:off x="6948403" y="1938284"/>
            <a:ext cx="3907853" cy="646331"/>
            <a:chOff x="857631" y="4562456"/>
            <a:chExt cx="3907853" cy="646331"/>
          </a:xfrm>
        </p:grpSpPr>
        <p:sp>
          <p:nvSpPr>
            <p:cNvPr id="63" name="Round Same Side Corner Rectangle 20">
              <a:extLst>
                <a:ext uri="{FF2B5EF4-FFF2-40B4-BE49-F238E27FC236}">
                  <a16:creationId xmlns:a16="http://schemas.microsoft.com/office/drawing/2014/main" id="{9CD43882-2F6B-4D09-B91A-31D84A9F9E46}"/>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4" name="Round Same Side Corner Rectangle 20">
              <a:extLst>
                <a:ext uri="{FF2B5EF4-FFF2-40B4-BE49-F238E27FC236}">
                  <a16:creationId xmlns:a16="http://schemas.microsoft.com/office/drawing/2014/main" id="{5A5EB6E2-40E9-4C8F-B5C5-4F7D9D9EB391}"/>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5" name="Round Same Side Corner Rectangle 20">
              <a:extLst>
                <a:ext uri="{FF2B5EF4-FFF2-40B4-BE49-F238E27FC236}">
                  <a16:creationId xmlns:a16="http://schemas.microsoft.com/office/drawing/2014/main" id="{49742E30-4DC8-4AB6-A67F-D5BF3797A0EC}"/>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6" name="Round Same Side Corner Rectangle 20">
              <a:extLst>
                <a:ext uri="{FF2B5EF4-FFF2-40B4-BE49-F238E27FC236}">
                  <a16:creationId xmlns:a16="http://schemas.microsoft.com/office/drawing/2014/main" id="{EB006730-6CBF-431D-8270-8D5814D32013}"/>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Round Same Side Corner Rectangle 20">
              <a:extLst>
                <a:ext uri="{FF2B5EF4-FFF2-40B4-BE49-F238E27FC236}">
                  <a16:creationId xmlns:a16="http://schemas.microsoft.com/office/drawing/2014/main" id="{C971F3B7-6D18-4185-BEEE-F2AE9D227153}"/>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8" name="Round Same Side Corner Rectangle 20">
              <a:extLst>
                <a:ext uri="{FF2B5EF4-FFF2-40B4-BE49-F238E27FC236}">
                  <a16:creationId xmlns:a16="http://schemas.microsoft.com/office/drawing/2014/main" id="{E8017FA8-1C31-4DD1-A14E-4D8AC2C42F79}"/>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ound Same Side Corner Rectangle 20">
              <a:extLst>
                <a:ext uri="{FF2B5EF4-FFF2-40B4-BE49-F238E27FC236}">
                  <a16:creationId xmlns:a16="http://schemas.microsoft.com/office/drawing/2014/main" id="{279A9840-CD18-4273-8384-A3D4E1E47645}"/>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Round Same Side Corner Rectangle 20">
              <a:extLst>
                <a:ext uri="{FF2B5EF4-FFF2-40B4-BE49-F238E27FC236}">
                  <a16:creationId xmlns:a16="http://schemas.microsoft.com/office/drawing/2014/main" id="{3FE39644-1AA7-465A-877F-A79A0E361BE9}"/>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ound Same Side Corner Rectangle 20">
              <a:extLst>
                <a:ext uri="{FF2B5EF4-FFF2-40B4-BE49-F238E27FC236}">
                  <a16:creationId xmlns:a16="http://schemas.microsoft.com/office/drawing/2014/main" id="{5B5DBC4A-DAEF-4288-84FF-25CA8C6294A9}"/>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2" name="Round Same Side Corner Rectangle 20">
              <a:extLst>
                <a:ext uri="{FF2B5EF4-FFF2-40B4-BE49-F238E27FC236}">
                  <a16:creationId xmlns:a16="http://schemas.microsoft.com/office/drawing/2014/main" id="{59F661EA-B7E4-40F2-AD68-232CC632EE7D}"/>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74" name="Group 73">
            <a:extLst>
              <a:ext uri="{FF2B5EF4-FFF2-40B4-BE49-F238E27FC236}">
                <a16:creationId xmlns:a16="http://schemas.microsoft.com/office/drawing/2014/main" id="{166895B7-497A-4F1C-AAB5-A1B29F674FCF}"/>
              </a:ext>
            </a:extLst>
          </p:cNvPr>
          <p:cNvGrpSpPr/>
          <p:nvPr/>
        </p:nvGrpSpPr>
        <p:grpSpPr>
          <a:xfrm>
            <a:off x="6934614" y="5423515"/>
            <a:ext cx="3907853" cy="646331"/>
            <a:chOff x="857631" y="4562456"/>
            <a:chExt cx="3907853" cy="646331"/>
          </a:xfrm>
        </p:grpSpPr>
        <p:sp>
          <p:nvSpPr>
            <p:cNvPr id="78" name="Round Same Side Corner Rectangle 20">
              <a:extLst>
                <a:ext uri="{FF2B5EF4-FFF2-40B4-BE49-F238E27FC236}">
                  <a16:creationId xmlns:a16="http://schemas.microsoft.com/office/drawing/2014/main" id="{6685E3EA-4934-40F2-B2FE-130D97F6D5CD}"/>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9" name="Round Same Side Corner Rectangle 20">
              <a:extLst>
                <a:ext uri="{FF2B5EF4-FFF2-40B4-BE49-F238E27FC236}">
                  <a16:creationId xmlns:a16="http://schemas.microsoft.com/office/drawing/2014/main" id="{481A334D-00C7-42EC-8CCB-265F35C35E0A}"/>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0" name="Round Same Side Corner Rectangle 20">
              <a:extLst>
                <a:ext uri="{FF2B5EF4-FFF2-40B4-BE49-F238E27FC236}">
                  <a16:creationId xmlns:a16="http://schemas.microsoft.com/office/drawing/2014/main" id="{92EBE80F-EDA9-49EE-B53D-7F1E7EB59EDA}"/>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1" name="Round Same Side Corner Rectangle 20">
              <a:extLst>
                <a:ext uri="{FF2B5EF4-FFF2-40B4-BE49-F238E27FC236}">
                  <a16:creationId xmlns:a16="http://schemas.microsoft.com/office/drawing/2014/main" id="{0D6445D7-8003-4FCD-8C01-524EB690D42E}"/>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2" name="Round Same Side Corner Rectangle 20">
              <a:extLst>
                <a:ext uri="{FF2B5EF4-FFF2-40B4-BE49-F238E27FC236}">
                  <a16:creationId xmlns:a16="http://schemas.microsoft.com/office/drawing/2014/main" id="{78408D01-3060-41B8-88C6-8A9000121D77}"/>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3" name="Round Same Side Corner Rectangle 20">
              <a:extLst>
                <a:ext uri="{FF2B5EF4-FFF2-40B4-BE49-F238E27FC236}">
                  <a16:creationId xmlns:a16="http://schemas.microsoft.com/office/drawing/2014/main" id="{0214E214-AB18-4425-B33D-899BDC7C1F4D}"/>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4" name="Round Same Side Corner Rectangle 20">
              <a:extLst>
                <a:ext uri="{FF2B5EF4-FFF2-40B4-BE49-F238E27FC236}">
                  <a16:creationId xmlns:a16="http://schemas.microsoft.com/office/drawing/2014/main" id="{3FCC6D9B-FC66-4B32-8994-610032AAF573}"/>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5" name="Round Same Side Corner Rectangle 20">
              <a:extLst>
                <a:ext uri="{FF2B5EF4-FFF2-40B4-BE49-F238E27FC236}">
                  <a16:creationId xmlns:a16="http://schemas.microsoft.com/office/drawing/2014/main" id="{8C302BDA-AC10-49B5-B676-8F7BA79841A1}"/>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6" name="Round Same Side Corner Rectangle 20">
              <a:extLst>
                <a:ext uri="{FF2B5EF4-FFF2-40B4-BE49-F238E27FC236}">
                  <a16:creationId xmlns:a16="http://schemas.microsoft.com/office/drawing/2014/main" id="{0B1B41AB-4AC4-4E1B-954C-ED16B661E176}"/>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7" name="Round Same Side Corner Rectangle 20">
              <a:extLst>
                <a:ext uri="{FF2B5EF4-FFF2-40B4-BE49-F238E27FC236}">
                  <a16:creationId xmlns:a16="http://schemas.microsoft.com/office/drawing/2014/main" id="{96AA6DA3-6A92-4DA9-B3DB-3F15F4293CEA}"/>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88" name="TextBox 87">
            <a:extLst>
              <a:ext uri="{FF2B5EF4-FFF2-40B4-BE49-F238E27FC236}">
                <a16:creationId xmlns:a16="http://schemas.microsoft.com/office/drawing/2014/main" id="{411FB995-0F42-4417-8EA3-038000277583}"/>
              </a:ext>
            </a:extLst>
          </p:cNvPr>
          <p:cNvSpPr txBox="1"/>
          <p:nvPr/>
        </p:nvSpPr>
        <p:spPr>
          <a:xfrm>
            <a:off x="6563122" y="2861634"/>
            <a:ext cx="4473178" cy="2308324"/>
          </a:xfrm>
          <a:prstGeom prst="rect">
            <a:avLst/>
          </a:prstGeom>
          <a:noFill/>
        </p:spPr>
        <p:txBody>
          <a:bodyPr wrap="square" rtlCol="0" anchor="ctr">
            <a:spAutoFit/>
          </a:bodyPr>
          <a:lstStyle/>
          <a:p>
            <a:pPr algn="just"/>
            <a:r>
              <a:rPr lang="en-PH" sz="2400" dirty="0">
                <a:latin typeface="Adobe Hebrew" pitchFamily="18" charset="-79"/>
                <a:cs typeface="Adobe Hebrew" pitchFamily="18" charset="-79"/>
              </a:rPr>
              <a:t>In the Philippines, you need to fill-up your information in a piece of paper every establishment  that you will enter. This process has too many flaws and too much contact to itself.</a:t>
            </a:r>
            <a:endParaRPr lang="en-PH" sz="2400" b="1" dirty="0">
              <a:latin typeface="Adobe Hebrew" pitchFamily="18" charset="-79"/>
              <a:cs typeface="Adobe Hebrew" pitchFamily="18" charset="-79"/>
            </a:endParaRPr>
          </a:p>
        </p:txBody>
      </p:sp>
    </p:spTree>
    <p:extLst>
      <p:ext uri="{BB962C8B-B14F-4D97-AF65-F5344CB8AC3E}">
        <p14:creationId xmlns:p14="http://schemas.microsoft.com/office/powerpoint/2010/main" val="273794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a:xfrm>
            <a:off x="5802467" y="2034937"/>
            <a:ext cx="5657349" cy="635523"/>
            <a:chOff x="4572000" y="2000094"/>
            <a:chExt cx="2888786" cy="635523"/>
          </a:xfrm>
        </p:grpSpPr>
        <p:sp>
          <p:nvSpPr>
            <p:cNvPr id="40" name="TextBox 39"/>
            <p:cNvSpPr txBox="1"/>
            <p:nvPr/>
          </p:nvSpPr>
          <p:spPr>
            <a:xfrm>
              <a:off x="4577084" y="2297063"/>
              <a:ext cx="2883702" cy="338554"/>
            </a:xfrm>
            <a:prstGeom prst="rect">
              <a:avLst/>
            </a:prstGeom>
            <a:noFill/>
          </p:spPr>
          <p:txBody>
            <a:bodyPr wrap="square" rtlCol="0">
              <a:spAutoFit/>
            </a:bodyPr>
            <a:lstStyle/>
            <a:p>
              <a:endParaRPr lang="ko-KR" altLang="en-US" sz="1600" dirty="0">
                <a:solidFill>
                  <a:schemeClr val="tx1">
                    <a:lumMod val="75000"/>
                    <a:lumOff val="25000"/>
                  </a:schemeClr>
                </a:solidFill>
                <a:cs typeface="Arial" pitchFamily="34" charset="0"/>
              </a:endParaRPr>
            </a:p>
          </p:txBody>
        </p:sp>
        <p:sp>
          <p:nvSpPr>
            <p:cNvPr id="41" name="TextBox 40"/>
            <p:cNvSpPr txBox="1"/>
            <p:nvPr/>
          </p:nvSpPr>
          <p:spPr>
            <a:xfrm>
              <a:off x="4572000" y="2000094"/>
              <a:ext cx="2887342"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4" name="Group 91"/>
          <p:cNvGrpSpPr/>
          <p:nvPr/>
        </p:nvGrpSpPr>
        <p:grpSpPr>
          <a:xfrm>
            <a:off x="6505217" y="3454026"/>
            <a:ext cx="5137352" cy="369332"/>
            <a:chOff x="6516215" y="1938157"/>
            <a:chExt cx="3402258" cy="369332"/>
          </a:xfrm>
        </p:grpSpPr>
        <p:sp>
          <p:nvSpPr>
            <p:cNvPr id="93" name="TextBox 92"/>
            <p:cNvSpPr txBox="1"/>
            <p:nvPr/>
          </p:nvSpPr>
          <p:spPr>
            <a:xfrm>
              <a:off x="6542168" y="1938157"/>
              <a:ext cx="3376305" cy="369332"/>
            </a:xfrm>
            <a:prstGeom prst="rect">
              <a:avLst/>
            </a:prstGeom>
            <a:noFill/>
          </p:spPr>
          <p:txBody>
            <a:bodyPr wrap="square" rtlCol="0">
              <a:spAutoFit/>
            </a:bodyPr>
            <a:lstStyle/>
            <a:p>
              <a:r>
                <a:rPr lang="en-PH" b="1" dirty="0">
                  <a:latin typeface="Adobe Hebrew" pitchFamily="18" charset="-79"/>
                  <a:cs typeface="Adobe Hebrew" pitchFamily="18" charset="-79"/>
                </a:rPr>
                <a:t>A module that will serve as a health checklist</a:t>
              </a:r>
              <a:endParaRPr lang="ko-KR" altLang="en-US" b="1" dirty="0">
                <a:solidFill>
                  <a:schemeClr val="tx1">
                    <a:lumMod val="75000"/>
                    <a:lumOff val="25000"/>
                  </a:schemeClr>
                </a:solidFill>
                <a:latin typeface="Adobe Hebrew" pitchFamily="18" charset="-79"/>
                <a:cs typeface="Adobe Hebrew" pitchFamily="18" charset="-79"/>
              </a:endParaRPr>
            </a:p>
          </p:txBody>
        </p:sp>
        <p:sp>
          <p:nvSpPr>
            <p:cNvPr id="94" name="TextBox 93"/>
            <p:cNvSpPr txBox="1"/>
            <p:nvPr/>
          </p:nvSpPr>
          <p:spPr>
            <a:xfrm>
              <a:off x="6516215" y="2001961"/>
              <a:ext cx="337630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5" name="Group 110"/>
          <p:cNvGrpSpPr/>
          <p:nvPr/>
        </p:nvGrpSpPr>
        <p:grpSpPr>
          <a:xfrm>
            <a:off x="6505218" y="4087520"/>
            <a:ext cx="5098164" cy="497558"/>
            <a:chOff x="6516215" y="1781402"/>
            <a:chExt cx="3376305" cy="497558"/>
          </a:xfrm>
        </p:grpSpPr>
        <p:sp>
          <p:nvSpPr>
            <p:cNvPr id="112" name="TextBox 111"/>
            <p:cNvSpPr txBox="1"/>
            <p:nvPr/>
          </p:nvSpPr>
          <p:spPr>
            <a:xfrm>
              <a:off x="6516215" y="1781402"/>
              <a:ext cx="337630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sp>
          <p:nvSpPr>
            <p:cNvPr id="113" name="TextBox 112"/>
            <p:cNvSpPr txBox="1"/>
            <p:nvPr/>
          </p:nvSpPr>
          <p:spPr>
            <a:xfrm>
              <a:off x="6516215" y="2001961"/>
              <a:ext cx="337630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B9EB8463-7904-473B-9CC2-7FF2C146FD17}"/>
              </a:ext>
            </a:extLst>
          </p:cNvPr>
          <p:cNvSpPr txBox="1"/>
          <p:nvPr/>
        </p:nvSpPr>
        <p:spPr>
          <a:xfrm>
            <a:off x="5857584" y="397576"/>
            <a:ext cx="5602233" cy="1209562"/>
          </a:xfrm>
          <a:prstGeom prst="rect">
            <a:avLst/>
          </a:prstGeom>
          <a:noFill/>
        </p:spPr>
        <p:txBody>
          <a:bodyPr wrap="square" rtlCol="0">
            <a:spAutoFit/>
          </a:bodyPr>
          <a:lstStyle/>
          <a:p>
            <a:pPr>
              <a:lnSpc>
                <a:spcPct val="110000"/>
              </a:lnSpc>
            </a:pPr>
            <a:r>
              <a:rPr lang="en-US" altLang="ko-KR" sz="6600" b="1" dirty="0" err="1">
                <a:solidFill>
                  <a:schemeClr val="accent2">
                    <a:lumMod val="75000"/>
                  </a:schemeClr>
                </a:solidFill>
                <a:effectLst>
                  <a:outerShdw blurRad="38100" dist="38100" dir="2700000" algn="tl">
                    <a:srgbClr val="000000">
                      <a:alpha val="43137"/>
                    </a:srgbClr>
                  </a:outerShdw>
                </a:effectLst>
                <a:latin typeface="+mj-lt"/>
                <a:cs typeface="Arial" pitchFamily="34" charset="0"/>
              </a:rPr>
              <a:t>Gen</a:t>
            </a:r>
            <a:r>
              <a:rPr lang="en-US" altLang="ko-KR" sz="6600" b="1" dirty="0" err="1">
                <a:solidFill>
                  <a:schemeClr val="accent6">
                    <a:lumMod val="60000"/>
                    <a:lumOff val="40000"/>
                  </a:schemeClr>
                </a:solidFill>
                <a:effectLst>
                  <a:outerShdw blurRad="38100" dist="38100" dir="2700000" algn="tl">
                    <a:srgbClr val="000000">
                      <a:alpha val="43137"/>
                    </a:srgbClr>
                  </a:outerShdw>
                </a:effectLst>
                <a:latin typeface="+mj-lt"/>
                <a:cs typeface="Arial" pitchFamily="34" charset="0"/>
              </a:rPr>
              <a:t>Tract</a:t>
            </a:r>
            <a:endParaRPr lang="en-US" altLang="ko-KR" sz="6600" b="1" dirty="0">
              <a:solidFill>
                <a:schemeClr val="accent6">
                  <a:lumMod val="60000"/>
                  <a:lumOff val="40000"/>
                </a:schemeClr>
              </a:solidFill>
              <a:effectLst>
                <a:outerShdw blurRad="38100" dist="38100" dir="2700000" algn="tl">
                  <a:srgbClr val="000000">
                    <a:alpha val="43137"/>
                  </a:srgbClr>
                </a:outerShdw>
              </a:effectLst>
              <a:latin typeface="+mj-lt"/>
              <a:cs typeface="Arial" pitchFamily="34" charset="0"/>
            </a:endParaRPr>
          </a:p>
        </p:txBody>
      </p:sp>
      <p:sp>
        <p:nvSpPr>
          <p:cNvPr id="42" name="Chord 32">
            <a:extLst>
              <a:ext uri="{FF2B5EF4-FFF2-40B4-BE49-F238E27FC236}">
                <a16:creationId xmlns:a16="http://schemas.microsoft.com/office/drawing/2014/main" id="{654D6848-0A24-4925-AA66-3D8BC7B023B0}"/>
              </a:ext>
            </a:extLst>
          </p:cNvPr>
          <p:cNvSpPr/>
          <p:nvPr/>
        </p:nvSpPr>
        <p:spPr>
          <a:xfrm>
            <a:off x="4347551" y="6040815"/>
            <a:ext cx="347277" cy="344230"/>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7" name="Picture Placeholder 26" descr="120997435_639676566735285_2056816111739738036_n.jpg"/>
          <p:cNvPicPr>
            <a:picLocks noGrp="1" noChangeAspect="1"/>
          </p:cNvPicPr>
          <p:nvPr>
            <p:ph type="pic" sz="quarter" idx="10"/>
          </p:nvPr>
        </p:nvPicPr>
        <p:blipFill>
          <a:blip r:embed="rId2" cstate="print"/>
          <a:srcRect t="11013" b="11013"/>
          <a:stretch>
            <a:fillRect/>
          </a:stretch>
        </p:blipFill>
        <p:spPr/>
      </p:pic>
      <p:sp>
        <p:nvSpPr>
          <p:cNvPr id="28" name="Rectangle 27"/>
          <p:cNvSpPr/>
          <p:nvPr/>
        </p:nvSpPr>
        <p:spPr>
          <a:xfrm>
            <a:off x="5869576" y="2099995"/>
            <a:ext cx="5534298" cy="830997"/>
          </a:xfrm>
          <a:prstGeom prst="rect">
            <a:avLst/>
          </a:prstGeom>
        </p:spPr>
        <p:txBody>
          <a:bodyPr wrap="square">
            <a:spAutoFit/>
          </a:bodyPr>
          <a:lstStyle/>
          <a:p>
            <a:r>
              <a:rPr lang="en-US" altLang="ko-KR" sz="2400" dirty="0" err="1">
                <a:solidFill>
                  <a:schemeClr val="accent2">
                    <a:lumMod val="75000"/>
                  </a:schemeClr>
                </a:solidFill>
                <a:latin typeface="Adobe Hebrew" pitchFamily="18" charset="-79"/>
                <a:ea typeface="FZShuTi" pitchFamily="2" charset="-122"/>
                <a:cs typeface="Adobe Hebrew" pitchFamily="18" charset="-79"/>
              </a:rPr>
              <a:t>Gen</a:t>
            </a:r>
            <a:r>
              <a:rPr lang="en-US" altLang="ko-KR" sz="2400" dirty="0" err="1">
                <a:solidFill>
                  <a:schemeClr val="accent6">
                    <a:lumMod val="60000"/>
                    <a:lumOff val="40000"/>
                  </a:schemeClr>
                </a:solidFill>
                <a:latin typeface="Adobe Hebrew" pitchFamily="18" charset="-79"/>
                <a:ea typeface="FZShuTi" pitchFamily="2" charset="-122"/>
                <a:cs typeface="Adobe Hebrew" pitchFamily="18" charset="-79"/>
              </a:rPr>
              <a:t>Tract</a:t>
            </a:r>
            <a:r>
              <a:rPr lang="en-US" altLang="ko-KR" sz="2400" dirty="0">
                <a:solidFill>
                  <a:schemeClr val="tx1">
                    <a:lumMod val="75000"/>
                    <a:lumOff val="25000"/>
                  </a:schemeClr>
                </a:solidFill>
                <a:latin typeface="Adobe Hebrew" pitchFamily="18" charset="-79"/>
                <a:ea typeface="FZShuTi" pitchFamily="2" charset="-122"/>
                <a:cs typeface="Adobe Hebrew" pitchFamily="18" charset="-79"/>
              </a:rPr>
              <a:t> is a contract tracing mobile application using QR code</a:t>
            </a:r>
            <a:endParaRPr lang="ko-KR" altLang="en-US" sz="2400" dirty="0">
              <a:solidFill>
                <a:schemeClr val="tx1">
                  <a:lumMod val="75000"/>
                  <a:lumOff val="25000"/>
                </a:schemeClr>
              </a:solidFill>
              <a:latin typeface="Adobe Hebrew" pitchFamily="18" charset="-79"/>
              <a:cs typeface="Adobe Hebrew" pitchFamily="18" charset="-79"/>
            </a:endParaRPr>
          </a:p>
        </p:txBody>
      </p:sp>
      <p:sp>
        <p:nvSpPr>
          <p:cNvPr id="30" name="Rectangle 29"/>
          <p:cNvSpPr/>
          <p:nvPr/>
        </p:nvSpPr>
        <p:spPr>
          <a:xfrm>
            <a:off x="6655834" y="4250174"/>
            <a:ext cx="4041491" cy="369332"/>
          </a:xfrm>
          <a:prstGeom prst="rect">
            <a:avLst/>
          </a:prstGeom>
        </p:spPr>
        <p:txBody>
          <a:bodyPr wrap="none">
            <a:spAutoFit/>
          </a:bodyPr>
          <a:lstStyle/>
          <a:p>
            <a:r>
              <a:rPr lang="en-PH" b="1" dirty="0">
                <a:latin typeface="Adobe Hebrew" pitchFamily="18" charset="-79"/>
                <a:cs typeface="Adobe Hebrew" pitchFamily="18" charset="-79"/>
              </a:rPr>
              <a:t>A module that will generate a QR code. </a:t>
            </a:r>
            <a:endParaRPr lang="en-US" dirty="0">
              <a:latin typeface="Adobe Hebrew" pitchFamily="18" charset="-79"/>
              <a:cs typeface="Adobe Hebrew" pitchFamily="18" charset="-79"/>
            </a:endParaRPr>
          </a:p>
        </p:txBody>
      </p:sp>
      <p:sp>
        <p:nvSpPr>
          <p:cNvPr id="34" name="Rectangle 33"/>
          <p:cNvSpPr/>
          <p:nvPr/>
        </p:nvSpPr>
        <p:spPr>
          <a:xfrm>
            <a:off x="6666412" y="4856258"/>
            <a:ext cx="5037908" cy="646331"/>
          </a:xfrm>
          <a:prstGeom prst="rect">
            <a:avLst/>
          </a:prstGeom>
        </p:spPr>
        <p:txBody>
          <a:bodyPr wrap="square">
            <a:spAutoFit/>
          </a:bodyPr>
          <a:lstStyle/>
          <a:p>
            <a:r>
              <a:rPr lang="en-PH" b="1" dirty="0">
                <a:latin typeface="Adobe Hebrew" pitchFamily="18" charset="-79"/>
                <a:cs typeface="Adobe Hebrew" pitchFamily="18" charset="-79"/>
              </a:rPr>
              <a:t>A module that will enable establishments and/or users to scan another user QR code.</a:t>
            </a:r>
            <a:endParaRPr lang="en-US" dirty="0">
              <a:latin typeface="Adobe Hebrew" pitchFamily="18" charset="-79"/>
              <a:cs typeface="Adobe Hebrew" pitchFamily="18" charset="-79"/>
            </a:endParaRPr>
          </a:p>
        </p:txBody>
      </p:sp>
      <p:sp>
        <p:nvSpPr>
          <p:cNvPr id="36" name="Rectangle 35"/>
          <p:cNvSpPr/>
          <p:nvPr/>
        </p:nvSpPr>
        <p:spPr>
          <a:xfrm>
            <a:off x="6666412" y="5606032"/>
            <a:ext cx="5024845" cy="923330"/>
          </a:xfrm>
          <a:prstGeom prst="rect">
            <a:avLst/>
          </a:prstGeom>
        </p:spPr>
        <p:txBody>
          <a:bodyPr wrap="square">
            <a:spAutoFit/>
          </a:bodyPr>
          <a:lstStyle/>
          <a:p>
            <a:r>
              <a:rPr lang="en-PH" b="1" dirty="0">
                <a:latin typeface="Adobe Hebrew" pitchFamily="18" charset="-79"/>
                <a:cs typeface="Adobe Hebrew" pitchFamily="18" charset="-79"/>
              </a:rPr>
              <a:t>A module that will notify users that they had been in contact with an individual who had been a confirmed COVID-19 case.</a:t>
            </a:r>
            <a:endParaRPr lang="en-US" dirty="0">
              <a:latin typeface="Adobe Hebrew" pitchFamily="18" charset="-79"/>
              <a:cs typeface="Adobe Hebrew" pitchFamily="18" charset="-79"/>
            </a:endParaRPr>
          </a:p>
        </p:txBody>
      </p:sp>
      <p:pic>
        <p:nvPicPr>
          <p:cNvPr id="1026" name="Picture 2" descr="File:QR icon.svg - Wikimedia Commons"/>
          <p:cNvPicPr>
            <a:picLocks noChangeAspect="1" noChangeArrowheads="1"/>
          </p:cNvPicPr>
          <p:nvPr/>
        </p:nvPicPr>
        <p:blipFill>
          <a:blip r:embed="rId3" cstate="print"/>
          <a:srcRect/>
          <a:stretch>
            <a:fillRect/>
          </a:stretch>
        </p:blipFill>
        <p:spPr bwMode="auto">
          <a:xfrm>
            <a:off x="5903234" y="4232365"/>
            <a:ext cx="457201" cy="457201"/>
          </a:xfrm>
          <a:prstGeom prst="rect">
            <a:avLst/>
          </a:prstGeom>
          <a:noFill/>
        </p:spPr>
      </p:pic>
      <p:pic>
        <p:nvPicPr>
          <p:cNvPr id="1028" name="Picture 4" descr="Qr code scan - Free business and finance icons"/>
          <p:cNvPicPr>
            <a:picLocks noChangeAspect="1" noChangeArrowheads="1"/>
          </p:cNvPicPr>
          <p:nvPr/>
        </p:nvPicPr>
        <p:blipFill>
          <a:blip r:embed="rId4" cstate="print"/>
          <a:srcRect/>
          <a:stretch>
            <a:fillRect/>
          </a:stretch>
        </p:blipFill>
        <p:spPr bwMode="auto">
          <a:xfrm>
            <a:off x="5811792" y="4937760"/>
            <a:ext cx="578985" cy="578985"/>
          </a:xfrm>
          <a:prstGeom prst="rect">
            <a:avLst/>
          </a:prstGeom>
          <a:noFill/>
        </p:spPr>
      </p:pic>
      <p:pic>
        <p:nvPicPr>
          <p:cNvPr id="1032" name="Picture 8" descr="Transparent Notification Bell Png , Free Transparent Clipart - ClipartKey"/>
          <p:cNvPicPr>
            <a:picLocks noChangeAspect="1" noChangeArrowheads="1"/>
          </p:cNvPicPr>
          <p:nvPr/>
        </p:nvPicPr>
        <p:blipFill>
          <a:blip r:embed="rId5" cstate="print"/>
          <a:srcRect/>
          <a:stretch>
            <a:fillRect/>
          </a:stretch>
        </p:blipFill>
        <p:spPr bwMode="auto">
          <a:xfrm flipH="1">
            <a:off x="5906843" y="5872072"/>
            <a:ext cx="441705" cy="437288"/>
          </a:xfrm>
          <a:prstGeom prst="rect">
            <a:avLst/>
          </a:prstGeom>
          <a:noFill/>
        </p:spPr>
      </p:pic>
      <p:pic>
        <p:nvPicPr>
          <p:cNvPr id="1034" name="Picture 10" descr="Medical Checklist - Check List Icon, HD Png Download , Transparent Png  Image - PNGitem"/>
          <p:cNvPicPr>
            <a:picLocks noChangeAspect="1" noChangeArrowheads="1"/>
          </p:cNvPicPr>
          <p:nvPr/>
        </p:nvPicPr>
        <p:blipFill>
          <a:blip r:embed="rId6" cstate="print"/>
          <a:srcRect/>
          <a:stretch>
            <a:fillRect/>
          </a:stretch>
        </p:blipFill>
        <p:spPr bwMode="auto">
          <a:xfrm>
            <a:off x="5929358" y="3409089"/>
            <a:ext cx="413586" cy="509768"/>
          </a:xfrm>
          <a:prstGeom prst="rect">
            <a:avLst/>
          </a:prstGeom>
          <a:noFill/>
        </p:spPr>
      </p:pic>
    </p:spTree>
    <p:extLst>
      <p:ext uri="{BB962C8B-B14F-4D97-AF65-F5344CB8AC3E}">
        <p14:creationId xmlns:p14="http://schemas.microsoft.com/office/powerpoint/2010/main" val="303348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SCOPE</a:t>
            </a:r>
          </a:p>
        </p:txBody>
      </p:sp>
      <p:grpSp>
        <p:nvGrpSpPr>
          <p:cNvPr id="3" name="Group 2">
            <a:extLst>
              <a:ext uri="{FF2B5EF4-FFF2-40B4-BE49-F238E27FC236}">
                <a16:creationId xmlns:a16="http://schemas.microsoft.com/office/drawing/2014/main" id="{FB703D25-9C6C-4859-9BFE-132B9410D443}"/>
              </a:ext>
            </a:extLst>
          </p:cNvPr>
          <p:cNvGrpSpPr/>
          <p:nvPr/>
        </p:nvGrpSpPr>
        <p:grpSpPr>
          <a:xfrm rot="12600000">
            <a:off x="5421305" y="1940121"/>
            <a:ext cx="1139838" cy="1632238"/>
            <a:chOff x="3692771" y="1580738"/>
            <a:chExt cx="1954016" cy="2798134"/>
          </a:xfrm>
        </p:grpSpPr>
        <p:sp>
          <p:nvSpPr>
            <p:cNvPr id="4" name="Freeform 18">
              <a:extLst>
                <a:ext uri="{FF2B5EF4-FFF2-40B4-BE49-F238E27FC236}">
                  <a16:creationId xmlns:a16="http://schemas.microsoft.com/office/drawing/2014/main" id="{146B9516-A0A6-4803-BC34-ABCC6545F214}"/>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Down Arrow 1">
              <a:extLst>
                <a:ext uri="{FF2B5EF4-FFF2-40B4-BE49-F238E27FC236}">
                  <a16:creationId xmlns:a16="http://schemas.microsoft.com/office/drawing/2014/main" id="{E1E04E40-59F8-4E0A-950A-6199191ABACC}"/>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 name="Group 5">
            <a:extLst>
              <a:ext uri="{FF2B5EF4-FFF2-40B4-BE49-F238E27FC236}">
                <a16:creationId xmlns:a16="http://schemas.microsoft.com/office/drawing/2014/main" id="{8C8DA9CC-10D4-4EE5-987A-F5A17A60F901}"/>
              </a:ext>
            </a:extLst>
          </p:cNvPr>
          <p:cNvGrpSpPr/>
          <p:nvPr/>
        </p:nvGrpSpPr>
        <p:grpSpPr>
          <a:xfrm rot="18000000">
            <a:off x="6643153" y="2851582"/>
            <a:ext cx="1139838" cy="1632238"/>
            <a:chOff x="3692771" y="1580738"/>
            <a:chExt cx="1954016" cy="2798134"/>
          </a:xfrm>
        </p:grpSpPr>
        <p:sp>
          <p:nvSpPr>
            <p:cNvPr id="7" name="Freeform 28">
              <a:extLst>
                <a:ext uri="{FF2B5EF4-FFF2-40B4-BE49-F238E27FC236}">
                  <a16:creationId xmlns:a16="http://schemas.microsoft.com/office/drawing/2014/main" id="{67923E43-02A9-430E-98EB-517A8EFE9239}"/>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Down Arrow 1">
              <a:extLst>
                <a:ext uri="{FF2B5EF4-FFF2-40B4-BE49-F238E27FC236}">
                  <a16:creationId xmlns:a16="http://schemas.microsoft.com/office/drawing/2014/main" id="{52C94FAB-A03D-4DB6-A6EF-E4448D72F07A}"/>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9" name="Group 8">
            <a:extLst>
              <a:ext uri="{FF2B5EF4-FFF2-40B4-BE49-F238E27FC236}">
                <a16:creationId xmlns:a16="http://schemas.microsoft.com/office/drawing/2014/main" id="{402B639B-F8FC-414B-8AA8-BC8A175E840D}"/>
              </a:ext>
            </a:extLst>
          </p:cNvPr>
          <p:cNvGrpSpPr/>
          <p:nvPr/>
        </p:nvGrpSpPr>
        <p:grpSpPr>
          <a:xfrm>
            <a:off x="6259107" y="4060864"/>
            <a:ext cx="1139838" cy="1632238"/>
            <a:chOff x="3692771" y="1580738"/>
            <a:chExt cx="1954016" cy="2798134"/>
          </a:xfrm>
        </p:grpSpPr>
        <p:sp>
          <p:nvSpPr>
            <p:cNvPr id="10" name="Freeform 32">
              <a:extLst>
                <a:ext uri="{FF2B5EF4-FFF2-40B4-BE49-F238E27FC236}">
                  <a16:creationId xmlns:a16="http://schemas.microsoft.com/office/drawing/2014/main" id="{66F7676B-346A-4F92-A286-BC3D9F6561AF}"/>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Down Arrow 1">
              <a:extLst>
                <a:ext uri="{FF2B5EF4-FFF2-40B4-BE49-F238E27FC236}">
                  <a16:creationId xmlns:a16="http://schemas.microsoft.com/office/drawing/2014/main" id="{966AFA8D-A4E4-4F4B-9D2E-49AD1E0F8270}"/>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2" name="Group 11">
            <a:extLst>
              <a:ext uri="{FF2B5EF4-FFF2-40B4-BE49-F238E27FC236}">
                <a16:creationId xmlns:a16="http://schemas.microsoft.com/office/drawing/2014/main" id="{5033DC46-4922-46CD-ABC7-9B268DD0F37A}"/>
              </a:ext>
            </a:extLst>
          </p:cNvPr>
          <p:cNvGrpSpPr/>
          <p:nvPr/>
        </p:nvGrpSpPr>
        <p:grpSpPr>
          <a:xfrm rot="4500000">
            <a:off x="4842127" y="4069997"/>
            <a:ext cx="1139838" cy="1632238"/>
            <a:chOff x="3692771" y="1580738"/>
            <a:chExt cx="1954016" cy="2798134"/>
          </a:xfrm>
        </p:grpSpPr>
        <p:sp>
          <p:nvSpPr>
            <p:cNvPr id="13" name="Freeform 37">
              <a:extLst>
                <a:ext uri="{FF2B5EF4-FFF2-40B4-BE49-F238E27FC236}">
                  <a16:creationId xmlns:a16="http://schemas.microsoft.com/office/drawing/2014/main" id="{FFB8070C-2615-4C07-AFB2-E03D6D3934A4}"/>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Down Arrow 1">
              <a:extLst>
                <a:ext uri="{FF2B5EF4-FFF2-40B4-BE49-F238E27FC236}">
                  <a16:creationId xmlns:a16="http://schemas.microsoft.com/office/drawing/2014/main" id="{FF395F26-337E-4AA0-9AE2-FF9F2C577C00}"/>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5" name="Group 14">
            <a:extLst>
              <a:ext uri="{FF2B5EF4-FFF2-40B4-BE49-F238E27FC236}">
                <a16:creationId xmlns:a16="http://schemas.microsoft.com/office/drawing/2014/main" id="{5B14B787-E679-472E-A087-6CDA35D7F810}"/>
              </a:ext>
            </a:extLst>
          </p:cNvPr>
          <p:cNvGrpSpPr/>
          <p:nvPr/>
        </p:nvGrpSpPr>
        <p:grpSpPr>
          <a:xfrm rot="8100000">
            <a:off x="4362689" y="2931861"/>
            <a:ext cx="1139838" cy="1632238"/>
            <a:chOff x="3692771" y="1580738"/>
            <a:chExt cx="1954016" cy="2798134"/>
          </a:xfrm>
        </p:grpSpPr>
        <p:sp>
          <p:nvSpPr>
            <p:cNvPr id="16" name="Freeform 40">
              <a:extLst>
                <a:ext uri="{FF2B5EF4-FFF2-40B4-BE49-F238E27FC236}">
                  <a16:creationId xmlns:a16="http://schemas.microsoft.com/office/drawing/2014/main" id="{34102C2B-52CA-4874-95BA-C39D6D3FAF8B}"/>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Down Arrow 1">
              <a:extLst>
                <a:ext uri="{FF2B5EF4-FFF2-40B4-BE49-F238E27FC236}">
                  <a16:creationId xmlns:a16="http://schemas.microsoft.com/office/drawing/2014/main" id="{A4C99CFA-631A-42BE-8EFB-CB08A8173C0E}"/>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38" name="Rectangle 37"/>
          <p:cNvSpPr/>
          <p:nvPr/>
        </p:nvSpPr>
        <p:spPr>
          <a:xfrm>
            <a:off x="4808678" y="1297968"/>
            <a:ext cx="3047629" cy="461665"/>
          </a:xfrm>
          <a:prstGeom prst="rect">
            <a:avLst/>
          </a:prstGeom>
        </p:spPr>
        <p:txBody>
          <a:bodyPr wrap="none">
            <a:spAutoFit/>
          </a:bodyPr>
          <a:lstStyle/>
          <a:p>
            <a:r>
              <a:rPr lang="en-PH" sz="2400" b="1" dirty="0">
                <a:latin typeface="Adobe Hebrew" pitchFamily="18" charset="-79"/>
                <a:cs typeface="Adobe Hebrew" pitchFamily="18" charset="-79"/>
              </a:rPr>
              <a:t>User Account Module</a:t>
            </a:r>
            <a:endParaRPr lang="en-US" sz="2400" b="1" dirty="0">
              <a:latin typeface="Adobe Hebrew" pitchFamily="18" charset="-79"/>
              <a:cs typeface="Adobe Hebrew" pitchFamily="18" charset="-79"/>
            </a:endParaRPr>
          </a:p>
        </p:txBody>
      </p:sp>
      <p:sp>
        <p:nvSpPr>
          <p:cNvPr id="39" name="Rectangle 38"/>
          <p:cNvSpPr/>
          <p:nvPr/>
        </p:nvSpPr>
        <p:spPr>
          <a:xfrm>
            <a:off x="767041" y="2486687"/>
            <a:ext cx="3716082" cy="461665"/>
          </a:xfrm>
          <a:prstGeom prst="rect">
            <a:avLst/>
          </a:prstGeom>
        </p:spPr>
        <p:txBody>
          <a:bodyPr wrap="none">
            <a:spAutoFit/>
          </a:bodyPr>
          <a:lstStyle/>
          <a:p>
            <a:r>
              <a:rPr lang="en-PH" sz="2400" b="1" dirty="0">
                <a:latin typeface="Adobe Hebrew" pitchFamily="18" charset="-79"/>
                <a:cs typeface="Adobe Hebrew" pitchFamily="18" charset="-79"/>
              </a:rPr>
              <a:t>QR Code Scanning module</a:t>
            </a:r>
            <a:endParaRPr lang="en-US" sz="2400" b="1" dirty="0">
              <a:latin typeface="Adobe Hebrew" pitchFamily="18" charset="-79"/>
              <a:cs typeface="Adobe Hebrew" pitchFamily="18" charset="-79"/>
            </a:endParaRPr>
          </a:p>
        </p:txBody>
      </p:sp>
      <p:sp>
        <p:nvSpPr>
          <p:cNvPr id="40" name="Rectangle 39"/>
          <p:cNvSpPr/>
          <p:nvPr/>
        </p:nvSpPr>
        <p:spPr>
          <a:xfrm>
            <a:off x="1227070" y="4864128"/>
            <a:ext cx="3236784" cy="461665"/>
          </a:xfrm>
          <a:prstGeom prst="rect">
            <a:avLst/>
          </a:prstGeom>
        </p:spPr>
        <p:txBody>
          <a:bodyPr wrap="none">
            <a:spAutoFit/>
          </a:bodyPr>
          <a:lstStyle/>
          <a:p>
            <a:r>
              <a:rPr lang="en-PH" sz="2400" b="1" dirty="0">
                <a:latin typeface="Adobe Hebrew" pitchFamily="18" charset="-79"/>
                <a:cs typeface="Adobe Hebrew" pitchFamily="18" charset="-79"/>
              </a:rPr>
              <a:t>Establishments Module</a:t>
            </a:r>
            <a:endParaRPr lang="en-US" sz="2400" b="1" dirty="0">
              <a:latin typeface="Adobe Hebrew" pitchFamily="18" charset="-79"/>
              <a:cs typeface="Adobe Hebrew" pitchFamily="18" charset="-79"/>
            </a:endParaRPr>
          </a:p>
        </p:txBody>
      </p:sp>
      <p:sp>
        <p:nvSpPr>
          <p:cNvPr id="41" name="Rectangle 40"/>
          <p:cNvSpPr/>
          <p:nvPr/>
        </p:nvSpPr>
        <p:spPr>
          <a:xfrm>
            <a:off x="8159386" y="3871351"/>
            <a:ext cx="2852063" cy="461665"/>
          </a:xfrm>
          <a:prstGeom prst="rect">
            <a:avLst/>
          </a:prstGeom>
        </p:spPr>
        <p:txBody>
          <a:bodyPr wrap="none">
            <a:spAutoFit/>
          </a:bodyPr>
          <a:lstStyle/>
          <a:p>
            <a:r>
              <a:rPr lang="en-PH" sz="2400" b="1" dirty="0">
                <a:latin typeface="Adobe Hebrew" pitchFamily="18" charset="-79"/>
                <a:cs typeface="Adobe Hebrew" pitchFamily="18" charset="-79"/>
              </a:rPr>
              <a:t>Notification Module</a:t>
            </a:r>
            <a:endParaRPr lang="en-US" sz="2400" b="1" dirty="0">
              <a:latin typeface="Adobe Hebrew" pitchFamily="18" charset="-79"/>
              <a:cs typeface="Adobe Hebrew" pitchFamily="18" charset="-79"/>
            </a:endParaRPr>
          </a:p>
        </p:txBody>
      </p:sp>
      <p:sp>
        <p:nvSpPr>
          <p:cNvPr id="42" name="Rectangle 41"/>
          <p:cNvSpPr/>
          <p:nvPr/>
        </p:nvSpPr>
        <p:spPr>
          <a:xfrm>
            <a:off x="5315304" y="5778530"/>
            <a:ext cx="4089581" cy="461665"/>
          </a:xfrm>
          <a:prstGeom prst="rect">
            <a:avLst/>
          </a:prstGeom>
        </p:spPr>
        <p:txBody>
          <a:bodyPr wrap="none">
            <a:spAutoFit/>
          </a:bodyPr>
          <a:lstStyle/>
          <a:p>
            <a:r>
              <a:rPr lang="en-PH" sz="2400" b="1" dirty="0">
                <a:latin typeface="Adobe Hebrew" pitchFamily="18" charset="-79"/>
                <a:cs typeface="Adobe Hebrew" pitchFamily="18" charset="-79"/>
              </a:rPr>
              <a:t>Desktop app or LGUs Module</a:t>
            </a:r>
            <a:endParaRPr lang="en-US" sz="2400" b="1" dirty="0">
              <a:latin typeface="Adobe Hebrew" pitchFamily="18" charset="-79"/>
              <a:cs typeface="Adobe Hebrew" pitchFamily="18" charset="-79"/>
            </a:endParaRPr>
          </a:p>
        </p:txBody>
      </p:sp>
    </p:spTree>
    <p:extLst>
      <p:ext uri="{BB962C8B-B14F-4D97-AF65-F5344CB8AC3E}">
        <p14:creationId xmlns:p14="http://schemas.microsoft.com/office/powerpoint/2010/main" val="1547012370"/>
      </p:ext>
    </p:extLst>
  </p:cSld>
  <p:clrMapOvr>
    <a:masterClrMapping/>
  </p:clrMapOvr>
</p:sld>
</file>

<file path=ppt/theme/theme1.xml><?xml version="1.0" encoding="utf-8"?>
<a:theme xmlns:a="http://schemas.openxmlformats.org/drawingml/2006/main" name="Cover and End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557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Adobe Hebrew</vt:lpstr>
      <vt:lpstr>Arial</vt:lpstr>
      <vt:lpstr>Calibri</vt:lpstr>
      <vt:lpstr>JMH Typewriter</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Masendo, Paul Ian (Student)</cp:lastModifiedBy>
  <cp:revision>77</cp:revision>
  <dcterms:created xsi:type="dcterms:W3CDTF">2020-01-20T05:08:25Z</dcterms:created>
  <dcterms:modified xsi:type="dcterms:W3CDTF">2021-12-01T16:33:56Z</dcterms:modified>
</cp:coreProperties>
</file>