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DAD7"/>
    <a:srgbClr val="7AE3E6"/>
    <a:srgbClr val="6EC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330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8F35-DB24-49B2-A8E9-97B12F03D8AE}" type="datetimeFigureOut">
              <a:rPr lang="de-DE" smtClean="0"/>
              <a:t>19.06.2013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E32B-A7F8-46E9-A96B-75C7E83F85C6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601553" y="4509120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Projektpräsentation</a:t>
            </a:r>
            <a:r>
              <a:rPr lang="de-DE" sz="320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 </a:t>
            </a:r>
            <a:endParaRPr lang="de-DE" sz="3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von </a:t>
            </a:r>
          </a:p>
          <a:p>
            <a:pPr algn="ctr">
              <a:lnSpc>
                <a:spcPct val="150000"/>
              </a:lnSpc>
            </a:pP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</a:rPr>
              <a:t>Janina Schilling, Christiane Helmchen und Yvonne Meininger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208912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Die Top 5 im Risikoplan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Flussdiagramm: Zusammenführen 1"/>
          <p:cNvSpPr/>
          <p:nvPr/>
        </p:nvSpPr>
        <p:spPr>
          <a:xfrm>
            <a:off x="7757455" y="2348880"/>
            <a:ext cx="1131640" cy="3240360"/>
          </a:xfrm>
          <a:prstGeom prst="flowChartMerg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506730"/>
              </p:ext>
            </p:extLst>
          </p:nvPr>
        </p:nvGraphicFramePr>
        <p:xfrm>
          <a:off x="755576" y="1844824"/>
          <a:ext cx="6840760" cy="3869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584"/>
                <a:gridCol w="2064176"/>
              </a:tblGrid>
              <a:tr h="460147">
                <a:tc>
                  <a:txBody>
                    <a:bodyPr/>
                    <a:lstStyle/>
                    <a:p>
                      <a:r>
                        <a:rPr lang="de-DE" sz="2800" dirty="0" smtClean="0"/>
                        <a:t>Risiken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800" dirty="0" smtClean="0"/>
                        <a:t>Risikofaktor</a:t>
                      </a:r>
                      <a:endParaRPr lang="de-DE" sz="2800" dirty="0"/>
                    </a:p>
                  </a:txBody>
                  <a:tcPr>
                    <a:solidFill>
                      <a:srgbClr val="6ECDD2"/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Zu großer </a:t>
                      </a:r>
                      <a:r>
                        <a:rPr lang="de-DE" sz="2400" dirty="0" err="1" smtClean="0"/>
                        <a:t>Scope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6,8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1718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Fehlerhafte (Zeit-)Planung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6,4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794227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Zeitmangel durch andere Projekte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930924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 Fehlerfindung &lt;=</a:t>
                      </a:r>
                    </a:p>
                    <a:p>
                      <a:r>
                        <a:rPr lang="de-DE" sz="2400" dirty="0" smtClean="0"/>
                        <a:t>Fehlende Tests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5,6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  <a:tr h="591416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mangelndes Fachwissen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400" dirty="0" smtClean="0"/>
                        <a:t>4,5</a:t>
                      </a:r>
                      <a:endParaRPr lang="de-DE" sz="2400" dirty="0"/>
                    </a:p>
                  </a:txBody>
                  <a:tcPr>
                    <a:solidFill>
                      <a:srgbClr val="7AE3E6">
                        <a:alpha val="19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Projektplan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5" y="1700808"/>
            <a:ext cx="619723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Funktion Points </a:t>
            </a:r>
            <a:r>
              <a:rPr lang="de-DE" dirty="0" err="1" smtClean="0">
                <a:latin typeface="Calibri" pitchFamily="34" charset="0"/>
              </a:rPr>
              <a:t>vs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Effort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4" y="1765713"/>
            <a:ext cx="7956376" cy="448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7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Muster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6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>
                <a:solidFill>
                  <a:srgbClr val="6ECDD2"/>
                </a:solidFill>
              </a:rPr>
              <a:t>Ziel</a:t>
            </a:r>
          </a:p>
          <a:p>
            <a:pPr lvl="1"/>
            <a:r>
              <a:rPr lang="de-DE" sz="2400" dirty="0">
                <a:solidFill>
                  <a:schemeClr val="bg1"/>
                </a:solidFill>
              </a:rPr>
              <a:t>Ein amüsantes Spiel  für Groß und Klein zur Förderung von Logik, räumlichem Vorstellungsvermögen und zur Vermittlung von kulturellen Informationen</a:t>
            </a:r>
            <a:r>
              <a:rPr lang="de-DE" sz="2400" dirty="0" smtClean="0">
                <a:solidFill>
                  <a:schemeClr val="bg1"/>
                </a:solidFill>
              </a:rPr>
              <a:t>.</a:t>
            </a:r>
          </a:p>
          <a:p>
            <a:pPr lvl="1"/>
            <a:endParaRPr lang="de-DE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</a:rPr>
              <a:t>Das </a:t>
            </a:r>
            <a:r>
              <a:rPr lang="de-DE" sz="2400" dirty="0" smtClean="0">
                <a:solidFill>
                  <a:schemeClr val="bg1"/>
                </a:solidFill>
              </a:rPr>
              <a:t>Brettspiel </a:t>
            </a:r>
            <a:r>
              <a:rPr lang="de-DE" sz="2400" dirty="0">
                <a:solidFill>
                  <a:schemeClr val="bg1"/>
                </a:solidFill>
              </a:rPr>
              <a:t>„Das verrückte Labyrinth“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abgewandelte </a:t>
            </a:r>
            <a:r>
              <a:rPr lang="de-DE" sz="2400" dirty="0">
                <a:solidFill>
                  <a:schemeClr val="bg1"/>
                </a:solidFill>
              </a:rPr>
              <a:t>Form als </a:t>
            </a:r>
            <a:r>
              <a:rPr lang="de-DE" sz="2400" dirty="0" err="1">
                <a:solidFill>
                  <a:schemeClr val="bg1"/>
                </a:solidFill>
              </a:rPr>
              <a:t>Android</a:t>
            </a:r>
            <a:r>
              <a:rPr lang="de-DE" sz="2400" dirty="0">
                <a:solidFill>
                  <a:schemeClr val="bg1"/>
                </a:solidFill>
              </a:rPr>
              <a:t>-App mit </a:t>
            </a:r>
            <a:r>
              <a:rPr lang="de-DE" sz="2400" dirty="0" smtClean="0">
                <a:solidFill>
                  <a:schemeClr val="bg1"/>
                </a:solidFill>
              </a:rPr>
              <a:t>Java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für </a:t>
            </a:r>
            <a:r>
              <a:rPr lang="de-DE" sz="2400" dirty="0">
                <a:solidFill>
                  <a:schemeClr val="bg1"/>
                </a:solidFill>
              </a:rPr>
              <a:t>1-6 Spieler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ab </a:t>
            </a:r>
            <a:r>
              <a:rPr lang="de-DE" sz="2400" dirty="0">
                <a:solidFill>
                  <a:schemeClr val="bg1"/>
                </a:solidFill>
              </a:rPr>
              <a:t>7 Jahren 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an </a:t>
            </a:r>
            <a:r>
              <a:rPr lang="de-DE" sz="2400" dirty="0">
                <a:solidFill>
                  <a:schemeClr val="bg1"/>
                </a:solidFill>
              </a:rPr>
              <a:t>einem </a:t>
            </a:r>
            <a:r>
              <a:rPr lang="de-DE" sz="2400" dirty="0" smtClean="0">
                <a:solidFill>
                  <a:schemeClr val="bg1"/>
                </a:solidFill>
              </a:rPr>
              <a:t>Geräten spielbar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>
                <a:latin typeface="Calibri" pitchFamily="34" charset="0"/>
              </a:rPr>
              <a:t>Projektvorstellung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78903" y="1700808"/>
            <a:ext cx="7920880" cy="4248472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Christiane Helmchen:</a:t>
            </a:r>
            <a:r>
              <a:rPr lang="de-DE" sz="2400" b="1" dirty="0">
                <a:solidFill>
                  <a:srgbClr val="6ECDD2"/>
                </a:solidFill>
              </a:rPr>
              <a:t/>
            </a:r>
            <a:br>
              <a:rPr lang="de-DE" sz="2400" b="1" dirty="0">
                <a:solidFill>
                  <a:srgbClr val="6ECDD2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</a:t>
            </a:r>
            <a:r>
              <a:rPr lang="de-DE" sz="2400" dirty="0" smtClean="0">
                <a:solidFill>
                  <a:schemeClr val="bg1"/>
                </a:solidFill>
              </a:rPr>
              <a:t>Tests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Janina Schilling: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</a:t>
            </a:r>
            <a:r>
              <a:rPr lang="de-DE" sz="2400" dirty="0" smtClean="0">
                <a:solidFill>
                  <a:schemeClr val="bg1"/>
                </a:solidFill>
              </a:rPr>
              <a:t>Projektleitung</a:t>
            </a:r>
            <a:br>
              <a:rPr lang="de-DE" sz="2400" dirty="0" smtClean="0">
                <a:solidFill>
                  <a:schemeClr val="bg1"/>
                </a:solidFill>
              </a:rPr>
            </a:br>
            <a:endParaRPr lang="de-DE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Yvonne Meininger:</a:t>
            </a:r>
            <a:r>
              <a:rPr lang="de-DE" sz="2400" b="1" dirty="0">
                <a:solidFill>
                  <a:schemeClr val="bg1"/>
                </a:solidFill>
              </a:rPr>
              <a:t/>
            </a:r>
            <a:br>
              <a:rPr lang="de-DE" sz="2400" b="1" dirty="0">
                <a:solidFill>
                  <a:schemeClr val="bg1"/>
                </a:solidFill>
              </a:rPr>
            </a:br>
            <a:r>
              <a:rPr lang="de-DE" sz="2400" dirty="0">
                <a:solidFill>
                  <a:schemeClr val="bg1"/>
                </a:solidFill>
              </a:rPr>
              <a:t>Entwicklung, Konzeption, Dokumentation, Design</a:t>
            </a:r>
            <a:endParaRPr lang="de-DE" sz="2400" b="1" dirty="0" smtClean="0">
              <a:solidFill>
                <a:schemeClr val="bg1"/>
              </a:solidFill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6172200" cy="1008112"/>
          </a:xfrm>
        </p:spPr>
        <p:txBody>
          <a:bodyPr/>
          <a:lstStyle/>
          <a:p>
            <a:r>
              <a:rPr lang="de-DE" dirty="0" smtClean="0">
                <a:latin typeface="Calibri" pitchFamily="34" charset="0"/>
              </a:rPr>
              <a:t>Rollenverteilung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und </a:t>
            </a:r>
            <a:r>
              <a:rPr lang="de-DE" dirty="0" err="1" smtClean="0">
                <a:latin typeface="Calibri" pitchFamily="34" charset="0"/>
              </a:rPr>
              <a:t>scope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9919"/>
            <a:ext cx="6102358" cy="49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de-DE" sz="2400" b="1" dirty="0" smtClean="0">
                <a:solidFill>
                  <a:srgbClr val="6ECDD2"/>
                </a:solidFill>
              </a:rPr>
              <a:t>Beschreibung:</a:t>
            </a:r>
            <a:r>
              <a:rPr lang="de-DE" sz="2400" dirty="0" smtClean="0">
                <a:solidFill>
                  <a:srgbClr val="6ECDD2"/>
                </a:solidFill>
              </a:rPr>
              <a:t/>
            </a:r>
            <a:br>
              <a:rPr lang="de-DE" sz="2400" dirty="0" smtClean="0">
                <a:solidFill>
                  <a:srgbClr val="6ECDD2"/>
                </a:solidFill>
              </a:rPr>
            </a:br>
            <a:r>
              <a:rPr lang="de-DE" sz="2400" dirty="0" smtClean="0">
                <a:solidFill>
                  <a:schemeClr val="bg1"/>
                </a:solidFill>
              </a:rPr>
              <a:t>Neuen Spieler anlegen mit:</a:t>
            </a:r>
            <a:endParaRPr lang="de-DE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Farbe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Spielfigur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06489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case</a:t>
            </a:r>
            <a:r>
              <a:rPr lang="de-DE" dirty="0" smtClean="0">
                <a:latin typeface="Calibri" pitchFamily="34" charset="0"/>
              </a:rPr>
              <a:t> Spieler erstellen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8424936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Activity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diagramm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use</a:t>
            </a:r>
            <a:r>
              <a:rPr lang="de-DE" dirty="0" smtClean="0">
                <a:latin typeface="Calibri" pitchFamily="34" charset="0"/>
              </a:rPr>
              <a:t> Case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6" name="Picture 2" descr="C:\Users\Yvonne\Documents\GitHub\DieVerrueckteSightseeingtour\Documentation\UseCasesAndScope\Activity-Diagrams\spieler_erstell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32" y="1720824"/>
            <a:ext cx="6063256" cy="45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7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792088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Architekturmodell</a:t>
            </a:r>
          </a:p>
        </p:txBody>
      </p:sp>
    </p:spTree>
    <p:extLst>
      <p:ext uri="{BB962C8B-B14F-4D97-AF65-F5344CB8AC3E}">
        <p14:creationId xmlns:p14="http://schemas.microsoft.com/office/powerpoint/2010/main" val="29393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idx="1"/>
          </p:nvPr>
        </p:nvSpPr>
        <p:spPr>
          <a:xfrm>
            <a:off x="539552" y="1700808"/>
            <a:ext cx="7848872" cy="4464496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err="1" smtClean="0">
                <a:solidFill>
                  <a:srgbClr val="6ECDD2"/>
                </a:solidFill>
              </a:rPr>
              <a:t>Jira</a:t>
            </a:r>
            <a:r>
              <a:rPr lang="de-DE" sz="2800" b="1" i="0" dirty="0" smtClean="0">
                <a:solidFill>
                  <a:srgbClr val="6ECDD2"/>
                </a:solidFill>
              </a:rPr>
              <a:t> + </a:t>
            </a:r>
            <a:r>
              <a:rPr lang="de-DE" sz="2800" b="1" i="0" smtClean="0">
                <a:solidFill>
                  <a:srgbClr val="6ECDD2"/>
                </a:solidFill>
              </a:rPr>
              <a:t>MS Projects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err="1">
                <a:solidFill>
                  <a:srgbClr val="6ECDD2"/>
                </a:solidFill>
              </a:rPr>
              <a:t>Git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 smtClean="0">
                <a:solidFill>
                  <a:srgbClr val="6ECDD2"/>
                </a:solidFill>
              </a:rPr>
              <a:t>Sonar</a:t>
            </a:r>
            <a:endParaRPr lang="de-DE" sz="2800" b="1" i="0" dirty="0">
              <a:solidFill>
                <a:srgbClr val="6ECDD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sz="2800" b="1" i="0" dirty="0">
                <a:solidFill>
                  <a:srgbClr val="6ECDD2"/>
                </a:solidFill>
              </a:rPr>
              <a:t>Emma</a:t>
            </a:r>
          </a:p>
          <a:p>
            <a:endParaRPr lang="de-DE" sz="2800" b="1" dirty="0">
              <a:solidFill>
                <a:srgbClr val="6ECDD2"/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>
                <a:latin typeface="Calibri" pitchFamily="34" charset="0"/>
              </a:rPr>
              <a:t>Verwendete Tools</a:t>
            </a:r>
          </a:p>
        </p:txBody>
      </p:sp>
    </p:spTree>
    <p:extLst>
      <p:ext uri="{BB962C8B-B14F-4D97-AF65-F5344CB8AC3E}">
        <p14:creationId xmlns:p14="http://schemas.microsoft.com/office/powerpoint/2010/main" val="14266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39552" y="26064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 smtClean="0">
                <a:latin typeface="Calibri" pitchFamily="34" charset="0"/>
              </a:rPr>
              <a:t>Jira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54347"/>
            <a:ext cx="8172400" cy="3542987"/>
          </a:xfrm>
          <a:prstGeom prst="rect">
            <a:avLst/>
          </a:prstGeom>
        </p:spPr>
      </p:pic>
      <p:sp>
        <p:nvSpPr>
          <p:cNvPr id="3" name="Pfeil nach oben 2"/>
          <p:cNvSpPr/>
          <p:nvPr/>
        </p:nvSpPr>
        <p:spPr>
          <a:xfrm rot="10800000">
            <a:off x="5076056" y="1808803"/>
            <a:ext cx="584565" cy="445543"/>
          </a:xfrm>
          <a:prstGeom prst="upArrow">
            <a:avLst/>
          </a:prstGeom>
          <a:solidFill>
            <a:srgbClr val="66DA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6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124</Words>
  <Application>Microsoft Office PowerPoint</Application>
  <PresentationFormat>Bildschirmpräsentation (4:3)</PresentationFormat>
  <Paragraphs>49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Tradeshow</vt:lpstr>
      <vt:lpstr>PowerPoint-Präsentation</vt:lpstr>
      <vt:lpstr>PowerPoint-Präsentation</vt:lpstr>
      <vt:lpstr>Rollenverteilung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verrückte</dc:title>
  <dc:creator>Yvonne</dc:creator>
  <cp:lastModifiedBy>Yvonne</cp:lastModifiedBy>
  <cp:revision>23</cp:revision>
  <dcterms:created xsi:type="dcterms:W3CDTF">2013-06-06T13:49:00Z</dcterms:created>
  <dcterms:modified xsi:type="dcterms:W3CDTF">2013-06-19T11:47:21Z</dcterms:modified>
</cp:coreProperties>
</file>