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CDD2"/>
    <a:srgbClr val="66DAD7"/>
    <a:srgbClr val="7AE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8F35-DB24-49B2-A8E9-97B12F03D8AE}" type="datetimeFigureOut">
              <a:rPr lang="de-DE" smtClean="0"/>
              <a:t>18.06.2013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01553" y="4509120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Projektpräsentation</a:t>
            </a:r>
            <a:r>
              <a:rPr lang="de-DE" sz="320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endParaRPr lang="de-DE" sz="32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von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Janina Schilling, Christiane Helmchen und Yvonne Meininger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Risikoplan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1"/>
            <a:ext cx="7920880" cy="48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Projektplan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700808"/>
            <a:ext cx="619723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Funktion Points </a:t>
            </a:r>
            <a:r>
              <a:rPr lang="de-DE" dirty="0" err="1" smtClean="0">
                <a:latin typeface="Calibri" pitchFamily="34" charset="0"/>
              </a:rPr>
              <a:t>vs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Effort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4" y="1765713"/>
            <a:ext cx="7956376" cy="44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Muster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7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Muster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Muster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b="1" dirty="0">
                <a:solidFill>
                  <a:srgbClr val="6ECDD2"/>
                </a:solidFill>
              </a:rPr>
              <a:t>Ziel</a:t>
            </a:r>
          </a:p>
          <a:p>
            <a:pPr lvl="1"/>
            <a:r>
              <a:rPr lang="de-DE" sz="2400" dirty="0">
                <a:solidFill>
                  <a:schemeClr val="bg1"/>
                </a:solidFill>
              </a:rPr>
              <a:t>Ein amüsantes Spiel  für Groß und Klein zur Förderung von Logik, räumlichem Vorstellungsvermögen und zur Vermittlung von kulturellen Informationen</a:t>
            </a:r>
            <a:r>
              <a:rPr lang="de-DE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de-DE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Das </a:t>
            </a:r>
            <a:r>
              <a:rPr lang="de-DE" sz="2400" dirty="0" smtClean="0">
                <a:solidFill>
                  <a:schemeClr val="bg1"/>
                </a:solidFill>
              </a:rPr>
              <a:t>Brettspiel </a:t>
            </a:r>
            <a:r>
              <a:rPr lang="de-DE" sz="2400" dirty="0">
                <a:solidFill>
                  <a:schemeClr val="bg1"/>
                </a:solidFill>
              </a:rPr>
              <a:t>„Das verrückte Labyrinth“ 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abgewandelter </a:t>
            </a:r>
            <a:r>
              <a:rPr lang="de-DE" sz="2400" dirty="0">
                <a:solidFill>
                  <a:schemeClr val="bg1"/>
                </a:solidFill>
              </a:rPr>
              <a:t>Form als </a:t>
            </a:r>
            <a:r>
              <a:rPr lang="de-DE" sz="2400" dirty="0" err="1">
                <a:solidFill>
                  <a:schemeClr val="bg1"/>
                </a:solidFill>
              </a:rPr>
              <a:t>Android</a:t>
            </a:r>
            <a:r>
              <a:rPr lang="de-DE" sz="2400" dirty="0">
                <a:solidFill>
                  <a:schemeClr val="bg1"/>
                </a:solidFill>
              </a:rPr>
              <a:t>-App mit </a:t>
            </a:r>
            <a:r>
              <a:rPr lang="de-DE" sz="2400" dirty="0" smtClean="0">
                <a:solidFill>
                  <a:schemeClr val="bg1"/>
                </a:solidFill>
              </a:rPr>
              <a:t>Java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für </a:t>
            </a:r>
            <a:r>
              <a:rPr lang="de-DE" sz="2400" dirty="0">
                <a:solidFill>
                  <a:schemeClr val="bg1"/>
                </a:solidFill>
              </a:rPr>
              <a:t>1-6 Spieler 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ab </a:t>
            </a:r>
            <a:r>
              <a:rPr lang="de-DE" sz="2400" dirty="0">
                <a:solidFill>
                  <a:schemeClr val="bg1"/>
                </a:solidFill>
              </a:rPr>
              <a:t>7 Jahren 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an </a:t>
            </a:r>
            <a:r>
              <a:rPr lang="de-DE" sz="2400" dirty="0">
                <a:solidFill>
                  <a:schemeClr val="bg1"/>
                </a:solidFill>
              </a:rPr>
              <a:t>einem </a:t>
            </a:r>
            <a:r>
              <a:rPr lang="de-DE" sz="2400" dirty="0" smtClean="0">
                <a:solidFill>
                  <a:schemeClr val="bg1"/>
                </a:solidFill>
              </a:rPr>
              <a:t>Geräten spielbar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Projektvorstellung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Christiane Helmchen:</a:t>
            </a:r>
            <a:r>
              <a:rPr lang="de-DE" sz="2400" b="1" dirty="0">
                <a:solidFill>
                  <a:srgbClr val="6ECDD2"/>
                </a:solidFill>
              </a:rPr>
              <a:t/>
            </a:r>
            <a:br>
              <a:rPr lang="de-DE" sz="2400" b="1" dirty="0">
                <a:solidFill>
                  <a:srgbClr val="6ECDD2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Entwicklung, Konzeption, Dokumentation, </a:t>
            </a:r>
            <a:r>
              <a:rPr lang="de-DE" sz="2400" dirty="0" smtClean="0">
                <a:solidFill>
                  <a:schemeClr val="bg1"/>
                </a:solidFill>
              </a:rPr>
              <a:t>Tests</a:t>
            </a:r>
            <a:br>
              <a:rPr lang="de-DE" sz="2400" dirty="0" smtClean="0">
                <a:solidFill>
                  <a:schemeClr val="bg1"/>
                </a:solidFill>
              </a:rPr>
            </a:br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Janina Schilling:</a:t>
            </a:r>
            <a:r>
              <a:rPr lang="de-DE" sz="2400" b="1" dirty="0">
                <a:solidFill>
                  <a:schemeClr val="bg1"/>
                </a:solidFill>
              </a:rPr>
              <a:t/>
            </a:r>
            <a:br>
              <a:rPr lang="de-DE" sz="2400" b="1" dirty="0">
                <a:solidFill>
                  <a:schemeClr val="bg1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Entwicklung, Konzeption, Dokumentation, </a:t>
            </a:r>
            <a:r>
              <a:rPr lang="de-DE" sz="2400" dirty="0" smtClean="0">
                <a:solidFill>
                  <a:schemeClr val="bg1"/>
                </a:solidFill>
              </a:rPr>
              <a:t>Projektleitung</a:t>
            </a:r>
            <a:br>
              <a:rPr lang="de-DE" sz="2400" dirty="0" smtClean="0">
                <a:solidFill>
                  <a:schemeClr val="bg1"/>
                </a:solidFill>
              </a:rPr>
            </a:br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Yvonne Meininger:</a:t>
            </a:r>
            <a:r>
              <a:rPr lang="de-DE" sz="2400" b="1" dirty="0">
                <a:solidFill>
                  <a:schemeClr val="bg1"/>
                </a:solidFill>
              </a:rPr>
              <a:t/>
            </a:r>
            <a:br>
              <a:rPr lang="de-DE" sz="2400" b="1" dirty="0">
                <a:solidFill>
                  <a:schemeClr val="bg1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Entwicklung, Konzeption, Dokumentation, Design</a:t>
            </a:r>
            <a:endParaRPr lang="de-DE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172200" cy="1008112"/>
          </a:xfrm>
        </p:spPr>
        <p:txBody>
          <a:bodyPr/>
          <a:lstStyle/>
          <a:p>
            <a:r>
              <a:rPr lang="de-DE" dirty="0" smtClean="0">
                <a:latin typeface="Calibri" pitchFamily="34" charset="0"/>
              </a:rPr>
              <a:t>Rollenverteilung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und </a:t>
            </a:r>
            <a:r>
              <a:rPr lang="de-DE" dirty="0" err="1" smtClean="0">
                <a:latin typeface="Calibri" pitchFamily="34" charset="0"/>
              </a:rPr>
              <a:t>scope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8800"/>
            <a:ext cx="3168352" cy="51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Beschreibung:</a:t>
            </a:r>
            <a:r>
              <a:rPr lang="de-DE" sz="2400" dirty="0" smtClean="0">
                <a:solidFill>
                  <a:srgbClr val="6ECDD2"/>
                </a:solidFill>
              </a:rPr>
              <a:t/>
            </a:r>
            <a:br>
              <a:rPr lang="de-DE" sz="2400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Neuen Spieler anlegen mit:</a:t>
            </a:r>
            <a:endParaRPr lang="de-DE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Name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Farbe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Spielfigur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Spieler erstellen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Activity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diagramm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Case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Picture 2" descr="C:\Users\Yvonne\Documents\GitHub\DieVerrueckteSightseeingtour\Documentation\UseCasesAndScope\Activity-Diagrams\spieler_erstell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32" y="1720824"/>
            <a:ext cx="6063256" cy="455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792088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Architekturmodell</a:t>
            </a:r>
          </a:p>
        </p:txBody>
      </p:sp>
    </p:spTree>
    <p:extLst>
      <p:ext uri="{BB962C8B-B14F-4D97-AF65-F5344CB8AC3E}">
        <p14:creationId xmlns:p14="http://schemas.microsoft.com/office/powerpoint/2010/main" val="29393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 err="1">
                <a:solidFill>
                  <a:srgbClr val="6ECDD2"/>
                </a:solidFill>
              </a:rPr>
              <a:t>Jira</a:t>
            </a:r>
            <a:endParaRPr lang="de-DE" sz="2800" b="1" i="0" dirty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 err="1">
                <a:solidFill>
                  <a:srgbClr val="6ECDD2"/>
                </a:solidFill>
              </a:rPr>
              <a:t>Git</a:t>
            </a:r>
            <a:endParaRPr lang="de-DE" sz="2800" b="1" i="0" dirty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i="0" smtClean="0">
                <a:solidFill>
                  <a:srgbClr val="6ECDD2"/>
                </a:solidFill>
              </a:rPr>
              <a:t>Sonar</a:t>
            </a:r>
            <a:endParaRPr lang="de-DE" sz="2800" b="1" i="0" dirty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>
                <a:solidFill>
                  <a:srgbClr val="6ECDD2"/>
                </a:solidFill>
              </a:rPr>
              <a:t>Emma</a:t>
            </a:r>
          </a:p>
          <a:p>
            <a:endParaRPr lang="de-DE" sz="2800" b="1" dirty="0">
              <a:solidFill>
                <a:srgbClr val="6ECDD2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Verwendete Tools</a:t>
            </a:r>
          </a:p>
        </p:txBody>
      </p:sp>
    </p:spTree>
    <p:extLst>
      <p:ext uri="{BB962C8B-B14F-4D97-AF65-F5344CB8AC3E}">
        <p14:creationId xmlns:p14="http://schemas.microsoft.com/office/powerpoint/2010/main" val="14266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i="0" dirty="0" err="1" smtClean="0">
                <a:solidFill>
                  <a:schemeClr val="bg1"/>
                </a:solidFill>
              </a:rPr>
              <a:t>Jira</a:t>
            </a:r>
            <a:endParaRPr lang="de-DE" sz="2800" i="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i="0" dirty="0" err="1" smtClean="0">
                <a:solidFill>
                  <a:schemeClr val="bg1"/>
                </a:solidFill>
              </a:rPr>
              <a:t>Git</a:t>
            </a:r>
            <a:endParaRPr lang="de-DE" sz="2800" i="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i="0" dirty="0" smtClean="0">
                <a:solidFill>
                  <a:schemeClr val="bg1"/>
                </a:solidFill>
              </a:rPr>
              <a:t>Sona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800" i="0" dirty="0" smtClean="0">
                <a:solidFill>
                  <a:schemeClr val="bg1"/>
                </a:solidFill>
              </a:rPr>
              <a:t>Emma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Verwendete Tools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96</Words>
  <Application>Microsoft Office PowerPoint</Application>
  <PresentationFormat>Bildschirmpräsentation (4:3)</PresentationFormat>
  <Paragraphs>40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Tradeshow</vt:lpstr>
      <vt:lpstr>PowerPoint-Präsentation</vt:lpstr>
      <vt:lpstr>PowerPoint-Präsentation</vt:lpstr>
      <vt:lpstr>Rollenverteilung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verrückte</dc:title>
  <dc:creator>Yvonne</dc:creator>
  <cp:lastModifiedBy>Janina</cp:lastModifiedBy>
  <cp:revision>17</cp:revision>
  <dcterms:created xsi:type="dcterms:W3CDTF">2013-06-06T13:49:00Z</dcterms:created>
  <dcterms:modified xsi:type="dcterms:W3CDTF">2013-06-18T20:58:26Z</dcterms:modified>
</cp:coreProperties>
</file>