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239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48880"/>
            <a:ext cx="1131640" cy="3240360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06730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&lt;=</a:t>
                      </a:r>
                    </a:p>
                    <a:p>
                      <a:r>
                        <a:rPr lang="de-DE" sz="2400" dirty="0" smtClean="0"/>
                        <a:t>Fehlende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B0F0"/>
                </a:solidFill>
              </a:rPr>
              <a:t>Calabash-Android</a:t>
            </a:r>
            <a:r>
              <a:rPr lang="de-DE" sz="2400" b="1" dirty="0">
                <a:solidFill>
                  <a:srgbClr val="00B0F0"/>
                </a:solidFill>
              </a:rPr>
              <a:t> und </a:t>
            </a:r>
            <a:r>
              <a:rPr lang="de-DE" sz="2400" b="1" dirty="0" err="1">
                <a:solidFill>
                  <a:srgbClr val="00B0F0"/>
                </a:solidFill>
              </a:rPr>
              <a:t>Gherkin</a:t>
            </a:r>
            <a:endParaRPr lang="de-DE" sz="2400" b="1" dirty="0">
              <a:solidFill>
                <a:srgbClr val="00B0F0"/>
              </a:solidFill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99044">
            <a:off x="6646821" y="352739"/>
            <a:ext cx="1090714" cy="10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testcorerage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31134"/>
            <a:ext cx="8820472" cy="23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2708920"/>
            <a:ext cx="6886528" cy="2130552"/>
          </a:xfrm>
        </p:spPr>
        <p:txBody>
          <a:bodyPr/>
          <a:lstStyle/>
          <a:p>
            <a:r>
              <a:rPr lang="de-DE" dirty="0" smtClean="0">
                <a:solidFill>
                  <a:srgbClr val="66DAD7"/>
                </a:solidFill>
              </a:rPr>
              <a:t>Wir bedanken uns für ihr Aufmerksamkeit</a:t>
            </a:r>
            <a:endParaRPr lang="de-DE" dirty="0">
              <a:solidFill>
                <a:srgbClr val="66D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9919"/>
            <a:ext cx="6102358" cy="49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5" y="1628800"/>
            <a:ext cx="8604448" cy="41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 smtClean="0">
                <a:solidFill>
                  <a:srgbClr val="6ECDD2"/>
                </a:solidFill>
              </a:rPr>
              <a:t>Jira</a:t>
            </a:r>
            <a:r>
              <a:rPr lang="de-DE" sz="2800" b="1" i="0" dirty="0" smtClean="0">
                <a:solidFill>
                  <a:srgbClr val="6ECDD2"/>
                </a:solidFill>
              </a:rPr>
              <a:t> + </a:t>
            </a:r>
            <a:r>
              <a:rPr lang="de-DE" sz="2800" b="1" i="0" smtClean="0">
                <a:solidFill>
                  <a:srgbClr val="6ECDD2"/>
                </a:solidFill>
              </a:rPr>
              <a:t>MS Projects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smtClean="0">
                <a:solidFill>
                  <a:srgbClr val="6ECDD2"/>
                </a:solidFill>
              </a:rPr>
              <a:t>Sonar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Jira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54347"/>
            <a:ext cx="8172400" cy="3542987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1808803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133</Words>
  <Application>Microsoft Office PowerPoint</Application>
  <PresentationFormat>Bildschirmpräsentation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Wir bedanken uns für ihr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28</cp:revision>
  <dcterms:created xsi:type="dcterms:W3CDTF">2013-06-06T13:49:00Z</dcterms:created>
  <dcterms:modified xsi:type="dcterms:W3CDTF">2013-06-19T12:55:29Z</dcterms:modified>
</cp:coreProperties>
</file>