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AD7"/>
    <a:srgbClr val="7AE3E6"/>
    <a:srgbClr val="6E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06.06.2013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Projektdokumentaion</a:t>
            </a:r>
            <a:r>
              <a:rPr lang="de-DE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DAD7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10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Tradeshow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Yvonne</cp:lastModifiedBy>
  <cp:revision>2</cp:revision>
  <dcterms:created xsi:type="dcterms:W3CDTF">2013-06-06T13:49:00Z</dcterms:created>
  <dcterms:modified xsi:type="dcterms:W3CDTF">2013-06-06T14:09:01Z</dcterms:modified>
</cp:coreProperties>
</file>