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66DAD7"/>
    <a:srgbClr val="7A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203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Risikoplan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920880" cy="48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abgewandelter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3168352" cy="51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Jira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Sona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Jira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Git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Sona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Emma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Verwendete Tools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96</Words>
  <Application>Microsoft Office PowerPoint</Application>
  <PresentationFormat>Bildschirmpräsentation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16</cp:revision>
  <dcterms:created xsi:type="dcterms:W3CDTF">2013-06-06T13:49:00Z</dcterms:created>
  <dcterms:modified xsi:type="dcterms:W3CDTF">2013-06-18T12:01:33Z</dcterms:modified>
</cp:coreProperties>
</file>