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8" r:id="rId15"/>
    <p:sldId id="271" r:id="rId16"/>
    <p:sldId id="270" r:id="rId17"/>
    <p:sldId id="273" r:id="rId18"/>
    <p:sldId id="272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98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Klasse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4266336662181567"/>
          <c:y val="0.26743519725878412"/>
          <c:w val="0.47874618869508329"/>
          <c:h val="0.6803235313035394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0.28000000000000003</c:v>
                </c:pt>
                <c:pt idx="1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defRPr>
            </a:pPr>
            <a:r>
              <a:rPr lang="en-US" sz="2400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</a:t>
            </a:r>
            <a:r>
              <a:rPr lang="en-US" sz="2400" i="1" baseline="0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sz="2400" i="1" baseline="0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Methode</a:t>
            </a:r>
            <a:endParaRPr lang="en-US" sz="2400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 Methode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abgedeckt</c:v>
                </c:pt>
                <c:pt idx="1">
                  <c:v>nicht abgedeckt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AF301-A1F3-4F4B-8D67-079E88C8BBE8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E2A2-C7D5-40BC-BB24-4708096516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0E2A2-C7D5-40BC-BB24-4708096516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28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Projektpräsentation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600" dirty="0" err="1" smtClean="0">
                <a:latin typeface="Calibri" pitchFamily="34" charset="0"/>
              </a:rPr>
              <a:t>Configuration</a:t>
            </a:r>
            <a:r>
              <a:rPr lang="de-DE" sz="4600" dirty="0" smtClean="0">
                <a:latin typeface="Calibri" pitchFamily="34" charset="0"/>
              </a:rPr>
              <a:t> </a:t>
            </a:r>
            <a:r>
              <a:rPr lang="de-DE" sz="4600" dirty="0" err="1" smtClean="0">
                <a:latin typeface="Calibri" pitchFamily="34" charset="0"/>
              </a:rPr>
              <a:t>mANAGEMENT</a:t>
            </a:r>
            <a:endParaRPr lang="de-DE" sz="4600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/>
        </p:blipFill>
        <p:spPr>
          <a:xfrm>
            <a:off x="251520" y="2420888"/>
            <a:ext cx="8172400" cy="3398840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2047352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371375" y="1628800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Jira</a:t>
            </a:r>
            <a:r>
              <a:rPr lang="de-DE" sz="2800" b="1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  <a:endParaRPr lang="de-DE" sz="28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622781" y="1772816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Reviewspalte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89530"/>
            <a:ext cx="1131640" cy="3168352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7125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wegen</a:t>
                      </a:r>
                      <a:r>
                        <a:rPr lang="de-DE" sz="2400" baseline="0" dirty="0" smtClean="0"/>
                        <a:t> f</a:t>
                      </a:r>
                      <a:r>
                        <a:rPr lang="de-DE" sz="2400" dirty="0" smtClean="0"/>
                        <a:t>ehlender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127548" y="1988840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" name="Rechteck 6"/>
          <p:cNvSpPr/>
          <p:nvPr/>
        </p:nvSpPr>
        <p:spPr>
          <a:xfrm>
            <a:off x="8172400" y="543593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Aufwandskalkulation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 txBox="1">
            <a:spLocks/>
          </p:cNvSpPr>
          <p:nvPr/>
        </p:nvSpPr>
        <p:spPr>
          <a:xfrm>
            <a:off x="439835" y="358397"/>
            <a:ext cx="7992888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Function</a:t>
            </a:r>
            <a:r>
              <a:rPr lang="de-DE" dirty="0" smtClean="0">
                <a:latin typeface="Calibri" pitchFamily="34" charset="0"/>
              </a:rPr>
              <a:t> Tests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" t="19643" r="36111" b="30358"/>
          <a:stretch/>
        </p:blipFill>
        <p:spPr bwMode="auto">
          <a:xfrm>
            <a:off x="871883" y="2348880"/>
            <a:ext cx="8092605" cy="360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869789" y="1733907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Calabash-Android</a:t>
            </a:r>
            <a:r>
              <a:rPr lang="de-DE" sz="2400" b="1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und </a:t>
            </a:r>
            <a:r>
              <a:rPr lang="de-DE" sz="2400" b="1" i="1" dirty="0" err="1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Gherkin</a:t>
            </a:r>
            <a:endParaRPr lang="de-DE" sz="2400" b="1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de-DE" sz="2400" b="1" dirty="0">
              <a:solidFill>
                <a:srgbClr val="00B0F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00772">
            <a:off x="6855472" y="352739"/>
            <a:ext cx="1090714" cy="1049163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37" y="226000"/>
            <a:ext cx="879586" cy="1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Unit Tests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r>
              <a:rPr lang="de-DE" sz="28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JUnit</a:t>
            </a:r>
            <a:endParaRPr lang="de-DE" sz="2800" b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72816"/>
            <a:ext cx="4591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testcoverage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4118266497"/>
              </p:ext>
            </p:extLst>
          </p:nvPr>
        </p:nvGraphicFramePr>
        <p:xfrm>
          <a:off x="539552" y="1916832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104415637"/>
              </p:ext>
            </p:extLst>
          </p:nvPr>
        </p:nvGraphicFramePr>
        <p:xfrm>
          <a:off x="4644008" y="1916832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hteck 18"/>
          <p:cNvSpPr/>
          <p:nvPr/>
        </p:nvSpPr>
        <p:spPr>
          <a:xfrm>
            <a:off x="3427495" y="5480643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923928" y="5429762"/>
            <a:ext cx="175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Nicht 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427495" y="5901875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923928" y="5850994"/>
            <a:ext cx="120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abgedeckt </a:t>
            </a:r>
            <a:endParaRPr lang="de-DE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Metrikanalyse</a:t>
            </a:r>
            <a:r>
              <a:rPr lang="de-DE" dirty="0" smtClean="0">
                <a:latin typeface="Calibri" pitchFamily="34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Sonar</a:t>
            </a:r>
            <a:r>
              <a:rPr lang="de-DE" sz="2800" b="1" dirty="0" smtClean="0">
                <a:solidFill>
                  <a:srgbClr val="6ECDD2"/>
                </a:solidFill>
              </a:rPr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490904"/>
            <a:ext cx="7308605" cy="266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Kritische Methode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2093962" y="5589240"/>
            <a:ext cx="2592288" cy="432048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Cyclomatic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complexity</a:t>
            </a:r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: 13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" y="2276872"/>
            <a:ext cx="8316416" cy="3387365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39552" y="2852936"/>
            <a:ext cx="216024" cy="72008"/>
          </a:xfrm>
          <a:prstGeom prst="rightArrow">
            <a:avLst/>
          </a:prstGeom>
          <a:solidFill>
            <a:srgbClr val="66DAD7"/>
          </a:solidFill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7488324" y="2564904"/>
            <a:ext cx="72008" cy="216024"/>
          </a:xfrm>
          <a:prstGeom prst="downArrow">
            <a:avLst/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854911" y="5685944"/>
            <a:ext cx="216024" cy="211541"/>
          </a:xfrm>
          <a:prstGeom prst="rect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2"/>
          <p:cNvSpPr txBox="1">
            <a:spLocks/>
          </p:cNvSpPr>
          <p:nvPr/>
        </p:nvSpPr>
        <p:spPr>
          <a:xfrm>
            <a:off x="2093962" y="5915224"/>
            <a:ext cx="2592288" cy="43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bg1"/>
                </a:solidFill>
                <a:latin typeface="Calibri" pitchFamily="34" charset="0"/>
              </a:rPr>
              <a:t>Magic </a:t>
            </a:r>
            <a:r>
              <a:rPr lang="de-DE" dirty="0" err="1" smtClean="0">
                <a:solidFill>
                  <a:schemeClr val="bg1"/>
                </a:solidFill>
                <a:latin typeface="Calibri" pitchFamily="34" charset="0"/>
              </a:rPr>
              <a:t>numbers</a:t>
            </a:r>
            <a:endParaRPr lang="de-DE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854911" y="6011928"/>
            <a:ext cx="216024" cy="211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3131840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5436096" y="2708920"/>
            <a:ext cx="72008" cy="72008"/>
          </a:xfrm>
          <a:prstGeom prst="downArrow">
            <a:avLst/>
          </a:prstGeom>
          <a:ln>
            <a:solidFill>
              <a:srgbClr val="66DA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772816"/>
            <a:ext cx="6886528" cy="4248472"/>
          </a:xfrm>
        </p:spPr>
        <p:txBody>
          <a:bodyPr/>
          <a:lstStyle/>
          <a:p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Neugierig??</a:t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i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i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Jetzt geht‘s zur Live-demo!</a:t>
            </a:r>
            <a:endParaRPr lang="de-DE" i="1" dirty="0">
              <a:solidFill>
                <a:srgbClr val="66DAD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2320" y="4581128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600" b="1" dirty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Ziel</a:t>
            </a:r>
          </a:p>
          <a:p>
            <a:pPr lvl="1"/>
            <a:r>
              <a:rPr lang="de-DE" sz="26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6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Brettspiel </a:t>
            </a:r>
            <a:r>
              <a:rPr lang="de-DE" sz="2600" dirty="0">
                <a:solidFill>
                  <a:schemeClr val="bg1"/>
                </a:solidFill>
              </a:rPr>
              <a:t>„Das verrückte Labyrinth“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abgewandelte </a:t>
            </a:r>
            <a:r>
              <a:rPr lang="de-DE" sz="2600" dirty="0">
                <a:solidFill>
                  <a:schemeClr val="bg1"/>
                </a:solidFill>
              </a:rPr>
              <a:t>Form als </a:t>
            </a:r>
            <a:r>
              <a:rPr lang="de-DE" sz="2600" dirty="0" err="1">
                <a:solidFill>
                  <a:schemeClr val="bg1"/>
                </a:solidFill>
              </a:rPr>
              <a:t>Android</a:t>
            </a:r>
            <a:r>
              <a:rPr lang="de-DE" sz="2600" dirty="0">
                <a:solidFill>
                  <a:schemeClr val="bg1"/>
                </a:solidFill>
              </a:rPr>
              <a:t>-App mit </a:t>
            </a:r>
            <a:r>
              <a:rPr lang="de-DE" sz="26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für </a:t>
            </a:r>
            <a:r>
              <a:rPr lang="de-DE" sz="2600" dirty="0">
                <a:solidFill>
                  <a:schemeClr val="bg1"/>
                </a:solidFill>
              </a:rPr>
              <a:t>1-6 Spieler </a:t>
            </a:r>
            <a:endParaRPr lang="de-DE" sz="2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600" dirty="0" smtClean="0">
                <a:solidFill>
                  <a:schemeClr val="bg1"/>
                </a:solidFill>
              </a:rPr>
              <a:t>ab </a:t>
            </a:r>
            <a:r>
              <a:rPr lang="de-DE" sz="2600" dirty="0">
                <a:solidFill>
                  <a:schemeClr val="bg1"/>
                </a:solidFill>
              </a:rPr>
              <a:t>7 Jahren </a:t>
            </a:r>
            <a:endParaRPr lang="de-DE" sz="2600" dirty="0" smtClean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Gemeinsame Verantwortungen:</a:t>
            </a:r>
            <a:b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400" dirty="0" smtClean="0">
                <a:solidFill>
                  <a:schemeClr val="bg1"/>
                </a:solidFill>
              </a:rPr>
              <a:t>Entwicklung</a:t>
            </a:r>
            <a:r>
              <a:rPr lang="de-DE" sz="2400" dirty="0">
                <a:solidFill>
                  <a:schemeClr val="bg1"/>
                </a:solidFill>
              </a:rPr>
              <a:t>, Konzeption, </a:t>
            </a:r>
            <a:r>
              <a:rPr lang="de-DE" sz="2400" dirty="0" smtClean="0">
                <a:solidFill>
                  <a:schemeClr val="bg1"/>
                </a:solidFill>
              </a:rPr>
              <a:t>Dokumentation</a:t>
            </a:r>
          </a:p>
          <a:p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Projektleitung:</a:t>
            </a:r>
            <a:r>
              <a:rPr lang="de-DE" sz="2400" dirty="0" smtClean="0">
                <a:solidFill>
                  <a:schemeClr val="bg1"/>
                </a:solidFill>
              </a:rPr>
              <a:t/>
            </a:r>
            <a:br>
              <a:rPr lang="de-DE" sz="2400" dirty="0" smtClean="0">
                <a:solidFill>
                  <a:schemeClr val="bg1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Janina Schilling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endParaRPr lang="de-DE" sz="2400" b="1" dirty="0" smtClean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Christiane Helmchen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  <a:r>
              <a:rPr lang="de-DE" sz="2400" b="1" dirty="0" smtClean="0">
                <a:solidFill>
                  <a:srgbClr val="6ECDD2"/>
                </a:solidFill>
              </a:rPr>
              <a:t/>
            </a:r>
            <a:br>
              <a:rPr lang="de-DE" sz="2400" b="1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Yvonne Meininger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06" y="1628800"/>
            <a:ext cx="4910389" cy="48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Außerhalb des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Client-Server: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Mitspieler suchen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Verbindung zum Server herstellen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err="1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Adminbereich</a:t>
            </a: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Admin-Login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Sehenswürdigkeit einfügen/bearbeiten/löschen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Calibri" pitchFamily="34" charset="0"/>
              </a:rPr>
              <a:t>Spielzug ausführen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26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Animation: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Mögliche Wege für Spielfigur vorschlagen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  <a:latin typeface="Calibri" pitchFamily="34" charset="0"/>
              </a:rPr>
              <a:t>Spielzug/-platten animieren</a:t>
            </a:r>
          </a:p>
        </p:txBody>
      </p:sp>
    </p:spTree>
    <p:extLst>
      <p:ext uri="{BB962C8B-B14F-4D97-AF65-F5344CB8AC3E}">
        <p14:creationId xmlns:p14="http://schemas.microsoft.com/office/powerpoint/2010/main" val="22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Spieler </a:t>
            </a:r>
            <a:r>
              <a:rPr lang="de-DE" sz="3200" b="1" dirty="0" smtClean="0">
                <a:solidFill>
                  <a:srgbClr val="66DAD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erstellen</a:t>
            </a:r>
          </a:p>
          <a:p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Beschreibung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48592"/>
            <a:ext cx="792088" cy="79208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4925" y="4685733"/>
            <a:ext cx="754947" cy="7549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7342" y="4606550"/>
            <a:ext cx="838674" cy="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39" y="1628800"/>
            <a:ext cx="6499323" cy="4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392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Projektmanagement: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Jira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+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MSProject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Versionskontrolle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:</a:t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Git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Metri</a:t>
            </a:r>
            <a:r>
              <a:rPr lang="de-DE" sz="2800" b="1" dirty="0" err="1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</a:t>
            </a:r>
            <a:r>
              <a:rPr lang="de-DE" sz="2800" b="1" dirty="0" err="1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analyse</a:t>
            </a: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&amp; Codequalität: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Sonar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Testabdeckung: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Emma</a:t>
            </a:r>
            <a:endParaRPr lang="de-DE" sz="2800" dirty="0">
              <a:solidFill>
                <a:schemeClr val="bg1"/>
              </a:solidFill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dirty="0" smtClean="0">
                <a:solidFill>
                  <a:srgbClr val="6ECD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Tests:</a:t>
            </a:r>
            <a:r>
              <a:rPr lang="de-DE" sz="2800" b="1" dirty="0">
                <a:solidFill>
                  <a:srgbClr val="6ECDD2"/>
                </a:solidFill>
                <a:latin typeface="Calibri" pitchFamily="34" charset="0"/>
              </a:rPr>
              <a:t/>
            </a:r>
            <a:br>
              <a:rPr lang="de-DE" sz="2800" b="1" dirty="0">
                <a:solidFill>
                  <a:srgbClr val="6ECDD2"/>
                </a:solidFill>
                <a:latin typeface="Calibri" pitchFamily="34" charset="0"/>
              </a:rPr>
            </a:b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JUnit</a:t>
            </a:r>
            <a:r>
              <a:rPr lang="de-DE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&amp;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Calabash</a:t>
            </a:r>
            <a:r>
              <a:rPr lang="de-DE" sz="2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  <a:latin typeface="Calibri" pitchFamily="34" charset="0"/>
              </a:rPr>
              <a:t>Android</a:t>
            </a:r>
            <a:r>
              <a:rPr lang="de-DE" sz="2800" b="1" dirty="0" smtClean="0">
                <a:solidFill>
                  <a:srgbClr val="6ECDD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168</Words>
  <Application>Microsoft Office PowerPoint</Application>
  <PresentationFormat>Bildschirmpräsentation (4:3)</PresentationFormat>
  <Paragraphs>80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Neugierig??   Jetzt geht‘s zur Live-demo!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50</cp:revision>
  <dcterms:created xsi:type="dcterms:W3CDTF">2013-06-06T13:49:00Z</dcterms:created>
  <dcterms:modified xsi:type="dcterms:W3CDTF">2013-06-19T17:05:36Z</dcterms:modified>
</cp:coreProperties>
</file>