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D2"/>
    <a:srgbClr val="66DAD7"/>
    <a:srgbClr val="7A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Projektpräsentation</a:t>
            </a:r>
            <a:r>
              <a:rPr lang="de-DE" sz="320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endParaRPr lang="de-DE" sz="3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Risikoplan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1"/>
            <a:ext cx="7920880" cy="48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Funktion Points </a:t>
            </a:r>
            <a:r>
              <a:rPr lang="de-DE" dirty="0" err="1" smtClean="0">
                <a:latin typeface="Calibri" pitchFamily="34" charset="0"/>
              </a:rPr>
              <a:t>vs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Effort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>
                <a:solidFill>
                  <a:srgbClr val="6ECDD2"/>
                </a:solidFill>
              </a:rPr>
              <a:t>Ziel</a:t>
            </a:r>
          </a:p>
          <a:p>
            <a:pPr lvl="1"/>
            <a:r>
              <a:rPr lang="de-DE" sz="24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Das </a:t>
            </a:r>
            <a:r>
              <a:rPr lang="de-DE" sz="2400" dirty="0" smtClean="0">
                <a:solidFill>
                  <a:schemeClr val="bg1"/>
                </a:solidFill>
              </a:rPr>
              <a:t>Brettspiel </a:t>
            </a:r>
            <a:r>
              <a:rPr lang="de-DE" sz="2400" dirty="0">
                <a:solidFill>
                  <a:schemeClr val="bg1"/>
                </a:solidFill>
              </a:rPr>
              <a:t>„Das verrückte Labyrinth“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abgewandelter </a:t>
            </a:r>
            <a:r>
              <a:rPr lang="de-DE" sz="2400" dirty="0">
                <a:solidFill>
                  <a:schemeClr val="bg1"/>
                </a:solidFill>
              </a:rPr>
              <a:t>Form als </a:t>
            </a:r>
            <a:r>
              <a:rPr lang="de-DE" sz="2400" dirty="0" err="1">
                <a:solidFill>
                  <a:schemeClr val="bg1"/>
                </a:solidFill>
              </a:rPr>
              <a:t>Android</a:t>
            </a:r>
            <a:r>
              <a:rPr lang="de-DE" sz="2400" dirty="0">
                <a:solidFill>
                  <a:schemeClr val="bg1"/>
                </a:solidFill>
              </a:rPr>
              <a:t>-App mit </a:t>
            </a:r>
            <a:r>
              <a:rPr lang="de-DE" sz="24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für </a:t>
            </a:r>
            <a:r>
              <a:rPr lang="de-DE" sz="2400" dirty="0">
                <a:solidFill>
                  <a:schemeClr val="bg1"/>
                </a:solidFill>
              </a:rPr>
              <a:t>1-6 Spieler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 </a:t>
            </a:r>
            <a:r>
              <a:rPr lang="de-DE" sz="2400" dirty="0">
                <a:solidFill>
                  <a:schemeClr val="bg1"/>
                </a:solidFill>
              </a:rPr>
              <a:t>7 Jahren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an </a:t>
            </a:r>
            <a:r>
              <a:rPr lang="de-DE" sz="2400" dirty="0">
                <a:solidFill>
                  <a:schemeClr val="bg1"/>
                </a:solidFill>
              </a:rPr>
              <a:t>einem </a:t>
            </a:r>
            <a:r>
              <a:rPr lang="de-DE" sz="2400" dirty="0" smtClean="0">
                <a:solidFill>
                  <a:schemeClr val="bg1"/>
                </a:solidFill>
              </a:rPr>
              <a:t>Geräten spielbar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Christiane Helmchen:</a:t>
            </a:r>
            <a:r>
              <a:rPr lang="de-DE" sz="2400" b="1" dirty="0">
                <a:solidFill>
                  <a:srgbClr val="6ECDD2"/>
                </a:solidFill>
              </a:rPr>
              <a:t/>
            </a:r>
            <a:br>
              <a:rPr lang="de-DE" sz="2400" b="1" dirty="0">
                <a:solidFill>
                  <a:srgbClr val="6ECDD2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Tests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Janina Schilling: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Projektleitung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Yvonne Meininger: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Design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und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23855"/>
            <a:ext cx="7200800" cy="58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Beschreibung:</a:t>
            </a:r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Spieler erstellen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Case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Picture 2" descr="C:\Users\Yvonne\Documents\GitHub\DieVerrueckteSightseeingtour\Documentation\UseCasesAndScope\Activity-Diagrams\spieler_erstell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2" y="1720824"/>
            <a:ext cx="6063256" cy="45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 smtClean="0">
                <a:solidFill>
                  <a:srgbClr val="6ECDD2"/>
                </a:solidFill>
              </a:rPr>
              <a:t>Jira</a:t>
            </a:r>
            <a:r>
              <a:rPr lang="de-DE" sz="2800" b="1" i="0" dirty="0" smtClean="0">
                <a:solidFill>
                  <a:srgbClr val="6ECDD2"/>
                </a:solidFill>
              </a:rPr>
              <a:t> + </a:t>
            </a:r>
            <a:r>
              <a:rPr lang="de-DE" sz="2800" b="1" i="0" smtClean="0">
                <a:solidFill>
                  <a:srgbClr val="6ECDD2"/>
                </a:solidFill>
              </a:rPr>
              <a:t>MS Projects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Git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smtClean="0">
                <a:solidFill>
                  <a:srgbClr val="6ECDD2"/>
                </a:solidFill>
              </a:rPr>
              <a:t>Sonar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>
                <a:solidFill>
                  <a:srgbClr val="6ECDD2"/>
                </a:solidFill>
              </a:rPr>
              <a:t>Emma</a:t>
            </a:r>
          </a:p>
          <a:p>
            <a:endParaRPr lang="de-DE" sz="2800" b="1" dirty="0">
              <a:solidFill>
                <a:srgbClr val="6ECDD2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Jira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Git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Sona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Emma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Verwendete Tools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99</Words>
  <Application>Microsoft Office PowerPoint</Application>
  <PresentationFormat>Bildschirmpräsentation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Janina</cp:lastModifiedBy>
  <cp:revision>19</cp:revision>
  <dcterms:created xsi:type="dcterms:W3CDTF">2013-06-06T13:49:00Z</dcterms:created>
  <dcterms:modified xsi:type="dcterms:W3CDTF">2013-06-19T09:40:18Z</dcterms:modified>
</cp:coreProperties>
</file>