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D2"/>
    <a:srgbClr val="7AE3E6"/>
    <a:srgbClr val="66D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12.06.2013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Projektdokumentaion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Ich bin ein Beispieltext mit einem Beispielbild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/>
              <a:t>Muster</a:t>
            </a: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Ich bin ein Beispieltext mit einem Beispielbild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solidFill>
                  <a:srgbClr val="6ECDD2"/>
                </a:solidFill>
                <a:latin typeface="Calibri" pitchFamily="34" charset="0"/>
              </a:rPr>
              <a:t>Muster</a:t>
            </a:r>
            <a:endParaRPr lang="de-DE" dirty="0">
              <a:solidFill>
                <a:srgbClr val="6ECDD2"/>
              </a:solidFill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916832"/>
            <a:ext cx="7920880" cy="460851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Ich bin ein Beispieltext mit einem Beispielbild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172200" cy="1008112"/>
          </a:xfrm>
        </p:spPr>
        <p:txBody>
          <a:bodyPr/>
          <a:lstStyle/>
          <a:p>
            <a:r>
              <a:rPr lang="de-DE" dirty="0" smtClean="0">
                <a:solidFill>
                  <a:srgbClr val="6ECDD2"/>
                </a:solidFill>
              </a:rPr>
              <a:t>Muster</a:t>
            </a:r>
            <a:endParaRPr lang="de-DE" dirty="0">
              <a:solidFill>
                <a:srgbClr val="6ECDD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19672" y="1196752"/>
            <a:ext cx="6912768" cy="5400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Ich bin ein Beispieltext mit einem Beispielbild auf der Folie.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60104" y="1268760"/>
            <a:ext cx="6172200" cy="5184576"/>
          </a:xfrm>
        </p:spPr>
        <p:txBody>
          <a:bodyPr/>
          <a:lstStyle/>
          <a:p>
            <a:r>
              <a:rPr lang="de-DE" sz="2800" b="0" dirty="0" smtClean="0">
                <a:solidFill>
                  <a:schemeClr val="bg1"/>
                </a:solidFill>
                <a:latin typeface="Calibri" pitchFamily="34" charset="0"/>
              </a:rPr>
              <a:t>Hallo ich bin </a:t>
            </a:r>
            <a:r>
              <a:rPr lang="de-DE" sz="2800" b="0" dirty="0" err="1" smtClean="0">
                <a:solidFill>
                  <a:schemeClr val="bg1"/>
                </a:solidFill>
                <a:latin typeface="Calibri" pitchFamily="34" charset="0"/>
              </a:rPr>
              <a:t>platzhalter</a:t>
            </a:r>
            <a:endParaRPr lang="de-DE" sz="28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835696" y="188640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>
                <a:solidFill>
                  <a:srgbClr val="6ECDD2"/>
                </a:solidFill>
              </a:rPr>
              <a:t>Muster</a:t>
            </a:r>
            <a:endParaRPr lang="de-DE" dirty="0">
              <a:solidFill>
                <a:srgbClr val="6ECD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51</Words>
  <Application>Microsoft Office PowerPoint</Application>
  <PresentationFormat>Bildschirmpräsentation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Tradeshow</vt:lpstr>
      <vt:lpstr>PowerPoint-Präsentation</vt:lpstr>
      <vt:lpstr>Muster</vt:lpstr>
      <vt:lpstr>Muster</vt:lpstr>
      <vt:lpstr>Muster</vt:lpstr>
      <vt:lpstr>Muster</vt:lpstr>
      <vt:lpstr>Hallo ich bin platzhalter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7</cp:revision>
  <dcterms:created xsi:type="dcterms:W3CDTF">2013-06-06T13:49:00Z</dcterms:created>
  <dcterms:modified xsi:type="dcterms:W3CDTF">2013-06-12T12:28:03Z</dcterms:modified>
</cp:coreProperties>
</file>