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66DAD7"/>
    <a:srgbClr val="7A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Risikoplan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920880" cy="48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971600" y="2595442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15616" y="1887215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B0F0"/>
                </a:solidFill>
              </a:rPr>
              <a:t>Calabash-Android</a:t>
            </a:r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http://www.kcb-samen.ch/shop/images/2259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3" y="1640738"/>
            <a:ext cx="956033" cy="92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s.dreamstime.com/thumblarge_560/1291060826iloOM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15622"/>
            <a:ext cx="805942" cy="11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017902" y="188721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B0F0"/>
                </a:solidFill>
              </a:rPr>
              <a:t>Gherkin</a:t>
            </a:r>
            <a:endParaRPr lang="de-DE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abgewandelter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23855"/>
            <a:ext cx="7200800" cy="5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 smtClean="0">
                <a:solidFill>
                  <a:srgbClr val="6ECDD2"/>
                </a:solidFill>
              </a:rPr>
              <a:t>Jira</a:t>
            </a:r>
            <a:r>
              <a:rPr lang="de-DE" sz="2800" b="1" i="0" dirty="0" smtClean="0">
                <a:solidFill>
                  <a:srgbClr val="6ECDD2"/>
                </a:solidFill>
              </a:rPr>
              <a:t> + </a:t>
            </a:r>
            <a:r>
              <a:rPr lang="de-DE" sz="2800" b="1" i="0" smtClean="0">
                <a:solidFill>
                  <a:srgbClr val="6ECDD2"/>
                </a:solidFill>
              </a:rPr>
              <a:t>MS Projects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smtClean="0">
                <a:solidFill>
                  <a:srgbClr val="6ECDD2"/>
                </a:solidFill>
              </a:rPr>
              <a:t>Sonar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Jira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Git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Sona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Emma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Verwendete Tools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102</Words>
  <Application>Microsoft Office PowerPoint</Application>
  <PresentationFormat>Bildschirmpräsentation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Janina</cp:lastModifiedBy>
  <cp:revision>21</cp:revision>
  <dcterms:created xsi:type="dcterms:W3CDTF">2013-06-06T13:49:00Z</dcterms:created>
  <dcterms:modified xsi:type="dcterms:W3CDTF">2013-06-19T11:59:44Z</dcterms:modified>
</cp:coreProperties>
</file>