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1" r:id="rId15"/>
    <p:sldId id="270" r:id="rId16"/>
    <p:sldId id="273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66DAD7"/>
                </a:solidFill>
              </a:rPr>
              <a:t>Pro</a:t>
            </a:r>
            <a:r>
              <a:rPr lang="en-US" baseline="0" dirty="0" smtClean="0">
                <a:solidFill>
                  <a:srgbClr val="66DAD7"/>
                </a:solidFill>
              </a:rPr>
              <a:t> </a:t>
            </a:r>
            <a:r>
              <a:rPr lang="en-US" baseline="0" dirty="0" err="1" smtClean="0">
                <a:solidFill>
                  <a:srgbClr val="66DAD7"/>
                </a:solidFill>
              </a:rPr>
              <a:t>Klasse</a:t>
            </a:r>
            <a:endParaRPr lang="en-US" dirty="0">
              <a:solidFill>
                <a:srgbClr val="66DAD7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66DAD7"/>
                </a:solidFill>
              </a:rPr>
              <a:t>Pro</a:t>
            </a:r>
            <a:r>
              <a:rPr lang="en-US" baseline="0" dirty="0" smtClean="0">
                <a:solidFill>
                  <a:srgbClr val="66DAD7"/>
                </a:solidFill>
              </a:rPr>
              <a:t> </a:t>
            </a:r>
            <a:r>
              <a:rPr lang="en-US" baseline="0" dirty="0" err="1" smtClean="0">
                <a:solidFill>
                  <a:srgbClr val="66DAD7"/>
                </a:solidFill>
              </a:rPr>
              <a:t>Methode</a:t>
            </a:r>
            <a:endParaRPr lang="en-US" dirty="0">
              <a:solidFill>
                <a:srgbClr val="66DAD7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54347"/>
            <a:ext cx="8172400" cy="3542987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1808803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</a:rPr>
              <a:t>:</a:t>
            </a:r>
            <a:endParaRPr lang="de-DE" sz="2800" b="1" i="1" dirty="0">
              <a:solidFill>
                <a:srgbClr val="66D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</a:t>
                      </a:r>
                      <a:r>
                        <a:rPr lang="de-DE" sz="2400" dirty="0" smtClean="0"/>
                        <a:t>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</a:t>
                      </a:r>
                      <a:r>
                        <a:rPr lang="de-DE" sz="2400" dirty="0" smtClean="0"/>
                        <a:t>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B0F0"/>
                </a:solidFill>
              </a:rPr>
              <a:t>Calabash-Android</a:t>
            </a:r>
            <a:r>
              <a:rPr lang="de-DE" sz="2400" b="1" dirty="0">
                <a:solidFill>
                  <a:srgbClr val="00B0F0"/>
                </a:solidFill>
              </a:rPr>
              <a:t> und </a:t>
            </a:r>
            <a:r>
              <a:rPr lang="de-DE" sz="2400" b="1" dirty="0" err="1">
                <a:solidFill>
                  <a:srgbClr val="00B0F0"/>
                </a:solidFill>
              </a:rPr>
              <a:t>Gherkin</a:t>
            </a:r>
            <a:endParaRPr lang="de-DE" sz="2400" b="1" dirty="0">
              <a:solidFill>
                <a:srgbClr val="00B0F0"/>
              </a:solidFill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</a:rPr>
              <a:t>JUnit</a:t>
            </a:r>
            <a:endParaRPr lang="de-DE" sz="2800" b="1" dirty="0">
              <a:solidFill>
                <a:srgbClr val="66DAD7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792552576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79868244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Nicht abgedeckt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abgedeckt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</a:rPr>
              <a:t>S</a:t>
            </a:r>
            <a:r>
              <a:rPr lang="de-DE" sz="2800" b="1" dirty="0" smtClean="0">
                <a:solidFill>
                  <a:srgbClr val="6ECDD2"/>
                </a:solidFill>
              </a:rPr>
              <a:t>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2093962" y="5589240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Cyclomatic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complexity</a:t>
            </a:r>
            <a:r>
              <a:rPr lang="de-DE" dirty="0" smtClean="0">
                <a:solidFill>
                  <a:schemeClr val="bg1"/>
                </a:solidFill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276872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2852936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564904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54911" y="5685944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2093962" y="5915224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Magic </a:t>
            </a:r>
            <a:r>
              <a:rPr lang="de-DE" dirty="0" err="1" smtClean="0">
                <a:solidFill>
                  <a:schemeClr val="bg1"/>
                </a:solidFill>
              </a:rPr>
              <a:t>numbers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854911" y="6011928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2708920"/>
            <a:ext cx="6886528" cy="2130552"/>
          </a:xfrm>
        </p:spPr>
        <p:txBody>
          <a:bodyPr/>
          <a:lstStyle/>
          <a:p>
            <a:r>
              <a:rPr lang="de-DE" dirty="0" smtClean="0">
                <a:solidFill>
                  <a:srgbClr val="66DAD7"/>
                </a:solidFill>
              </a:rPr>
              <a:t>Wir bedanken uns für ihr Aufmerksamkeit</a:t>
            </a:r>
            <a:endParaRPr lang="de-DE" dirty="0">
              <a:solidFill>
                <a:srgbClr val="66D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Tests:</a:t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Design:</a:t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9919"/>
            <a:ext cx="6102358" cy="49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latin typeface="Calibri" pitchFamily="34" charset="0"/>
              </a:rPr>
              <a:t>erstellen</a:t>
            </a:r>
            <a:endParaRPr lang="de-DE" sz="3200" b="1" dirty="0" smtClean="0">
              <a:solidFill>
                <a:srgbClr val="66DAD7"/>
              </a:solidFill>
              <a:latin typeface="Calibri" pitchFamily="34" charset="0"/>
            </a:endParaRP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648592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42" y="4606550"/>
            <a:ext cx="838674" cy="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30" y="1700808"/>
            <a:ext cx="632510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628800"/>
            <a:ext cx="9144000" cy="47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</a:rPr>
              <a:t>Projektmanagement:</a:t>
            </a:r>
            <a:br>
              <a:rPr lang="de-DE" sz="2800" b="1" dirty="0" smtClean="0">
                <a:solidFill>
                  <a:srgbClr val="6ECDD2"/>
                </a:solidFill>
              </a:rPr>
            </a:br>
            <a:r>
              <a:rPr lang="de-DE" sz="2800" dirty="0" err="1" smtClean="0">
                <a:solidFill>
                  <a:schemeClr val="bg1"/>
                </a:solidFill>
              </a:rPr>
              <a:t>Jira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smtClean="0">
                <a:solidFill>
                  <a:schemeClr val="bg1"/>
                </a:solidFill>
              </a:rPr>
              <a:t>+ </a:t>
            </a:r>
            <a:r>
              <a:rPr lang="de-DE" sz="2800" dirty="0" err="1" smtClean="0">
                <a:solidFill>
                  <a:schemeClr val="bg1"/>
                </a:solidFill>
              </a:rPr>
              <a:t>MSProject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</a:rPr>
              <a:t>Versionskontrolle:</a:t>
            </a:r>
            <a:br>
              <a:rPr lang="de-DE" sz="2800" b="1" dirty="0" smtClean="0">
                <a:solidFill>
                  <a:srgbClr val="6ECDD2"/>
                </a:solidFill>
              </a:rPr>
            </a:br>
            <a:r>
              <a:rPr lang="de-DE" sz="2800" dirty="0" err="1" smtClean="0">
                <a:solidFill>
                  <a:schemeClr val="bg1"/>
                </a:solidFill>
              </a:rPr>
              <a:t>Git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</a:rPr>
              <a:t> &amp; Codequalität:</a:t>
            </a:r>
            <a:br>
              <a:rPr lang="de-DE" sz="2800" b="1" dirty="0" smtClean="0">
                <a:solidFill>
                  <a:srgbClr val="6ECDD2"/>
                </a:solidFill>
              </a:rPr>
            </a:br>
            <a:r>
              <a:rPr lang="de-DE" sz="2800" dirty="0" smtClean="0">
                <a:solidFill>
                  <a:schemeClr val="bg1"/>
                </a:solidFill>
              </a:rPr>
              <a:t>Sonar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</a:rPr>
              <a:t>Testabdeckung:</a:t>
            </a:r>
            <a:br>
              <a:rPr lang="de-DE" sz="2800" b="1" dirty="0" smtClean="0">
                <a:solidFill>
                  <a:srgbClr val="6ECDD2"/>
                </a:solidFill>
              </a:rPr>
            </a:br>
            <a:r>
              <a:rPr lang="de-DE" sz="2800" dirty="0" smtClean="0">
                <a:solidFill>
                  <a:schemeClr val="bg1"/>
                </a:solidFill>
              </a:rPr>
              <a:t>Emma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</a:rPr>
              <a:t>Tests:</a:t>
            </a:r>
            <a:r>
              <a:rPr lang="de-DE" sz="2800" b="1" dirty="0">
                <a:solidFill>
                  <a:srgbClr val="6ECDD2"/>
                </a:solidFill>
              </a:rPr>
              <a:t/>
            </a:r>
            <a:br>
              <a:rPr lang="de-DE" sz="2800" b="1" dirty="0">
                <a:solidFill>
                  <a:srgbClr val="6ECDD2"/>
                </a:solidFill>
              </a:rPr>
            </a:br>
            <a:r>
              <a:rPr lang="de-DE" sz="2800" dirty="0" err="1" smtClean="0">
                <a:solidFill>
                  <a:schemeClr val="bg1"/>
                </a:solidFill>
              </a:rPr>
              <a:t>JUnit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smtClean="0">
                <a:solidFill>
                  <a:schemeClr val="bg1"/>
                </a:solidFill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143</Words>
  <Application>Microsoft Office PowerPoint</Application>
  <PresentationFormat>Bildschirmpräsentation (4:3)</PresentationFormat>
  <Paragraphs>67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Wir bedanken uns für ihr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43</cp:revision>
  <dcterms:created xsi:type="dcterms:W3CDTF">2013-06-06T13:49:00Z</dcterms:created>
  <dcterms:modified xsi:type="dcterms:W3CDTF">2013-06-19T16:17:15Z</dcterms:modified>
</cp:coreProperties>
</file>