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71" r:id="rId17"/>
    <p:sldId id="270" r:id="rId18"/>
    <p:sldId id="273" r:id="rId19"/>
    <p:sldId id="272" r:id="rId20"/>
    <p:sldId id="27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Klasse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Methode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RUP und </a:t>
            </a:r>
            <a:r>
              <a:rPr lang="de-DE" dirty="0" err="1" smtClean="0"/>
              <a:t>Scrum</a:t>
            </a:r>
            <a:r>
              <a:rPr lang="de-DE" dirty="0" smtClean="0"/>
              <a:t> - agil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55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Issuetracker</a:t>
            </a:r>
            <a:r>
              <a:rPr lang="de-DE" dirty="0" smtClean="0"/>
              <a:t>, Kommunikation, Planung</a:t>
            </a:r>
            <a:r>
              <a:rPr lang="de-DE" baseline="0" dirty="0" smtClean="0"/>
              <a:t> der Sprints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8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Risikofaktor</a:t>
            </a:r>
            <a:r>
              <a:rPr lang="de-DE" baseline="0" dirty="0" smtClean="0"/>
              <a:t> = Wahrscheinlichkeit des Auftretens</a:t>
            </a:r>
          </a:p>
          <a:p>
            <a:r>
              <a:rPr lang="de-DE" baseline="0" dirty="0" smtClean="0"/>
              <a:t>* Schaden</a:t>
            </a:r>
          </a:p>
          <a:p>
            <a:r>
              <a:rPr lang="de-DE" baseline="0" dirty="0" smtClean="0"/>
              <a:t>Strategien zur Schadensbegrenzung:</a:t>
            </a:r>
          </a:p>
          <a:p>
            <a:r>
              <a:rPr lang="de-DE" baseline="0" dirty="0" smtClean="0"/>
              <a:t>Bsp. Fehlerhafte Zeitplanung</a:t>
            </a:r>
          </a:p>
          <a:p>
            <a:r>
              <a:rPr lang="de-DE" baseline="0" dirty="0" smtClean="0"/>
              <a:t>Großzügig planen</a:t>
            </a:r>
          </a:p>
          <a:p>
            <a:r>
              <a:rPr lang="de-DE" baseline="0" smtClean="0"/>
              <a:t>Erfahrungen nutzen (FP)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Trendlinie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4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6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kritisch</a:t>
            </a:r>
          </a:p>
          <a:p>
            <a:r>
              <a:rPr lang="de-DE" baseline="0" dirty="0" smtClean="0"/>
              <a:t>nur Major, z.B. </a:t>
            </a:r>
            <a:r>
              <a:rPr lang="de-DE" baseline="0" dirty="0" err="1" smtClean="0"/>
              <a:t>Cyclomatic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Complexity</a:t>
            </a:r>
            <a:endParaRPr lang="de-DE" baseline="0" dirty="0" smtClean="0"/>
          </a:p>
          <a:p>
            <a:r>
              <a:rPr lang="de-DE" baseline="0" dirty="0" smtClean="0"/>
              <a:t>Minor z.B. Magic 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Hardcodierte</a:t>
            </a:r>
            <a:r>
              <a:rPr lang="de-DE" dirty="0" smtClean="0"/>
              <a:t> Zahlen</a:t>
            </a:r>
          </a:p>
          <a:p>
            <a:r>
              <a:rPr lang="de-DE" dirty="0" smtClean="0"/>
              <a:t>Warum</a:t>
            </a:r>
            <a:r>
              <a:rPr lang="de-DE" baseline="0" dirty="0" smtClean="0"/>
              <a:t> ?</a:t>
            </a:r>
          </a:p>
          <a:p>
            <a:r>
              <a:rPr lang="de-DE" baseline="0" dirty="0" smtClean="0"/>
              <a:t>Lösung: </a:t>
            </a:r>
            <a:r>
              <a:rPr lang="de-DE" baseline="0" dirty="0" err="1" smtClean="0"/>
              <a:t>ODER_Verknüpfungen</a:t>
            </a:r>
            <a:r>
              <a:rPr lang="de-DE" baseline="0" dirty="0" smtClean="0"/>
              <a:t> in extra Methode abprüfen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Projektmanagement: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Jira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+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MSProject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Versionskontrolle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:</a:t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Git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Codequalität: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Sonar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Testabdeckung: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Emma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Tests:</a:t>
            </a:r>
            <a:r>
              <a:rPr lang="de-DE" sz="2800" b="1" dirty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JUnit</a:t>
            </a:r>
            <a:r>
              <a:rPr lang="de-DE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251520" y="2420888"/>
            <a:ext cx="8172400" cy="3398840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2047352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de-DE" sz="28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781" y="17728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Reviewspalte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Calabash-Android</a:t>
            </a:r>
            <a:r>
              <a:rPr lang="de-DE" sz="2400" b="1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und </a:t>
            </a:r>
            <a:r>
              <a:rPr lang="de-DE" sz="2400" b="1" i="1" dirty="0" err="1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Gherkin</a:t>
            </a:r>
            <a:endParaRPr lang="de-DE" sz="24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</a:t>
            </a:r>
            <a:endParaRPr lang="de-DE" sz="2800" b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18266497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04415637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7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Nicht 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800313" y="1700808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Cyclomatic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complexity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744924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3284984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996952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1262" y="1797512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800313" y="2026792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Magic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numbers</a:t>
            </a:r>
            <a:endParaRPr lang="de-DE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61262" y="2123496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3140968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aGENDA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827584" y="1772816"/>
            <a:ext cx="7920880" cy="424847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Projektidee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Das Team</a:t>
            </a:r>
          </a:p>
          <a:p>
            <a:pPr marL="514350" indent="-514350">
              <a:buAutoNum type="arabicPeriod"/>
            </a:pP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Use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Cases &amp; 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Scope</a:t>
            </a: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Architekturmodell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Projekt- &amp;</a:t>
            </a: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Risikomanagement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Aufwandskalkulation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Code-</a:t>
            </a:r>
            <a:r>
              <a:rPr lang="de-DE" sz="26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</a:t>
            </a:r>
            <a:r>
              <a:rPr lang="de-DE" sz="26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overage</a:t>
            </a: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Code-Qualität</a:t>
            </a:r>
          </a:p>
          <a:p>
            <a:pPr marL="514350" indent="-514350">
              <a:buAutoNum type="arabicPeriod"/>
            </a:pPr>
            <a:r>
              <a:rPr lang="de-DE" sz="26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Live-Demo</a:t>
            </a: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b="1" dirty="0" smtClean="0">
              <a:solidFill>
                <a:srgbClr val="6ECD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514350" indent="-514350">
              <a:buAutoNum type="arabicPeriod"/>
            </a:pPr>
            <a:endParaRPr lang="de-DE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6886528" cy="4248472"/>
          </a:xfrm>
        </p:spPr>
        <p:txBody>
          <a:bodyPr/>
          <a:lstStyle/>
          <a:p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Neugierig??</a:t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Jetzt geht‘s zur Live-demo!</a:t>
            </a:r>
            <a:endParaRPr lang="de-DE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81128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ProjektIDEE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06" y="1628800"/>
            <a:ext cx="4910389" cy="48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Außerhalb des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Client-Server: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Mitspieler suchen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Verbindung zum Server herstellen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Adminbereich</a:t>
            </a: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Admin-Login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Sehenswürdigkeit einfügen/bearbeiten/löschen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Spielzug ausführen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Animation: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Mögliche Wege für Spielfigur vorschlagen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Spielzug/-platten animieren</a:t>
            </a:r>
          </a:p>
        </p:txBody>
      </p:sp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erstellen</a:t>
            </a: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925" y="4685733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7342" y="4606550"/>
            <a:ext cx="838674" cy="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26" y="1612015"/>
            <a:ext cx="6732748" cy="50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9024986" cy="53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251</Words>
  <Application>Microsoft Office PowerPoint</Application>
  <PresentationFormat>Bildschirmpräsentation (4:3)</PresentationFormat>
  <Paragraphs>113</Paragraphs>
  <Slides>20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Tradeshow</vt:lpstr>
      <vt:lpstr>PowerPoint-Präsentation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Neugierig??   Jetzt geht‘s zur Live-demo!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Janina</cp:lastModifiedBy>
  <cp:revision>67</cp:revision>
  <dcterms:created xsi:type="dcterms:W3CDTF">2013-06-06T13:49:00Z</dcterms:created>
  <dcterms:modified xsi:type="dcterms:W3CDTF">2013-06-19T20:41:49Z</dcterms:modified>
</cp:coreProperties>
</file>