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A8EFB8B-68F7-43BB-82F8-F7647B4ED0DC}" type="datetimeFigureOut">
              <a:rPr lang="de-DE" smtClean="0"/>
              <a:t>23.04.2013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213C59-1C7F-4080-9B7D-4136AD6AEA7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file:///C:\Users\Janina\git\heroku\DieVerrueckteSightseeingtour\Documentation\Week%202\UseCasesScopeDiagram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verrückte Sightseeing-Tour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Woche 1 - 3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642197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Yvonne Meininger, Christiane Helmchen &amp; Janina Schilling</a:t>
            </a:r>
            <a:endParaRPr lang="de-DE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1" y="1988840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1760" y="2564904"/>
            <a:ext cx="4032448" cy="1143000"/>
          </a:xfrm>
        </p:spPr>
        <p:txBody>
          <a:bodyPr anchor="ctr">
            <a:noAutofit/>
          </a:bodyPr>
          <a:lstStyle/>
          <a:p>
            <a:pPr algn="ctr"/>
            <a:r>
              <a:rPr lang="de-DE" sz="7200" dirty="0" smtClean="0"/>
              <a:t>Ende</a:t>
            </a:r>
            <a:endParaRPr lang="de-DE" sz="7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55630"/>
            <a:ext cx="3312369" cy="22045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74241"/>
            <a:ext cx="1905000" cy="25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5" y="5749188"/>
            <a:ext cx="1567543" cy="8830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97" y="3853556"/>
            <a:ext cx="1956235" cy="293617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62683"/>
            <a:ext cx="3572373" cy="236955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7463"/>
            <a:ext cx="3248252" cy="21727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10" y="2505376"/>
            <a:ext cx="2738979" cy="21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465388"/>
          </a:xfrm>
        </p:spPr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-App</a:t>
            </a:r>
          </a:p>
          <a:p>
            <a:r>
              <a:rPr lang="de-DE" dirty="0" smtClean="0"/>
              <a:t>Spiel: Das verrückte Labyrinth</a:t>
            </a:r>
          </a:p>
          <a:p>
            <a:r>
              <a:rPr lang="de-DE" dirty="0" smtClean="0"/>
              <a:t>Abwandlung: Sehenswürdigkeiten</a:t>
            </a:r>
            <a:endParaRPr lang="de-DE" dirty="0"/>
          </a:p>
        </p:txBody>
      </p:sp>
      <p:pic>
        <p:nvPicPr>
          <p:cNvPr id="1026" name="Picture 2" descr="https://www.galaxus.ch/img/0x0/t-1/4EEA4B8F14CEF35A34B9E0387221D6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17032"/>
            <a:ext cx="3539781" cy="25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 und </a:t>
            </a:r>
            <a:r>
              <a:rPr lang="de-DE" dirty="0" err="1" smtClean="0"/>
              <a:t>Scope</a:t>
            </a:r>
            <a:endParaRPr lang="de-DE" dirty="0"/>
          </a:p>
        </p:txBody>
      </p:sp>
      <p:pic>
        <p:nvPicPr>
          <p:cNvPr id="4" name="Inhaltsplatzhalt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81" y="2324100"/>
            <a:ext cx="2147451" cy="3508375"/>
          </a:xfrm>
        </p:spPr>
      </p:pic>
    </p:spTree>
    <p:extLst>
      <p:ext uri="{BB962C8B-B14F-4D97-AF65-F5344CB8AC3E}">
        <p14:creationId xmlns:p14="http://schemas.microsoft.com/office/powerpoint/2010/main" val="15378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Anleitung nutzen</a:t>
            </a:r>
          </a:p>
          <a:p>
            <a:r>
              <a:rPr lang="de-DE" dirty="0" smtClean="0"/>
              <a:t>Spielmodus auswählen</a:t>
            </a:r>
          </a:p>
          <a:p>
            <a:r>
              <a:rPr lang="de-DE" dirty="0" smtClean="0"/>
              <a:t>Spieler erstellen</a:t>
            </a:r>
          </a:p>
          <a:p>
            <a:r>
              <a:rPr lang="de-DE" dirty="0" smtClean="0"/>
              <a:t>Spielplatte einschieben</a:t>
            </a:r>
          </a:p>
          <a:p>
            <a:r>
              <a:rPr lang="de-DE" dirty="0" smtClean="0"/>
              <a:t>Karte ziehen</a:t>
            </a:r>
          </a:p>
        </p:txBody>
      </p:sp>
    </p:spTree>
    <p:extLst>
      <p:ext uri="{BB962C8B-B14F-4D97-AF65-F5344CB8AC3E}">
        <p14:creationId xmlns:p14="http://schemas.microsoft.com/office/powerpoint/2010/main" val="5452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29896"/>
          </a:xfrm>
        </p:spPr>
        <p:txBody>
          <a:bodyPr/>
          <a:lstStyle/>
          <a:p>
            <a:r>
              <a:rPr lang="de-DE" dirty="0" smtClean="0"/>
              <a:t>Anleitung nutzen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7" y="1772816"/>
            <a:ext cx="7228590" cy="4059659"/>
          </a:xfrm>
        </p:spPr>
      </p:pic>
    </p:spTree>
    <p:extLst>
      <p:ext uri="{BB962C8B-B14F-4D97-AF65-F5344CB8AC3E}">
        <p14:creationId xmlns:p14="http://schemas.microsoft.com/office/powerpoint/2010/main" val="9719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29896"/>
          </a:xfrm>
        </p:spPr>
        <p:txBody>
          <a:bodyPr/>
          <a:lstStyle/>
          <a:p>
            <a:r>
              <a:rPr lang="de-DE" dirty="0" smtClean="0"/>
              <a:t>Spielmodus auswählen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5256583" cy="4479606"/>
          </a:xfrm>
        </p:spPr>
      </p:pic>
    </p:spTree>
    <p:extLst>
      <p:ext uri="{BB962C8B-B14F-4D97-AF65-F5344CB8AC3E}">
        <p14:creationId xmlns:p14="http://schemas.microsoft.com/office/powerpoint/2010/main" val="40477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29896"/>
          </a:xfrm>
        </p:spPr>
        <p:txBody>
          <a:bodyPr/>
          <a:lstStyle/>
          <a:p>
            <a:r>
              <a:rPr lang="de-DE" dirty="0" smtClean="0"/>
              <a:t>Spieler erstellen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134354" cy="4131668"/>
          </a:xfrm>
        </p:spPr>
      </p:pic>
    </p:spTree>
    <p:extLst>
      <p:ext uri="{BB962C8B-B14F-4D97-AF65-F5344CB8AC3E}">
        <p14:creationId xmlns:p14="http://schemas.microsoft.com/office/powerpoint/2010/main" val="11558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r>
              <a:rPr lang="de-DE" dirty="0" smtClean="0"/>
              <a:t>Spielplatte einschieben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9010"/>
            <a:ext cx="5760639" cy="4551616"/>
          </a:xfrm>
        </p:spPr>
      </p:pic>
    </p:spTree>
    <p:extLst>
      <p:ext uri="{BB962C8B-B14F-4D97-AF65-F5344CB8AC3E}">
        <p14:creationId xmlns:p14="http://schemas.microsoft.com/office/powerpoint/2010/main" val="2280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829896"/>
          </a:xfrm>
        </p:spPr>
        <p:txBody>
          <a:bodyPr>
            <a:normAutofit/>
          </a:bodyPr>
          <a:lstStyle/>
          <a:p>
            <a:r>
              <a:rPr lang="de-DE" dirty="0" smtClean="0"/>
              <a:t>Karte ziehen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3744416" cy="4593729"/>
          </a:xfrm>
        </p:spPr>
      </p:pic>
    </p:spTree>
    <p:extLst>
      <p:ext uri="{BB962C8B-B14F-4D97-AF65-F5344CB8AC3E}">
        <p14:creationId xmlns:p14="http://schemas.microsoft.com/office/powerpoint/2010/main" val="10370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54</Words>
  <Application>Microsoft Office PowerPoint</Application>
  <PresentationFormat>Bildschirmpräsentation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Austin</vt:lpstr>
      <vt:lpstr>Die verrückte Sightseeing-Tour</vt:lpstr>
      <vt:lpstr>Idee</vt:lpstr>
      <vt:lpstr>Use Cases und Scope</vt:lpstr>
      <vt:lpstr>5 Use Cases</vt:lpstr>
      <vt:lpstr>Anleitung nutzen</vt:lpstr>
      <vt:lpstr>Spielmodus auswählen</vt:lpstr>
      <vt:lpstr>Spieler erstellen</vt:lpstr>
      <vt:lpstr>Spielplatte einschieben</vt:lpstr>
      <vt:lpstr>Karte ziehen</vt:lpstr>
      <vt:lpstr>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 Sightseeing-Tour</dc:title>
  <dc:creator>Janina</dc:creator>
  <cp:lastModifiedBy>Janina</cp:lastModifiedBy>
  <cp:revision>6</cp:revision>
  <dcterms:created xsi:type="dcterms:W3CDTF">2013-04-23T15:01:22Z</dcterms:created>
  <dcterms:modified xsi:type="dcterms:W3CDTF">2013-04-23T15:48:55Z</dcterms:modified>
</cp:coreProperties>
</file>