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/>
            </a:pPr>
            <a:r>
              <a:t>FINANCE - CORE BANKING SYSTEM</a:t>
            </a:r>
          </a:p>
          <a:p>
            <a:r>
              <a:t>MODERNIZATION</a:t>
            </a:r>
          </a:p>
          <a:p/>
          <a:p>
            <a:r>
              <a:t>Project Kickoff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Modernize core banking system to improve efficiency and customer experience</a:t>
            </a:r>
          </a:p>
          <a:p>
            <a:pPr/>
            <a:r>
              <a:t>Duration: 18 months</a:t>
            </a:r>
          </a:p>
          <a:p>
            <a:pPr/>
            <a:r>
              <a:t>Budget: $15.5 million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Requirements &amp; Design - Q3 2025</a:t>
            </a:r>
          </a:p>
          <a:p>
            <a:pPr/>
            <a:r>
              <a:t>Phase 2: Development - Q4 2025</a:t>
            </a:r>
          </a:p>
          <a:p>
            <a:pPr/>
            <a:r>
              <a:t>Phase 3: Testing - Q1 2026</a:t>
            </a:r>
          </a:p>
          <a:p>
            <a:pPr/>
            <a:r>
              <a:t>Phase 4: Deployment - Q2 2026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