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4666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825899"/>
            <a:ext cx="9144000" cy="431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buSzPct val="100000"/>
              <a:defRPr sz="36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819599"/>
            <a:ext cx="9144000" cy="43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0700" y="106375"/>
            <a:ext cx="8229600" cy="713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buSzPct val="100000"/>
              <a:defRPr sz="36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rtyna.maron.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mail.student.gla.ac.uk/owa/?ae=Item&amp;t=IPM.Note&amp;id=RgAAAACamKawsPmcQq92N94U136rBwBOGgQPrLHMSrqZV%2bE542tvAAABm7SnAABOGgQPrLHMSrqZV%2bE542tvALSvREfpAAAJ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EBE5E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740075" y="0"/>
            <a:ext cx="7792365" cy="5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482600" lvl="0" rtl="0">
              <a:lnSpc>
                <a:spcPct val="133333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Jean Power, </a:t>
            </a:r>
            <a:r>
              <a:rPr lang="en-GB" sz="1600" b="1" dirty="0" err="1">
                <a:latin typeface="Cambria"/>
                <a:ea typeface="Cambria"/>
                <a:cs typeface="Cambria"/>
                <a:sym typeface="Cambria"/>
              </a:rPr>
              <a:t>Martyna</a:t>
            </a: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Maro</a:t>
            </a:r>
            <a:r>
              <a:rPr lang="en-GB" sz="1600" b="1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ń</a:t>
            </a: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, James Trimble, </a:t>
            </a:r>
            <a:r>
              <a:rPr lang="en-GB" sz="1600" b="1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Gözel</a:t>
            </a:r>
            <a:r>
              <a:rPr lang="en-GB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Shakeri</a:t>
            </a:r>
            <a:r>
              <a:rPr lang="en-GB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Ruoyang</a:t>
            </a:r>
            <a:r>
              <a:rPr lang="en-GB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Wen</a:t>
            </a:r>
            <a:endParaRPr lang="en-GB" sz="1600" b="1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  <a:hlinkClick r:id="rId4"/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491300" y="540025"/>
            <a:ext cx="5614849" cy="4063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1004" y="105850"/>
            <a:ext cx="7596899" cy="56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/>
              <a:t>Checklist of implementation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31640" y="1131590"/>
            <a:ext cx="6134554" cy="250798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Samantha Jenkins, age 24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1100" y="1025450"/>
            <a:ext cx="7826774" cy="3271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/>
              <a:t>Bill Talin, age 34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6675" y="1061975"/>
            <a:ext cx="7393100" cy="33822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User	 needs	matrix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8025" y="1167600"/>
            <a:ext cx="8347949" cy="3175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URLs</a:t>
            </a:r>
            <a:r>
              <a:rPr lang="en-GB"/>
              <a:t>	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Homepage - http://dragondrop.pythonanywhere.com/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User page - http://dragondrop.pythonanywhere.com/userpage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Folder page - http://dragondrop.pythonanywhere.com/&lt;folder name&gt;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	example - http://dragondrop.pythonanywhere.com/Misc_Charts/</a:t>
            </a:r>
          </a:p>
          <a:p>
            <a:endParaRPr lang="en-GB"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Other pages: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http://dragondrop.pythonanywhere.com/register/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http://dragondrop.pythonanywhere.com/about/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http://dragondrop.pythonanywhere.com/help/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http://dragondrop.pythonanywhere.com/privacy/</a:t>
            </a:r>
          </a:p>
          <a:p>
            <a:endParaRPr lang="en-GB" sz="1400">
              <a:latin typeface="Cambria"/>
              <a:ea typeface="Cambria"/>
              <a:cs typeface="Cambria"/>
              <a:sym typeface="Cambria"/>
            </a:endParaRPr>
          </a:p>
          <a:p>
            <a:endParaRPr lang="en-GB" sz="1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Site Map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2450" y="926050"/>
            <a:ext cx="6061250" cy="41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Stand-Out Features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0454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Cambria"/>
              <a:buAutoNum type="arabicPeriod"/>
            </a:pPr>
            <a:r>
              <a:rPr lang="en-GB" sz="1800">
                <a:latin typeface="Cambria"/>
                <a:ea typeface="Cambria"/>
                <a:cs typeface="Cambria"/>
                <a:sym typeface="Cambria"/>
              </a:rPr>
              <a:t>Saving bookmarks by drag and drop to folders.</a:t>
            </a:r>
          </a:p>
          <a:p>
            <a:endParaRPr lang="en-GB"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rtl="0">
              <a:buClr>
                <a:schemeClr val="dk1"/>
              </a:buClr>
              <a:buSzPct val="100000"/>
              <a:buFont typeface="Cambria"/>
              <a:buAutoNum type="arabicPeriod"/>
            </a:pPr>
            <a:r>
              <a:rPr lang="en-GB" sz="1800">
                <a:latin typeface="Cambria"/>
                <a:ea typeface="Cambria"/>
                <a:cs typeface="Cambria"/>
                <a:sym typeface="Cambria"/>
              </a:rPr>
              <a:t>Ranking filter applied to results to increase suitability of response: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GB" sz="1800">
                <a:latin typeface="Cambria"/>
                <a:ea typeface="Cambria"/>
                <a:cs typeface="Cambria"/>
                <a:sym typeface="Cambria"/>
              </a:rPr>
              <a:t>Prioritisation of bookmarks within folders.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GB" sz="1800">
                <a:latin typeface="Cambria"/>
                <a:ea typeface="Cambria"/>
                <a:cs typeface="Cambria"/>
                <a:sym typeface="Cambria"/>
              </a:rPr>
              <a:t>Instances of the site within bookmarks.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GB" sz="1800">
                <a:latin typeface="Cambria"/>
                <a:ea typeface="Cambria"/>
                <a:cs typeface="Cambria"/>
                <a:sym typeface="Cambria"/>
              </a:rPr>
              <a:t>Overall site preferences.</a:t>
            </a:r>
          </a:p>
          <a:p>
            <a:endParaRPr lang="en-GB"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rtl="0">
              <a:buClr>
                <a:schemeClr val="dk1"/>
              </a:buClr>
              <a:buSzPct val="100000"/>
              <a:buFont typeface="Cambria"/>
              <a:buAutoNum type="arabicPeriod"/>
            </a:pPr>
            <a:r>
              <a:rPr lang="en-GB" sz="1800">
                <a:latin typeface="Cambria"/>
                <a:ea typeface="Cambria"/>
                <a:cs typeface="Cambria"/>
                <a:sym typeface="Cambria"/>
              </a:rPr>
              <a:t>Intuitive, uncomplicated interface - folder structure, drag and drop to store/organise bookmarks/folders</a:t>
            </a:r>
          </a:p>
          <a:p>
            <a:endParaRPr lang="en-GB"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rtl="0">
              <a:buClr>
                <a:schemeClr val="dk1"/>
              </a:buClr>
              <a:buSzPct val="100000"/>
              <a:buFont typeface="Cambria"/>
              <a:buAutoNum type="arabicPeriod"/>
            </a:pPr>
            <a:r>
              <a:rPr lang="en-GB" sz="1800">
                <a:latin typeface="Cambria"/>
                <a:ea typeface="Cambria"/>
                <a:cs typeface="Cambria"/>
                <a:sym typeface="Cambria"/>
              </a:rPr>
              <a:t>DRAGONS!</a:t>
            </a:r>
          </a:p>
          <a:p>
            <a:endParaRPr lang="en-GB" sz="1800">
              <a:latin typeface="Cambria"/>
              <a:ea typeface="Cambria"/>
              <a:cs typeface="Cambria"/>
              <a:sym typeface="Cambria"/>
            </a:endParaRPr>
          </a:p>
          <a:p>
            <a:endParaRPr lang="en-GB"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844775"/>
            <a:ext cx="5011525" cy="4223200"/>
          </a:xfrm>
          <a:prstGeom prst="rect">
            <a:avLst/>
          </a:prstGeom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User Page</a:t>
            </a:r>
          </a:p>
        </p:txBody>
      </p:sp>
      <p:sp>
        <p:nvSpPr>
          <p:cNvPr id="49" name="Shape 49"/>
          <p:cNvSpPr/>
          <p:nvPr/>
        </p:nvSpPr>
        <p:spPr>
          <a:xfrm>
            <a:off x="3635896" y="4674322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 dirty="0"/>
              <a:t>1 </a:t>
            </a:r>
          </a:p>
        </p:txBody>
      </p:sp>
      <p:sp>
        <p:nvSpPr>
          <p:cNvPr id="50" name="Shape 50"/>
          <p:cNvSpPr/>
          <p:nvPr/>
        </p:nvSpPr>
        <p:spPr>
          <a:xfrm>
            <a:off x="0" y="8447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2 </a:t>
            </a:r>
          </a:p>
        </p:txBody>
      </p:sp>
      <p:sp>
        <p:nvSpPr>
          <p:cNvPr id="51" name="Shape 51"/>
          <p:cNvSpPr/>
          <p:nvPr/>
        </p:nvSpPr>
        <p:spPr>
          <a:xfrm>
            <a:off x="942925" y="2966633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3 </a:t>
            </a:r>
          </a:p>
        </p:txBody>
      </p:sp>
      <p:sp>
        <p:nvSpPr>
          <p:cNvPr id="52" name="Shape 52"/>
          <p:cNvSpPr/>
          <p:nvPr/>
        </p:nvSpPr>
        <p:spPr>
          <a:xfrm>
            <a:off x="1165975" y="465315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5 </a:t>
            </a:r>
          </a:p>
        </p:txBody>
      </p:sp>
      <p:sp>
        <p:nvSpPr>
          <p:cNvPr id="53" name="Shape 53"/>
          <p:cNvSpPr/>
          <p:nvPr/>
        </p:nvSpPr>
        <p:spPr>
          <a:xfrm>
            <a:off x="2428500" y="14455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4 </a:t>
            </a:r>
          </a:p>
        </p:txBody>
      </p:sp>
      <p:sp>
        <p:nvSpPr>
          <p:cNvPr id="54" name="Shape 54"/>
          <p:cNvSpPr/>
          <p:nvPr/>
        </p:nvSpPr>
        <p:spPr>
          <a:xfrm>
            <a:off x="3102525" y="8151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6 </a:t>
            </a:r>
          </a:p>
        </p:txBody>
      </p:sp>
      <p:sp>
        <p:nvSpPr>
          <p:cNvPr id="55" name="Shape 55"/>
          <p:cNvSpPr/>
          <p:nvPr/>
        </p:nvSpPr>
        <p:spPr>
          <a:xfrm>
            <a:off x="411071" y="41186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 dirty="0"/>
              <a:t>7 </a:t>
            </a:r>
          </a:p>
        </p:txBody>
      </p:sp>
      <p:sp>
        <p:nvSpPr>
          <p:cNvPr id="56" name="Shape 56"/>
          <p:cNvSpPr/>
          <p:nvPr/>
        </p:nvSpPr>
        <p:spPr>
          <a:xfrm>
            <a:off x="3977200" y="35731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8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6052750" y="1143000"/>
            <a:ext cx="3036299" cy="356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Username, logout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Logo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Folder area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Search results - empty on </a:t>
            </a:r>
            <a:r>
              <a:rPr lang="en-GB" sz="1600" dirty="0" err="1">
                <a:latin typeface="Cambria"/>
                <a:ea typeface="Cambria"/>
                <a:cs typeface="Cambria"/>
                <a:sym typeface="Cambria"/>
              </a:rPr>
              <a:t>startup</a:t>
            </a:r>
            <a:endParaRPr lang="en-GB" sz="16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About, Privacy and Help links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Search bar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Add folder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Bin </a:t>
            </a:r>
            <a:r>
              <a:rPr lang="en-GB" sz="1600" dirty="0" smtClean="0">
                <a:latin typeface="Cambria"/>
                <a:ea typeface="Cambria"/>
                <a:cs typeface="Cambria"/>
                <a:sym typeface="Cambria"/>
              </a:rPr>
              <a:t>Folder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 smtClean="0">
                <a:latin typeface="Cambria"/>
                <a:ea typeface="Cambria"/>
                <a:cs typeface="Cambria"/>
                <a:sym typeface="Cambria"/>
              </a:rPr>
              <a:t>Latest bookmarks added</a:t>
            </a: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600" dirty="0" smtClean="0">
                <a:latin typeface="Cambria"/>
                <a:ea typeface="Cambria"/>
                <a:cs typeface="Cambria"/>
                <a:sym typeface="Cambria"/>
              </a:rPr>
              <a:t>and t</a:t>
            </a:r>
            <a:r>
              <a:rPr lang="en-GB" sz="1600" dirty="0" smtClean="0">
                <a:latin typeface="Cambria"/>
                <a:ea typeface="Cambria"/>
                <a:cs typeface="Cambria"/>
                <a:sym typeface="Cambria"/>
              </a:rPr>
              <a:t>op </a:t>
            </a: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bookmarks from all users</a:t>
            </a:r>
          </a:p>
          <a:p>
            <a:endParaRPr lang="en-GB" sz="1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58"/>
          <p:cNvSpPr/>
          <p:nvPr/>
        </p:nvSpPr>
        <p:spPr>
          <a:xfrm>
            <a:off x="4644008" y="157607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 dirty="0"/>
              <a:t>9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818625"/>
            <a:ext cx="5436096" cy="4324875"/>
          </a:xfrm>
          <a:prstGeom prst="rect">
            <a:avLst/>
          </a:prstGeom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General Search Results</a:t>
            </a:r>
          </a:p>
        </p:txBody>
      </p:sp>
      <p:sp>
        <p:nvSpPr>
          <p:cNvPr id="65" name="Shape 65"/>
          <p:cNvSpPr/>
          <p:nvPr/>
        </p:nvSpPr>
        <p:spPr>
          <a:xfrm>
            <a:off x="3330775" y="127695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1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075075" y="1967662"/>
            <a:ext cx="2963099" cy="61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Results from folders, ranked.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Results from the web, ignoring anything in the bin.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Tweet the URL, via DragonDrop</a:t>
            </a:r>
          </a:p>
        </p:txBody>
      </p:sp>
      <p:sp>
        <p:nvSpPr>
          <p:cNvPr id="67" name="Shape 67"/>
          <p:cNvSpPr/>
          <p:nvPr/>
        </p:nvSpPr>
        <p:spPr>
          <a:xfrm>
            <a:off x="2536500" y="28912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2 </a:t>
            </a:r>
          </a:p>
        </p:txBody>
      </p:sp>
      <p:sp>
        <p:nvSpPr>
          <p:cNvPr id="68" name="Shape 68"/>
          <p:cNvSpPr/>
          <p:nvPr/>
        </p:nvSpPr>
        <p:spPr>
          <a:xfrm>
            <a:off x="3776875" y="39394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3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819450"/>
            <a:ext cx="5406257" cy="4324050"/>
          </a:xfrm>
          <a:prstGeom prst="rect">
            <a:avLst/>
          </a:prstGeom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Folder Page</a:t>
            </a:r>
          </a:p>
        </p:txBody>
      </p:sp>
      <p:sp>
        <p:nvSpPr>
          <p:cNvPr id="75" name="Shape 75"/>
          <p:cNvSpPr/>
          <p:nvPr/>
        </p:nvSpPr>
        <p:spPr>
          <a:xfrm>
            <a:off x="538950" y="26460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1 </a:t>
            </a:r>
          </a:p>
        </p:txBody>
      </p:sp>
      <p:sp>
        <p:nvSpPr>
          <p:cNvPr id="76" name="Shape 76"/>
          <p:cNvSpPr/>
          <p:nvPr/>
        </p:nvSpPr>
        <p:spPr>
          <a:xfrm>
            <a:off x="2539075" y="9633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2 </a:t>
            </a:r>
          </a:p>
        </p:txBody>
      </p:sp>
      <p:sp>
        <p:nvSpPr>
          <p:cNvPr id="77" name="Shape 77"/>
          <p:cNvSpPr/>
          <p:nvPr/>
        </p:nvSpPr>
        <p:spPr>
          <a:xfrm>
            <a:off x="2985175" y="47073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3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066725" y="1993925"/>
            <a:ext cx="2933400" cy="167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Open folder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Search results from folder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Add bookmark manually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System Architecture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05672" y="866275"/>
            <a:ext cx="6262200" cy="41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ER Diagram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6050" y="985199"/>
            <a:ext cx="7265574" cy="38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71004" y="105850"/>
            <a:ext cx="7596899" cy="56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/>
              <a:t>Specifications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" y="3260121"/>
            <a:ext cx="4528317" cy="1587115"/>
          </a:xfrm>
          <a:prstGeom prst="rect">
            <a:avLst/>
          </a:prstGeom>
        </p:spPr>
      </p:pic>
      <p:pic>
        <p:nvPicPr>
          <p:cNvPr id="97" name="Shape 9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09550" y="3260125"/>
            <a:ext cx="4273725" cy="1343400"/>
          </a:xfrm>
          <a:prstGeom prst="rect">
            <a:avLst/>
          </a:prstGeom>
        </p:spPr>
      </p:pic>
      <p:pic>
        <p:nvPicPr>
          <p:cNvPr id="98" name="Shape 9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886700" y="885375"/>
            <a:ext cx="4959075" cy="1867249"/>
          </a:xfrm>
          <a:prstGeom prst="rect">
            <a:avLst/>
          </a:prstGeom>
        </p:spPr>
      </p:pic>
      <p:pic>
        <p:nvPicPr>
          <p:cNvPr id="99" name="Shape 9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" y="885383"/>
            <a:ext cx="3833682" cy="215951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71004" y="105850"/>
            <a:ext cx="7596899" cy="56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/>
              <a:t>Checklist of implementation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88650" y="1087575"/>
            <a:ext cx="6180224" cy="35627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paper-plane</vt:lpstr>
      <vt:lpstr>PowerPoint Presentation</vt:lpstr>
      <vt:lpstr>Stand-Out Features</vt:lpstr>
      <vt:lpstr>User Page</vt:lpstr>
      <vt:lpstr>General Search Results</vt:lpstr>
      <vt:lpstr>Folder Page</vt:lpstr>
      <vt:lpstr>System Architecture</vt:lpstr>
      <vt:lpstr>ER Diagram</vt:lpstr>
      <vt:lpstr>Specifications</vt:lpstr>
      <vt:lpstr>Checklist of implementation</vt:lpstr>
      <vt:lpstr>Checklist of implementation</vt:lpstr>
      <vt:lpstr>Samantha Jenkins, age 24</vt:lpstr>
      <vt:lpstr>Bill Talin, age 34</vt:lpstr>
      <vt:lpstr>User  needs matrix</vt:lpstr>
      <vt:lpstr>URLs </vt:lpstr>
      <vt:lpstr>Site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Masters Student</cp:lastModifiedBy>
  <cp:revision>1</cp:revision>
  <dcterms:modified xsi:type="dcterms:W3CDTF">2014-03-18T18:50:46Z</dcterms:modified>
</cp:coreProperties>
</file>