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34BE-A174-466D-B92F-B36898BA153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E186-74FC-448F-9C95-BE82D6FD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why does this CSS I downloaded look like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selector?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of grabbing one or more elements on a page (so you can style them (this comes in later with </a:t>
            </a:r>
            <a:r>
              <a:rPr lang="en-US" dirty="0" err="1" smtClean="0"/>
              <a:t>jquery</a:t>
            </a:r>
            <a:r>
              <a:rPr lang="en-US" dirty="0" smtClean="0"/>
              <a:t> too))</a:t>
            </a:r>
          </a:p>
          <a:p>
            <a:r>
              <a:rPr lang="en-US" dirty="0" smtClean="0"/>
              <a:t>When you have this in a CSS page</a:t>
            </a:r>
          </a:p>
          <a:p>
            <a:pPr lvl="1"/>
            <a:r>
              <a:rPr lang="en-US" dirty="0" smtClean="0"/>
              <a:t>div { font-family: comic sans; }</a:t>
            </a:r>
          </a:p>
          <a:p>
            <a:pPr lvl="1"/>
            <a:r>
              <a:rPr lang="en-US" dirty="0" smtClean="0"/>
              <a:t>.navigation { background-color: #CCC; }</a:t>
            </a:r>
          </a:p>
          <a:p>
            <a:r>
              <a:rPr lang="en-US" dirty="0" smtClean="0"/>
              <a:t>These are 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5941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tag on an HTML page.</a:t>
            </a:r>
          </a:p>
          <a:p>
            <a:pPr lvl="1"/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&lt;body&gt;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id=“list”&gt;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8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and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 can be used to select individual elements, as we’ve been doing</a:t>
            </a:r>
          </a:p>
          <a:p>
            <a:r>
              <a:rPr lang="en-US" dirty="0" smtClean="0"/>
              <a:t>Selectors can often used to select elements based on their relationships with other elements</a:t>
            </a:r>
          </a:p>
          <a:p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&lt;h1&gt; &lt;- child of div</a:t>
            </a:r>
          </a:p>
          <a:p>
            <a:pPr lvl="2"/>
            <a:r>
              <a:rPr lang="en-US" dirty="0" smtClean="0"/>
              <a:t>&lt;p&gt;&lt;/p&gt;  &lt;- direct child of h1, ancestor of div</a:t>
            </a:r>
          </a:p>
          <a:p>
            <a:pPr lvl="2"/>
            <a:r>
              <a:rPr lang="en-US" dirty="0" smtClean="0"/>
              <a:t>&lt;p&gt;&lt;/p&gt; &lt;- sibling of p (child of h1, ancestor of div)</a:t>
            </a:r>
          </a:p>
          <a:p>
            <a:pPr lvl="1"/>
            <a:r>
              <a:rPr lang="en-US" dirty="0" smtClean="0"/>
              <a:t>&lt;/h1&gt;</a:t>
            </a:r>
          </a:p>
          <a:p>
            <a:r>
              <a:rPr lang="en-US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10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Element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&lt;li&gt; &lt;- First Child</a:t>
            </a:r>
          </a:p>
          <a:p>
            <a:pPr lvl="1"/>
            <a:r>
              <a:rPr lang="en-US" dirty="0" smtClean="0"/>
              <a:t>&lt;li&gt; &lt;- 2</a:t>
            </a:r>
            <a:r>
              <a:rPr lang="en-US" baseline="30000" dirty="0" smtClean="0"/>
              <a:t>nd</a:t>
            </a:r>
            <a:r>
              <a:rPr lang="en-US" dirty="0" smtClean="0"/>
              <a:t> child (nth child is an option)</a:t>
            </a:r>
          </a:p>
          <a:p>
            <a:pPr lvl="1"/>
            <a:r>
              <a:rPr lang="en-US" dirty="0" smtClean="0"/>
              <a:t>&lt;li&gt; &lt;- Last Child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There are a lot of selectors</a:t>
            </a:r>
          </a:p>
        </p:txBody>
      </p:sp>
    </p:spTree>
    <p:extLst>
      <p:ext uri="{BB962C8B-B14F-4D97-AF65-F5344CB8AC3E}">
        <p14:creationId xmlns:p14="http://schemas.microsoft.com/office/powerpoint/2010/main" val="27563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than Basic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.class – all elements with the class name class</a:t>
            </a:r>
          </a:p>
          <a:p>
            <a:r>
              <a:rPr lang="en-US" dirty="0" smtClean="0"/>
              <a:t>#ident – all elements with the id ident</a:t>
            </a:r>
          </a:p>
          <a:p>
            <a:r>
              <a:rPr lang="en-US" dirty="0" smtClean="0"/>
              <a:t>P, </a:t>
            </a:r>
            <a:r>
              <a:rPr lang="en-US" dirty="0" err="1" smtClean="0"/>
              <a:t>Div</a:t>
            </a:r>
            <a:r>
              <a:rPr lang="en-US" dirty="0" smtClean="0"/>
              <a:t> – all P and </a:t>
            </a:r>
            <a:r>
              <a:rPr lang="en-US" dirty="0" err="1" smtClean="0"/>
              <a:t>Div</a:t>
            </a:r>
            <a:r>
              <a:rPr lang="en-US" dirty="0" smtClean="0"/>
              <a:t> elements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P – all P elements that are ancestors (direct or deeper) of </a:t>
            </a:r>
            <a:r>
              <a:rPr lang="en-US" dirty="0" err="1" smtClean="0"/>
              <a:t>Divs</a:t>
            </a:r>
            <a:endParaRPr lang="en-US" dirty="0" smtClean="0"/>
          </a:p>
          <a:p>
            <a:pPr lvl="1"/>
            <a:r>
              <a:rPr lang="en-US" dirty="0" smtClean="0"/>
              <a:t>Also known as all p elements inside a div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&gt; P – all P elements that are direct children of </a:t>
            </a:r>
            <a:r>
              <a:rPr lang="en-US" dirty="0" err="1" smtClean="0"/>
              <a:t>Divs</a:t>
            </a:r>
            <a:endParaRPr lang="en-US" dirty="0" smtClean="0"/>
          </a:p>
          <a:p>
            <a:r>
              <a:rPr lang="en-US" dirty="0" err="1" smtClean="0"/>
              <a:t>Div</a:t>
            </a:r>
            <a:r>
              <a:rPr lang="en-US" dirty="0" smtClean="0"/>
              <a:t> + P – all P elements that are directly after div elements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less Basic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series of selectors that are based on attributes (</a:t>
            </a:r>
            <a:r>
              <a:rPr lang="en-US" dirty="0" err="1" smtClean="0"/>
              <a:t>href</a:t>
            </a:r>
            <a:r>
              <a:rPr lang="en-US" dirty="0" smtClean="0"/>
              <a:t>, id, </a:t>
            </a:r>
            <a:r>
              <a:rPr lang="en-US" dirty="0" err="1" smtClean="0"/>
              <a:t>url</a:t>
            </a:r>
            <a:r>
              <a:rPr lang="en-US" dirty="0" smtClean="0"/>
              <a:t>, any other attribute an element can have). They all take a similar form:</a:t>
            </a:r>
          </a:p>
          <a:p>
            <a:pPr lvl="1"/>
            <a:r>
              <a:rPr lang="en-US" dirty="0" smtClean="0"/>
              <a:t>[attribute (operator) value]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href</a:t>
            </a:r>
            <a:r>
              <a:rPr lang="en-US" dirty="0" smtClean="0"/>
              <a:t> = “www.google.com”] will select all elements with an </a:t>
            </a:r>
            <a:r>
              <a:rPr lang="en-US" dirty="0" err="1" smtClean="0"/>
              <a:t>href</a:t>
            </a:r>
            <a:r>
              <a:rPr lang="en-US" dirty="0" smtClean="0"/>
              <a:t> equal to </a:t>
            </a:r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/>
              <a:t>Other operators</a:t>
            </a:r>
          </a:p>
          <a:p>
            <a:pPr lvl="1"/>
            <a:r>
              <a:rPr lang="en-US" dirty="0" smtClean="0"/>
              <a:t>~= (contains)</a:t>
            </a:r>
          </a:p>
          <a:p>
            <a:pPr lvl="1"/>
            <a:r>
              <a:rPr lang="en-US" dirty="0" smtClean="0"/>
              <a:t>^= (begins with)</a:t>
            </a:r>
          </a:p>
          <a:p>
            <a:pPr lvl="1"/>
            <a:r>
              <a:rPr lang="en-US" dirty="0" smtClean="0"/>
              <a:t>$= (ends with)</a:t>
            </a:r>
          </a:p>
        </p:txBody>
      </p:sp>
    </p:spTree>
    <p:extLst>
      <p:ext uri="{BB962C8B-B14F-4D97-AF65-F5344CB8AC3E}">
        <p14:creationId xmlns:p14="http://schemas.microsoft.com/office/powerpoint/2010/main" val="27001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selectors are for special cases, such as links/anchors that have been visited, or the first letter of a block. These selectors look like this:</a:t>
            </a:r>
          </a:p>
          <a:p>
            <a:pPr lvl="1"/>
            <a:r>
              <a:rPr lang="en-US" dirty="0" smtClean="0"/>
              <a:t>p::first-letter  (the first letter of every p tag)</a:t>
            </a:r>
          </a:p>
          <a:p>
            <a:pPr lvl="1"/>
            <a:r>
              <a:rPr lang="en-US" dirty="0" smtClean="0"/>
              <a:t>a:visited (visited links)</a:t>
            </a:r>
          </a:p>
          <a:p>
            <a:pPr lvl="1"/>
            <a:r>
              <a:rPr lang="en-US" dirty="0" smtClean="0"/>
              <a:t>a:active (active links)</a:t>
            </a:r>
          </a:p>
          <a:p>
            <a:pPr lvl="1"/>
            <a:r>
              <a:rPr lang="en-US" dirty="0" smtClean="0"/>
              <a:t>:checked (any element that can be and are checked)</a:t>
            </a:r>
          </a:p>
          <a:p>
            <a:pPr lvl="1"/>
            <a:r>
              <a:rPr lang="en-US" dirty="0" err="1" smtClean="0"/>
              <a:t>div:hover</a:t>
            </a:r>
            <a:r>
              <a:rPr lang="en-US" dirty="0" smtClean="0"/>
              <a:t> (the element when the mouse is over the element)</a:t>
            </a:r>
          </a:p>
          <a:p>
            <a:pPr lvl="1"/>
            <a:r>
              <a:rPr lang="en-US" dirty="0" smtClean="0"/>
              <a:t>p:nth-of-type(3) (the third element of a series of p elements)</a:t>
            </a:r>
          </a:p>
          <a:p>
            <a:pPr lvl="1"/>
            <a:r>
              <a:rPr lang="en-US" dirty="0" err="1" smtClean="0"/>
              <a:t>ul:nth-child</a:t>
            </a:r>
            <a:r>
              <a:rPr lang="en-US" dirty="0" smtClean="0"/>
              <a:t>(2) (the second child of a </a:t>
            </a:r>
            <a:r>
              <a:rPr lang="en-US" dirty="0" err="1" smtClean="0"/>
              <a:t>ul</a:t>
            </a:r>
            <a:r>
              <a:rPr lang="en-US" dirty="0" smtClean="0"/>
              <a:t> element)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CSS Selectors</vt:lpstr>
      <vt:lpstr>What is a selector?</vt:lpstr>
      <vt:lpstr>What is an element?</vt:lpstr>
      <vt:lpstr>Selectors and Relationships</vt:lpstr>
      <vt:lpstr>Other Element Relationships</vt:lpstr>
      <vt:lpstr>Less than Basic Selectors</vt:lpstr>
      <vt:lpstr>Even less Basic Selectors</vt:lpstr>
      <vt:lpstr>Special Cases</vt:lpstr>
    </vt:vector>
  </TitlesOfParts>
  <Company>Looking for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John Lange</dc:creator>
  <cp:lastModifiedBy>John Lange</cp:lastModifiedBy>
  <cp:revision>4</cp:revision>
  <dcterms:created xsi:type="dcterms:W3CDTF">2016-06-01T02:28:10Z</dcterms:created>
  <dcterms:modified xsi:type="dcterms:W3CDTF">2016-06-01T02:47:15Z</dcterms:modified>
</cp:coreProperties>
</file>