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6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2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4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6385-4C9E-42BC-B54C-6C6F0F352F9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BDBB-0018-45B0-88BB-BDF36040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you will eventually love version control</a:t>
            </a:r>
          </a:p>
          <a:p>
            <a:r>
              <a:rPr lang="en-US" sz="1400" dirty="0" smtClean="0"/>
              <a:t>and hate </a:t>
            </a:r>
            <a:r>
              <a:rPr lang="en-US" sz="1400" dirty="0" err="1" smtClean="0"/>
              <a:t>git</a:t>
            </a:r>
            <a:r>
              <a:rPr lang="en-US" sz="1400" dirty="0" smtClean="0"/>
              <a:t> but hate other VCS software even more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510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form of version control</a:t>
            </a:r>
          </a:p>
          <a:p>
            <a:r>
              <a:rPr lang="en-US" dirty="0" smtClean="0"/>
              <a:t>There are other ones out there – SVN, Team Foundation Server, Others</a:t>
            </a:r>
          </a:p>
          <a:p>
            <a:r>
              <a:rPr lang="en-US" dirty="0" smtClean="0"/>
              <a:t>They all have the same end goal: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Allow previous versions of files to be saved and reverted to allow for safer editing of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6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special about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only saves differences in files</a:t>
            </a:r>
          </a:p>
          <a:p>
            <a:pPr lvl="1"/>
            <a:r>
              <a:rPr lang="en-US" dirty="0" smtClean="0"/>
              <a:t>Super great for text</a:t>
            </a:r>
          </a:p>
          <a:p>
            <a:pPr lvl="1"/>
            <a:r>
              <a:rPr lang="en-US" dirty="0" smtClean="0"/>
              <a:t>Less super great for binary files (pictures, compiled files)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has no central server (decentralized)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acts like a central server, but only due to convention</a:t>
            </a:r>
          </a:p>
          <a:p>
            <a:pPr lvl="1"/>
            <a:r>
              <a:rPr lang="en-US" dirty="0" smtClean="0"/>
              <a:t>Every instance of </a:t>
            </a:r>
            <a:r>
              <a:rPr lang="en-US" dirty="0" err="1" smtClean="0"/>
              <a:t>git</a:t>
            </a:r>
            <a:r>
              <a:rPr lang="en-US" dirty="0" smtClean="0"/>
              <a:t> is its own true source and can do any command to the source it controls</a:t>
            </a:r>
          </a:p>
          <a:p>
            <a:pPr lvl="1"/>
            <a:r>
              <a:rPr lang="en-US" dirty="0" smtClean="0"/>
              <a:t>Other servers can pick and choose what to accept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easy to use, most of the time</a:t>
            </a:r>
          </a:p>
        </p:txBody>
      </p:sp>
    </p:spTree>
    <p:extLst>
      <p:ext uri="{BB962C8B-B14F-4D97-AF65-F5344CB8AC3E}">
        <p14:creationId xmlns:p14="http://schemas.microsoft.com/office/powerpoint/2010/main" val="100863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ideal loop:</a:t>
            </a:r>
          </a:p>
          <a:p>
            <a:pPr marL="457200" lvl="1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2"/>
            <a:r>
              <a:rPr lang="en-US" dirty="0" smtClean="0"/>
              <a:t>Have </a:t>
            </a:r>
            <a:r>
              <a:rPr lang="en-US" dirty="0" err="1" smtClean="0"/>
              <a:t>git</a:t>
            </a:r>
            <a:r>
              <a:rPr lang="en-US" dirty="0" smtClean="0"/>
              <a:t> start watching a folder for changes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2"/>
            <a:r>
              <a:rPr lang="en-US" dirty="0" smtClean="0"/>
              <a:t>Add all changed files into a pre-commit waiting area</a:t>
            </a:r>
          </a:p>
          <a:p>
            <a:pPr marL="457200" lvl="1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“My commit message!”</a:t>
            </a:r>
          </a:p>
          <a:p>
            <a:pPr lvl="2"/>
            <a:r>
              <a:rPr lang="en-US" dirty="0" smtClean="0"/>
              <a:t>Save all of the changes on all of the files in that pre-commit waiting area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 between </a:t>
            </a:r>
            <a:r>
              <a:rPr lang="en-US" dirty="0" err="1" smtClean="0"/>
              <a:t>git</a:t>
            </a:r>
            <a:r>
              <a:rPr lang="en-US" dirty="0" smtClean="0"/>
              <a:t> add and </a:t>
            </a:r>
            <a:r>
              <a:rPr lang="en-US" dirty="0" err="1" smtClean="0"/>
              <a:t>git</a:t>
            </a:r>
            <a:r>
              <a:rPr lang="en-US" dirty="0" smtClean="0"/>
              <a:t> commit until you are done and you have a whole history of how you built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6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old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smtClean="0"/>
              <a:t> checkout</a:t>
            </a:r>
            <a:endParaRPr lang="en-US" dirty="0" smtClean="0"/>
          </a:p>
          <a:p>
            <a:pPr lvl="1"/>
            <a:r>
              <a:rPr lang="en-US" dirty="0" smtClean="0"/>
              <a:t>This is how you look at a different version than you currently have open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This is how you work on a different version than you currently have open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</a:t>
            </a:r>
          </a:p>
          <a:p>
            <a:pPr lvl="1"/>
            <a:r>
              <a:rPr lang="en-US" dirty="0" smtClean="0"/>
              <a:t>This is how you take merge one version into another (maybe you had two different branches?)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6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just started a large project and I want to start saving versions of my work</a:t>
            </a:r>
          </a:p>
          <a:p>
            <a:r>
              <a:rPr lang="en-US" dirty="0" smtClean="0"/>
              <a:t>I have an old project I was working that was really big and thought maybe doing version control from here on out would be good</a:t>
            </a:r>
          </a:p>
          <a:p>
            <a:r>
              <a:rPr lang="en-US" dirty="0" smtClean="0"/>
              <a:t>I am keeping versions of my work and wanted to see an old file</a:t>
            </a:r>
          </a:p>
          <a:p>
            <a:r>
              <a:rPr lang="en-US" dirty="0" smtClean="0"/>
              <a:t>I have an idea that might break everything and want to try it safely</a:t>
            </a:r>
          </a:p>
          <a:p>
            <a:r>
              <a:rPr lang="en-US" dirty="0" smtClean="0"/>
              <a:t>I want to share my work with another person</a:t>
            </a:r>
          </a:p>
          <a:p>
            <a:r>
              <a:rPr lang="en-US" dirty="0" smtClean="0"/>
              <a:t>I want to work side by side with another person on the same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1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 and You</vt:lpstr>
      <vt:lpstr>Version Control Basics</vt:lpstr>
      <vt:lpstr>What is special about git?</vt:lpstr>
      <vt:lpstr>How do we use it?</vt:lpstr>
      <vt:lpstr>What about old stuff?</vt:lpstr>
      <vt:lpstr>Real World How 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You</dc:title>
  <dc:creator>John Lange</dc:creator>
  <cp:lastModifiedBy>John Lange</cp:lastModifiedBy>
  <cp:revision>5</cp:revision>
  <dcterms:created xsi:type="dcterms:W3CDTF">2016-01-19T19:42:50Z</dcterms:created>
  <dcterms:modified xsi:type="dcterms:W3CDTF">2016-01-19T21:02:27Z</dcterms:modified>
</cp:coreProperties>
</file>