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43" r:id="rId2"/>
    <p:sldId id="344" r:id="rId3"/>
    <p:sldId id="347" r:id="rId4"/>
    <p:sldId id="348" r:id="rId5"/>
    <p:sldId id="345" r:id="rId6"/>
    <p:sldId id="351" r:id="rId7"/>
    <p:sldId id="352" r:id="rId8"/>
    <p:sldId id="350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Linares" userId="16b4726d0763671f" providerId="LiveId" clId="{0D3DEB30-BE6D-4B59-97A4-0A5FE9EACF84}"/>
    <pc:docChg chg="custSel delSld modSld">
      <pc:chgData name="Jean Linares" userId="16b4726d0763671f" providerId="LiveId" clId="{0D3DEB30-BE6D-4B59-97A4-0A5FE9EACF84}" dt="2020-08-04T01:33:30.898" v="65" actId="1076"/>
      <pc:docMkLst>
        <pc:docMk/>
      </pc:docMkLst>
      <pc:sldChg chg="modSp mod">
        <pc:chgData name="Jean Linares" userId="16b4726d0763671f" providerId="LiveId" clId="{0D3DEB30-BE6D-4B59-97A4-0A5FE9EACF84}" dt="2020-08-04T01:12:39.699" v="44" actId="20577"/>
        <pc:sldMkLst>
          <pc:docMk/>
          <pc:sldMk cId="1833365833" sldId="343"/>
        </pc:sldMkLst>
        <pc:spChg chg="mod">
          <ac:chgData name="Jean Linares" userId="16b4726d0763671f" providerId="LiveId" clId="{0D3DEB30-BE6D-4B59-97A4-0A5FE9EACF84}" dt="2020-08-04T01:12:39.699" v="44" actId="20577"/>
          <ac:spMkLst>
            <pc:docMk/>
            <pc:sldMk cId="1833365833" sldId="343"/>
            <ac:spMk id="5" creationId="{B0F6D6CF-8D73-6643-A348-53AAE29FD1C2}"/>
          </ac:spMkLst>
        </pc:spChg>
      </pc:sldChg>
      <pc:sldChg chg="addSp delSp modSp mod">
        <pc:chgData name="Jean Linares" userId="16b4726d0763671f" providerId="LiveId" clId="{0D3DEB30-BE6D-4B59-97A4-0A5FE9EACF84}" dt="2020-08-04T01:33:30.898" v="65" actId="1076"/>
        <pc:sldMkLst>
          <pc:docMk/>
          <pc:sldMk cId="1257631230" sldId="344"/>
        </pc:sldMkLst>
        <pc:spChg chg="add del mod">
          <ac:chgData name="Jean Linares" userId="16b4726d0763671f" providerId="LiveId" clId="{0D3DEB30-BE6D-4B59-97A4-0A5FE9EACF84}" dt="2020-08-04T01:12:57.502" v="46"/>
          <ac:spMkLst>
            <pc:docMk/>
            <pc:sldMk cId="1257631230" sldId="344"/>
            <ac:spMk id="4" creationId="{EFFED6D3-EBC8-4D08-9DAC-CD359D87BA98}"/>
          </ac:spMkLst>
        </pc:spChg>
        <pc:spChg chg="add del mod">
          <ac:chgData name="Jean Linares" userId="16b4726d0763671f" providerId="LiveId" clId="{0D3DEB30-BE6D-4B59-97A4-0A5FE9EACF84}" dt="2020-08-04T01:33:28.674" v="64" actId="21"/>
          <ac:spMkLst>
            <pc:docMk/>
            <pc:sldMk cId="1257631230" sldId="344"/>
            <ac:spMk id="9" creationId="{7700C75E-FCDB-45DF-AF49-C0FEF072C1F2}"/>
          </ac:spMkLst>
        </pc:spChg>
        <pc:picChg chg="del">
          <ac:chgData name="Jean Linares" userId="16b4726d0763671f" providerId="LiveId" clId="{0D3DEB30-BE6D-4B59-97A4-0A5FE9EACF84}" dt="2020-08-04T01:12:47.099" v="45" actId="478"/>
          <ac:picMkLst>
            <pc:docMk/>
            <pc:sldMk cId="1257631230" sldId="344"/>
            <ac:picMk id="5" creationId="{19ABD7FD-86F0-4E78-B9D7-1F537B76B6F8}"/>
          </ac:picMkLst>
        </pc:picChg>
        <pc:picChg chg="add del mod">
          <ac:chgData name="Jean Linares" userId="16b4726d0763671f" providerId="LiveId" clId="{0D3DEB30-BE6D-4B59-97A4-0A5FE9EACF84}" dt="2020-08-04T01:33:20.072" v="60" actId="478"/>
          <ac:picMkLst>
            <pc:docMk/>
            <pc:sldMk cId="1257631230" sldId="344"/>
            <ac:picMk id="7" creationId="{AD13CB19-DF7D-4485-8C84-A4418D8D3C82}"/>
          </ac:picMkLst>
        </pc:picChg>
        <pc:picChg chg="add mod">
          <ac:chgData name="Jean Linares" userId="16b4726d0763671f" providerId="LiveId" clId="{0D3DEB30-BE6D-4B59-97A4-0A5FE9EACF84}" dt="2020-08-04T01:33:30.898" v="65" actId="1076"/>
          <ac:picMkLst>
            <pc:docMk/>
            <pc:sldMk cId="1257631230" sldId="344"/>
            <ac:picMk id="11" creationId="{F922C944-D811-4D7F-B83B-493E17AE0FBC}"/>
          </ac:picMkLst>
        </pc:picChg>
      </pc:sldChg>
      <pc:sldChg chg="delSp del mod">
        <pc:chgData name="Jean Linares" userId="16b4726d0763671f" providerId="LiveId" clId="{0D3DEB30-BE6D-4B59-97A4-0A5FE9EACF84}" dt="2020-08-04T01:18:44.272" v="52" actId="2696"/>
        <pc:sldMkLst>
          <pc:docMk/>
          <pc:sldMk cId="1621491259" sldId="346"/>
        </pc:sldMkLst>
        <pc:picChg chg="del">
          <ac:chgData name="Jean Linares" userId="16b4726d0763671f" providerId="LiveId" clId="{0D3DEB30-BE6D-4B59-97A4-0A5FE9EACF84}" dt="2020-08-04T01:18:41.188" v="51" actId="478"/>
          <ac:picMkLst>
            <pc:docMk/>
            <pc:sldMk cId="1621491259" sldId="346"/>
            <ac:picMk id="9" creationId="{F263AAA1-A149-47EF-97F5-334CFA1AC3D3}"/>
          </ac:picMkLst>
        </pc:picChg>
      </pc:sldChg>
      <pc:sldChg chg="modSp mod">
        <pc:chgData name="Jean Linares" userId="16b4726d0763671f" providerId="LiveId" clId="{0D3DEB30-BE6D-4B59-97A4-0A5FE9EACF84}" dt="2020-08-04T01:29:49.167" v="53" actId="6549"/>
        <pc:sldMkLst>
          <pc:docMk/>
          <pc:sldMk cId="334626635" sldId="347"/>
        </pc:sldMkLst>
        <pc:spChg chg="mod">
          <ac:chgData name="Jean Linares" userId="16b4726d0763671f" providerId="LiveId" clId="{0D3DEB30-BE6D-4B59-97A4-0A5FE9EACF84}" dt="2020-08-04T01:29:49.167" v="53" actId="6549"/>
          <ac:spMkLst>
            <pc:docMk/>
            <pc:sldMk cId="334626635" sldId="347"/>
            <ac:spMk id="5" creationId="{53F7FD5C-9736-4D0D-8509-95F21401F6F7}"/>
          </ac:spMkLst>
        </pc:spChg>
      </pc:sldChg>
      <pc:sldChg chg="modSp mod">
        <pc:chgData name="Jean Linares" userId="16b4726d0763671f" providerId="LiveId" clId="{0D3DEB30-BE6D-4B59-97A4-0A5FE9EACF84}" dt="2020-08-04T01:30:04.144" v="59" actId="20577"/>
        <pc:sldMkLst>
          <pc:docMk/>
          <pc:sldMk cId="605026255" sldId="348"/>
        </pc:sldMkLst>
        <pc:spChg chg="mod">
          <ac:chgData name="Jean Linares" userId="16b4726d0763671f" providerId="LiveId" clId="{0D3DEB30-BE6D-4B59-97A4-0A5FE9EACF84}" dt="2020-08-04T01:30:04.144" v="59" actId="20577"/>
          <ac:spMkLst>
            <pc:docMk/>
            <pc:sldMk cId="605026255" sldId="348"/>
            <ac:spMk id="3" creationId="{A5EE96EC-B31F-4336-8BF0-4295260770F2}"/>
          </ac:spMkLst>
        </pc:spChg>
      </pc:sldChg>
      <pc:sldChg chg="del">
        <pc:chgData name="Jean Linares" userId="16b4726d0763671f" providerId="LiveId" clId="{0D3DEB30-BE6D-4B59-97A4-0A5FE9EACF84}" dt="2020-08-04T01:15:46.288" v="50" actId="47"/>
        <pc:sldMkLst>
          <pc:docMk/>
          <pc:sldMk cId="2254010295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03/08/2020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03/08/2020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1729F-AC31-4A36-B94F-2520F92C504B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68F10-F209-43CD-A1DB-0A616FDF8D0D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D09B1-D1FE-44C6-B2AD-56B70A664F1B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262E77B-D1FC-47AA-8F8F-0A9F0836943E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7E91E-1B4C-480A-B049-E2874D185C90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A4875-EF96-4250-B383-B830E9C25369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posición de imagen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5BFFB-0D27-4FB3-9BE6-28BFCCF8A885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03/08/2020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final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MX" b="1" dirty="0"/>
              <a:t>A</a:t>
            </a:r>
            <a:r>
              <a:rPr lang="es-PA" b="1" dirty="0" err="1"/>
              <a:t>ileen</a:t>
            </a:r>
            <a:r>
              <a:rPr lang="es-PA" b="1" dirty="0"/>
              <a:t> </a:t>
            </a:r>
            <a:r>
              <a:rPr lang="es-PA" b="1" dirty="0" err="1"/>
              <a:t>Montalvan</a:t>
            </a:r>
            <a:endParaRPr lang="es-PA" b="1" dirty="0"/>
          </a:p>
          <a:p>
            <a:r>
              <a:rPr lang="es-PA" b="1" dirty="0"/>
              <a:t>Jean Linares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23C1049-D435-4AC7-BA00-2CDB86CC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Cronograma de actividades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22C944-D811-4D7F-B83B-493E17AE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1530455"/>
            <a:ext cx="8629650" cy="45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3D19-878D-45FD-A3EF-E6B6B3E2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Casos de Usos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F7FD5C-9736-4D0D-8509-95F21401F6F7}"/>
              </a:ext>
            </a:extLst>
          </p:cNvPr>
          <p:cNvSpPr txBox="1"/>
          <p:nvPr/>
        </p:nvSpPr>
        <p:spPr>
          <a:xfrm>
            <a:off x="1652631" y="2181138"/>
            <a:ext cx="47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dirty="0"/>
              <a:t>Yo como cliente deseo ir en vacaciones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Cliente ingresa a la web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C59005-0C25-4BF0-8E3C-B49E4C8E3F34}"/>
              </a:ext>
            </a:extLst>
          </p:cNvPr>
          <p:cNvSpPr txBox="1"/>
          <p:nvPr/>
        </p:nvSpPr>
        <p:spPr>
          <a:xfrm>
            <a:off x="1652631" y="2986860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dirty="0"/>
              <a:t>Yo como cliente deseo ir de vacaciones a Bocas del Toro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Cliente ingresa a 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Inicia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Selecciona el destino Bocas del Toro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Realiza el pagó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Se muestra el boleto del destino</a:t>
            </a:r>
          </a:p>
        </p:txBody>
      </p:sp>
    </p:spTree>
    <p:extLst>
      <p:ext uri="{BB962C8B-B14F-4D97-AF65-F5344CB8AC3E}">
        <p14:creationId xmlns:p14="http://schemas.microsoft.com/office/powerpoint/2010/main" val="3346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3D19-878D-45FD-A3EF-E6B6B3E2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Casos de Usos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F7FD5C-9736-4D0D-8509-95F21401F6F7}"/>
              </a:ext>
            </a:extLst>
          </p:cNvPr>
          <p:cNvSpPr txBox="1"/>
          <p:nvPr/>
        </p:nvSpPr>
        <p:spPr>
          <a:xfrm>
            <a:off x="1510018" y="1686187"/>
            <a:ext cx="6627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dirty="0"/>
              <a:t>Yo como cliente deseo ir a varios destinos en vacaciones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Cliente ingresa a 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Inicia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Agrega al carrito el destino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Agrega al carrito el destino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Realiza el pagó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Se muestran los boleto de destino 1 y destino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EE96EC-B31F-4336-8BF0-4295260770F2}"/>
              </a:ext>
            </a:extLst>
          </p:cNvPr>
          <p:cNvSpPr txBox="1"/>
          <p:nvPr/>
        </p:nvSpPr>
        <p:spPr>
          <a:xfrm>
            <a:off x="1510018" y="3873244"/>
            <a:ext cx="7428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dirty="0"/>
              <a:t>Yo como cliente deseo afiliarme para poder realizar los servicios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Ingreso a iniciar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Voy al enlace de registrar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Completo el formulario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Ingreso con mis credenciales</a:t>
            </a:r>
          </a:p>
        </p:txBody>
      </p:sp>
    </p:spTree>
    <p:extLst>
      <p:ext uri="{BB962C8B-B14F-4D97-AF65-F5344CB8AC3E}">
        <p14:creationId xmlns:p14="http://schemas.microsoft.com/office/powerpoint/2010/main" val="60502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3DD061-CD85-4BD2-9E82-4A5B6AB57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198" y="1679145"/>
            <a:ext cx="7043603" cy="434504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B0CE322-5468-47FB-9977-0E622A7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Prototipo de Alta fidelidad</a:t>
            </a:r>
          </a:p>
        </p:txBody>
      </p:sp>
    </p:spTree>
    <p:extLst>
      <p:ext uri="{BB962C8B-B14F-4D97-AF65-F5344CB8AC3E}">
        <p14:creationId xmlns:p14="http://schemas.microsoft.com/office/powerpoint/2010/main" val="323656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34CC16-7597-46E6-8EE4-2485A6A0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343" y="2108200"/>
            <a:ext cx="6799639" cy="376078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51C500D-3460-4AB0-BD6B-57534485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Casos de uso (Diagrama)</a:t>
            </a:r>
          </a:p>
        </p:txBody>
      </p:sp>
    </p:spTree>
    <p:extLst>
      <p:ext uri="{BB962C8B-B14F-4D97-AF65-F5344CB8AC3E}">
        <p14:creationId xmlns:p14="http://schemas.microsoft.com/office/powerpoint/2010/main" val="106489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9AF28B-A3A0-4299-B98F-99415DA1C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089" y="1957198"/>
            <a:ext cx="7137822" cy="376078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8169561-15A8-4556-A80A-1906234B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Diagrama de interacción</a:t>
            </a:r>
          </a:p>
        </p:txBody>
      </p:sp>
    </p:spTree>
    <p:extLst>
      <p:ext uri="{BB962C8B-B14F-4D97-AF65-F5344CB8AC3E}">
        <p14:creationId xmlns:p14="http://schemas.microsoft.com/office/powerpoint/2010/main" val="49915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D932C0-02DB-4BC7-B480-F3373E158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961" y="1839752"/>
            <a:ext cx="6738078" cy="376078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469A83B-B25D-47FC-9D6C-A4D6E0F3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Diagrama de entidades</a:t>
            </a:r>
          </a:p>
        </p:txBody>
      </p:sp>
    </p:spTree>
    <p:extLst>
      <p:ext uri="{BB962C8B-B14F-4D97-AF65-F5344CB8AC3E}">
        <p14:creationId xmlns:p14="http://schemas.microsoft.com/office/powerpoint/2010/main" val="2214059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28_TF22318419.potx" id="{BDA469B9-7398-4751-9E47-20E13A4F5A35}" vid="{35435947-4245-43E7-8C96-234031701C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388</TotalTime>
  <Words>147</Words>
  <Application>Microsoft Office PowerPoint</Application>
  <PresentationFormat>Panorámica</PresentationFormat>
  <Paragraphs>31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Proyecto final</vt:lpstr>
      <vt:lpstr>Cronograma de actividades</vt:lpstr>
      <vt:lpstr>Casos de Usos</vt:lpstr>
      <vt:lpstr>Casos de Usos</vt:lpstr>
      <vt:lpstr>Prototipo de Alta fidelidad</vt:lpstr>
      <vt:lpstr>Casos de uso (Diagrama)</vt:lpstr>
      <vt:lpstr>Diagrama de interacción</vt:lpstr>
      <vt:lpstr>Diagrama de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Jean Linares</dc:creator>
  <cp:lastModifiedBy>Jean Linares</cp:lastModifiedBy>
  <cp:revision>7</cp:revision>
  <dcterms:created xsi:type="dcterms:W3CDTF">2020-07-15T20:41:38Z</dcterms:created>
  <dcterms:modified xsi:type="dcterms:W3CDTF">2020-08-04T03:17:19Z</dcterms:modified>
</cp:coreProperties>
</file>