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288" r:id="rId2"/>
  </p:sldIdLst>
  <p:sldSz cx="9144000" cy="6858000" type="screen4x3"/>
  <p:notesSz cx="6669088" cy="97742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CC"/>
    <a:srgbClr val="000099"/>
    <a:srgbClr val="000066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32" autoAdjust="0"/>
    <p:restoredTop sz="87731" autoAdjust="0"/>
  </p:normalViewPr>
  <p:slideViewPr>
    <p:cSldViewPr>
      <p:cViewPr varScale="1">
        <p:scale>
          <a:sx n="120" d="100"/>
          <a:sy n="120" d="100"/>
        </p:scale>
        <p:origin x="-100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 altLang="en-US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81A9739-F88E-413A-8093-106AA8769E38}" type="datetimeFigureOut">
              <a:rPr lang="cs-CZ" altLang="en-US"/>
              <a:pPr/>
              <a:t>10.10.2014</a:t>
            </a:fld>
            <a:endParaRPr lang="cs-CZ" altLang="en-US"/>
          </a:p>
        </p:txBody>
      </p:sp>
      <p:sp>
        <p:nvSpPr>
          <p:cNvPr id="146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83700"/>
            <a:ext cx="28892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 altLang="en-US"/>
          </a:p>
        </p:txBody>
      </p:sp>
      <p:sp>
        <p:nvSpPr>
          <p:cNvPr id="146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283700"/>
            <a:ext cx="28892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2380B58-FA91-4F14-97FA-90B5E0906CC2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34262179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0588" y="733425"/>
            <a:ext cx="4887912" cy="3665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43438"/>
            <a:ext cx="4891088" cy="439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5288"/>
            <a:ext cx="28892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285288"/>
            <a:ext cx="28892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CD057F4-3EE2-4993-B433-4365ED9916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75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cs-CZ" alt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CNB_prezentace_2_2modraa_lista_e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-11113"/>
            <a:ext cx="9140825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79838" y="2924175"/>
            <a:ext cx="4679950" cy="3241675"/>
          </a:xfrm>
        </p:spPr>
        <p:txBody>
          <a:bodyPr/>
          <a:lstStyle>
            <a:lvl1pPr marL="0" indent="0">
              <a:buFontTx/>
              <a:buNone/>
              <a:defRPr smtClean="0"/>
            </a:lvl1pPr>
          </a:lstStyle>
          <a:p>
            <a:pPr lvl="0"/>
            <a:r>
              <a:rPr lang="cs-CZ" noProof="0" smtClean="0"/>
              <a:t>Klepnutím lze upravit styl předlohy podnadpisů.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979613" y="92075"/>
            <a:ext cx="5905500" cy="474663"/>
          </a:xfrm>
        </p:spPr>
        <p:txBody>
          <a:bodyPr/>
          <a:lstStyle>
            <a:lvl1pPr>
              <a:defRPr smtClean="0">
                <a:effectLst/>
              </a:defRPr>
            </a:lvl1pPr>
          </a:lstStyle>
          <a:p>
            <a:pPr lvl="0"/>
            <a:r>
              <a:rPr lang="cs-CZ" noProof="0" smtClean="0"/>
              <a:t>Klepnutím lze upravit styl předlohy nadpisů.</a:t>
            </a:r>
          </a:p>
        </p:txBody>
      </p:sp>
    </p:spTree>
    <p:extLst>
      <p:ext uri="{BB962C8B-B14F-4D97-AF65-F5344CB8AC3E}">
        <p14:creationId xmlns:p14="http://schemas.microsoft.com/office/powerpoint/2010/main" val="2578750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lIns="91440" tIns="45720" rIns="91440" bIns="4572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 smtClean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DEF86-FF07-495E-B7B5-15968F9C35E6}" type="slidenum">
              <a:rPr lang="en-CA">
                <a:solidFill>
                  <a:srgbClr val="003F7C"/>
                </a:solidFill>
              </a:rPr>
              <a:pPr>
                <a:defRPr/>
              </a:pPr>
              <a:t>‹#›</a:t>
            </a:fld>
            <a:endParaRPr lang="en-CA">
              <a:solidFill>
                <a:srgbClr val="003F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072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2DAB5E-734A-4487-BB98-268FE0EBB5E9}" type="slidenum">
              <a:rPr lang="en-CA">
                <a:solidFill>
                  <a:srgbClr val="003F7C"/>
                </a:solidFill>
              </a:rPr>
              <a:pPr>
                <a:defRPr/>
              </a:pPr>
              <a:t>‹#›</a:t>
            </a:fld>
            <a:endParaRPr lang="en-CA">
              <a:solidFill>
                <a:srgbClr val="003F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882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12608F-3AC7-4417-A964-EAE67CF38BF2}" type="slidenum">
              <a:rPr lang="en-CA">
                <a:solidFill>
                  <a:srgbClr val="003F7C"/>
                </a:solidFill>
              </a:rPr>
              <a:pPr>
                <a:defRPr/>
              </a:pPr>
              <a:t>‹#›</a:t>
            </a:fld>
            <a:endParaRPr lang="en-CA">
              <a:solidFill>
                <a:srgbClr val="003F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656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250" y="71438"/>
            <a:ext cx="6478588" cy="504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5037138"/>
            <a:ext cx="3917950" cy="14398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6150" y="5037138"/>
            <a:ext cx="3919538" cy="14398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58301-95E0-4BA1-B34E-548C2DB93F09}" type="slidenum">
              <a:rPr lang="en-CA">
                <a:solidFill>
                  <a:srgbClr val="003F7C"/>
                </a:solidFill>
              </a:rPr>
              <a:pPr>
                <a:defRPr/>
              </a:pPr>
              <a:t>‹#›</a:t>
            </a:fld>
            <a:endParaRPr lang="en-CA">
              <a:solidFill>
                <a:srgbClr val="003F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60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8996D5-A273-4F93-87AB-ECC27B6686C8}" type="slidenum">
              <a:rPr lang="en-CA">
                <a:solidFill>
                  <a:srgbClr val="003F7C"/>
                </a:solidFill>
              </a:rPr>
              <a:pPr>
                <a:defRPr/>
              </a:pPr>
              <a:t>‹#›</a:t>
            </a:fld>
            <a:endParaRPr lang="en-CA">
              <a:solidFill>
                <a:srgbClr val="003F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956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3D783F-5E94-4AA5-BC7D-66EF51D367DA}" type="slidenum">
              <a:rPr lang="en-CA">
                <a:solidFill>
                  <a:srgbClr val="003F7C"/>
                </a:solidFill>
              </a:rPr>
              <a:pPr>
                <a:defRPr/>
              </a:pPr>
              <a:t>‹#›</a:t>
            </a:fld>
            <a:endParaRPr lang="en-CA">
              <a:solidFill>
                <a:srgbClr val="003F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088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7FDCE6-BC37-491F-94C3-918099EFF776}" type="slidenum">
              <a:rPr lang="en-CA">
                <a:solidFill>
                  <a:srgbClr val="003F7C"/>
                </a:solidFill>
              </a:rPr>
              <a:pPr>
                <a:defRPr/>
              </a:pPr>
              <a:t>‹#›</a:t>
            </a:fld>
            <a:endParaRPr lang="en-CA">
              <a:solidFill>
                <a:srgbClr val="003F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817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F78CF-A870-4C49-9619-975DA704AB21}" type="slidenum">
              <a:rPr lang="en-CA">
                <a:solidFill>
                  <a:srgbClr val="003F7C"/>
                </a:solidFill>
              </a:rPr>
              <a:pPr>
                <a:defRPr/>
              </a:pPr>
              <a:t>‹#›</a:t>
            </a:fld>
            <a:endParaRPr lang="en-CA">
              <a:solidFill>
                <a:srgbClr val="003F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821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890A1-B576-41B7-B33F-1D584C3DE3F9}" type="slidenum">
              <a:rPr lang="en-CA">
                <a:solidFill>
                  <a:srgbClr val="003F7C"/>
                </a:solidFill>
              </a:rPr>
              <a:pPr>
                <a:defRPr/>
              </a:pPr>
              <a:t>‹#›</a:t>
            </a:fld>
            <a:endParaRPr lang="en-CA">
              <a:solidFill>
                <a:srgbClr val="003F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954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B3C86-B658-4997-A61F-60423CF4D2B3}" type="slidenum">
              <a:rPr lang="en-CA">
                <a:solidFill>
                  <a:srgbClr val="003F7C"/>
                </a:solidFill>
              </a:rPr>
              <a:pPr>
                <a:defRPr/>
              </a:pPr>
              <a:t>‹#›</a:t>
            </a:fld>
            <a:endParaRPr lang="en-CA">
              <a:solidFill>
                <a:srgbClr val="003F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17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BC45BF-4FB6-4C5E-BB2C-9D15F4BA0C90}" type="slidenum">
              <a:rPr lang="en-CA">
                <a:solidFill>
                  <a:srgbClr val="003F7C"/>
                </a:solidFill>
              </a:rPr>
              <a:pPr>
                <a:defRPr/>
              </a:pPr>
              <a:t>‹#›</a:t>
            </a:fld>
            <a:endParaRPr lang="en-CA">
              <a:solidFill>
                <a:srgbClr val="003F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755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8A75F-C7E6-4C7C-A0B0-579E22801B28}" type="slidenum">
              <a:rPr lang="en-CA">
                <a:solidFill>
                  <a:srgbClr val="003F7C"/>
                </a:solidFill>
              </a:rPr>
              <a:pPr>
                <a:defRPr/>
              </a:pPr>
              <a:t>‹#›</a:t>
            </a:fld>
            <a:endParaRPr lang="en-CA">
              <a:solidFill>
                <a:srgbClr val="003F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135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6" descr="CNB_prezentace_2_2modraa_lista_en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-11113"/>
            <a:ext cx="9140825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19250" y="71438"/>
            <a:ext cx="647858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5037138"/>
            <a:ext cx="7989888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text styles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8488" y="6453188"/>
            <a:ext cx="213360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6F0D650-C7DC-4895-A1A2-E1AD07F9CD7F}" type="slidenum">
              <a:rPr lang="en-CA">
                <a:solidFill>
                  <a:srgbClr val="003F7C"/>
                </a:solidFill>
              </a:rPr>
              <a:pPr>
                <a:defRPr/>
              </a:pPr>
              <a:t>‹#›</a:t>
            </a:fld>
            <a:endParaRPr lang="en-CA">
              <a:solidFill>
                <a:srgbClr val="003F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761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i="1">
          <a:solidFill>
            <a:srgbClr val="0000CC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i="1">
          <a:solidFill>
            <a:srgbClr val="0000CC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i="1">
          <a:solidFill>
            <a:srgbClr val="0000CC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i="1">
          <a:solidFill>
            <a:srgbClr val="0000CC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Char char="•"/>
        <a:defRPr sz="24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defRPr sz="2600">
          <a:solidFill>
            <a:schemeClr val="accent2"/>
          </a:solidFill>
          <a:latin typeface="Arial Narrow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Char char="•"/>
        <a:defRPr sz="2400">
          <a:solidFill>
            <a:schemeClr val="accent2"/>
          </a:solidFill>
          <a:latin typeface="Arial Narrow" pitchFamily="34" charset="0"/>
        </a:defRPr>
      </a:lvl3pPr>
      <a:lvl4pPr marL="1600200" indent="-230188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Char char="•"/>
        <a:defRPr sz="2000">
          <a:solidFill>
            <a:schemeClr val="accent2"/>
          </a:solidFill>
          <a:latin typeface="Arial Narrow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Char char="•"/>
        <a:defRPr sz="2000">
          <a:solidFill>
            <a:schemeClr val="accent2"/>
          </a:solidFill>
          <a:latin typeface="Arial Narrow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7441114-A7AA-4789-9F21-6959DDD94640}" type="slidenum">
              <a:rPr lang="en-CA" altLang="en-US" sz="1200" smtClean="0">
                <a:solidFill>
                  <a:srgbClr val="003F7C"/>
                </a:solidFill>
                <a:latin typeface="Arial" charset="0"/>
              </a:rPr>
              <a:pPr/>
              <a:t>1</a:t>
            </a:fld>
            <a:endParaRPr lang="en-CA" altLang="en-US" sz="1200" smtClean="0">
              <a:solidFill>
                <a:srgbClr val="003F7C"/>
              </a:solidFill>
              <a:latin typeface="Arial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>
                <a:effectLst/>
              </a:rPr>
              <a:t>Headline inflation forecast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5589240"/>
            <a:ext cx="8424862" cy="980728"/>
          </a:xfrm>
        </p:spPr>
        <p:txBody>
          <a:bodyPr/>
          <a:lstStyle/>
          <a:p>
            <a:r>
              <a:rPr lang="en-GB" altLang="en-US" dirty="0" smtClean="0"/>
              <a:t>Inflation will be picking up during 2014 from a very low starting level, but its average rate will still be the second lowest in a decade</a:t>
            </a:r>
            <a:r>
              <a:rPr lang="en-GB" altLang="en-US" dirty="0" smtClean="0"/>
              <a:t>.</a:t>
            </a: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391412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Blank Presentation">
  <a:themeElements>
    <a:clrScheme name="">
      <a:dk1>
        <a:srgbClr val="003F7C"/>
      </a:dk1>
      <a:lt1>
        <a:srgbClr val="FFFFFF"/>
      </a:lt1>
      <a:dk2>
        <a:srgbClr val="003F7C"/>
      </a:dk2>
      <a:lt2>
        <a:srgbClr val="6F6F6F"/>
      </a:lt2>
      <a:accent1>
        <a:srgbClr val="00CC99"/>
      </a:accent1>
      <a:accent2>
        <a:srgbClr val="5F9BC8"/>
      </a:accent2>
      <a:accent3>
        <a:srgbClr val="FFFFFF"/>
      </a:accent3>
      <a:accent4>
        <a:srgbClr val="003469"/>
      </a:accent4>
      <a:accent5>
        <a:srgbClr val="AAE2CA"/>
      </a:accent5>
      <a:accent6>
        <a:srgbClr val="558CB5"/>
      </a:accent6>
      <a:hlink>
        <a:srgbClr val="CCCCFF"/>
      </a:hlink>
      <a:folHlink>
        <a:srgbClr val="B2B2B2"/>
      </a:folHlink>
    </a:clrScheme>
    <a:fontScheme name="Blank Presentation">
      <a:majorFont>
        <a:latin typeface="Verdana"/>
        <a:ea typeface=""/>
        <a:cs typeface=""/>
      </a:majorFont>
      <a:minorFont>
        <a:latin typeface="Times New Roman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">
        <a:dk1>
          <a:srgbClr val="003F7C"/>
        </a:dk1>
        <a:lt1>
          <a:srgbClr val="FFFFFF"/>
        </a:lt1>
        <a:dk2>
          <a:srgbClr val="003F7C"/>
        </a:dk2>
        <a:lt2>
          <a:srgbClr val="6F6F6F"/>
        </a:lt2>
        <a:accent1>
          <a:srgbClr val="00CC99"/>
        </a:accent1>
        <a:accent2>
          <a:srgbClr val="5F9BC8"/>
        </a:accent2>
        <a:accent3>
          <a:srgbClr val="FFFFFF"/>
        </a:accent3>
        <a:accent4>
          <a:srgbClr val="003469"/>
        </a:accent4>
        <a:accent5>
          <a:srgbClr val="AAE2CA"/>
        </a:accent5>
        <a:accent6>
          <a:srgbClr val="558CB5"/>
        </a:accent6>
        <a:hlink>
          <a:srgbClr val="5F9BC8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14701</TotalTime>
  <Words>32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2_Blank Presentation</vt:lpstr>
      <vt:lpstr>Headline inflation forecast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Český název přednášky/akce</dc:title>
  <dc:creator>u04044</dc:creator>
  <cp:keywords>vzor prezentacie</cp:keywords>
  <cp:lastModifiedBy>Ryšánek Jakub</cp:lastModifiedBy>
  <cp:revision>481</cp:revision>
  <dcterms:created xsi:type="dcterms:W3CDTF">2001-12-07T12:09:39Z</dcterms:created>
  <dcterms:modified xsi:type="dcterms:W3CDTF">2014-10-10T11:31:42Z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-1231902326</vt:i4>
  </property>
  <property fmtid="{D5CDD505-2E9C-101B-9397-08002B2CF9AE}" pid="3" name="_NewReviewCycle">
    <vt:lpwstr/>
  </property>
  <property fmtid="{D5CDD505-2E9C-101B-9397-08002B2CF9AE}" pid="4" name="_EmailSubject">
    <vt:lpwstr>Prezentace pro analytiky</vt:lpwstr>
  </property>
  <property fmtid="{D5CDD505-2E9C-101B-9397-08002B2CF9AE}" pid="5" name="_AuthorEmail">
    <vt:lpwstr>Jakub.Rysanek@cnb.cz</vt:lpwstr>
  </property>
  <property fmtid="{D5CDD505-2E9C-101B-9397-08002B2CF9AE}" pid="6" name="_AuthorEmailDisplayName">
    <vt:lpwstr>Ryšánek Jakub</vt:lpwstr>
  </property>
  <property fmtid="{D5CDD505-2E9C-101B-9397-08002B2CF9AE}" pid="7" name="_PreviousAdHocReviewCycleID">
    <vt:i4>1394679881</vt:i4>
  </property>
</Properties>
</file>