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A1-4FC7-9105-C4418812BDA9}"/>
              </c:ext>
            </c:extLst>
          </c:dP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A1-4FC7-9105-C4418812B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6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Planilha3!$F$8:$F$10</c:f>
              <c:numCache>
                <c:formatCode>0.00%</c:formatCode>
                <c:ptCount val="3"/>
                <c:pt idx="0">
                  <c:v>0.73722600000000005</c:v>
                </c:pt>
                <c:pt idx="1">
                  <c:v>0.47445300000000001</c:v>
                </c:pt>
                <c:pt idx="2">
                  <c:v>0.35178500000000001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0-46B0-8502-02290E4CB8C8}"/>
            </c:ext>
          </c:extLst>
        </c:ser>
        <c:ser>
          <c:idx val="1"/>
          <c:order val="1"/>
          <c:tx>
            <c:strRef>
              <c:f>Planilha3!$G$7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Planilha3!$G$8:$G$10</c:f>
              <c:numCache>
                <c:formatCode>0.00%</c:formatCode>
                <c:ptCount val="3"/>
                <c:pt idx="0">
                  <c:v>0.73009400000000002</c:v>
                </c:pt>
                <c:pt idx="1">
                  <c:v>0.46018799999999999</c:v>
                </c:pt>
                <c:pt idx="2">
                  <c:v>0.33865400000000001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0-46B0-8502-02290E4CB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5E5E5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9A-446B-A995-63FD3D2F8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Planilha1!$H$4:$H$19</c:f>
              <c:numCache>
                <c:formatCode>0%</c:formatCode>
                <c:ptCount val="16"/>
                <c:pt idx="0">
                  <c:v>0.27718300000000001</c:v>
                </c:pt>
                <c:pt idx="1">
                  <c:v>0.18320900000000001</c:v>
                </c:pt>
                <c:pt idx="2">
                  <c:v>0.147588</c:v>
                </c:pt>
                <c:pt idx="3">
                  <c:v>0.116381</c:v>
                </c:pt>
                <c:pt idx="4">
                  <c:v>9.6002000000000004E-2</c:v>
                </c:pt>
                <c:pt idx="5">
                  <c:v>8.1063999999999997E-2</c:v>
                </c:pt>
                <c:pt idx="6">
                  <c:v>7.4172000000000002E-2</c:v>
                </c:pt>
                <c:pt idx="7">
                  <c:v>5.8811000000000002E-2</c:v>
                </c:pt>
                <c:pt idx="8">
                  <c:v>5.6093999999999998E-2</c:v>
                </c:pt>
                <c:pt idx="9">
                  <c:v>4.5458999999999999E-2</c:v>
                </c:pt>
                <c:pt idx="10">
                  <c:v>3.7468000000000001E-2</c:v>
                </c:pt>
                <c:pt idx="11">
                  <c:v>3.1747999999999998E-2</c:v>
                </c:pt>
                <c:pt idx="12">
                  <c:v>3.0806E-2</c:v>
                </c:pt>
                <c:pt idx="13">
                  <c:v>2.5090999999999999E-2</c:v>
                </c:pt>
                <c:pt idx="14">
                  <c:v>1.7765E-2</c:v>
                </c:pt>
                <c:pt idx="15">
                  <c:v>1.4695E-2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A-446B-A995-63FD3D2F80BD}"/>
            </c:ext>
          </c:extLst>
        </c:ser>
        <c:ser>
          <c:idx val="1"/>
          <c:order val="1"/>
          <c:tx>
            <c:strRef>
              <c:f>Planilha1!$I$3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753663131144969E-2"/>
                  <c:y val="-2.637581188449468E-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9A-446B-A995-63FD3D2F8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Planilha1!$I$4:$I$19</c:f>
              <c:numCache>
                <c:formatCode>0%</c:formatCode>
                <c:ptCount val="16"/>
                <c:pt idx="0">
                  <c:v>0.268202</c:v>
                </c:pt>
                <c:pt idx="1">
                  <c:v>0.18253800000000001</c:v>
                </c:pt>
                <c:pt idx="2">
                  <c:v>0.143459</c:v>
                </c:pt>
                <c:pt idx="3">
                  <c:v>0.109456</c:v>
                </c:pt>
                <c:pt idx="4">
                  <c:v>9.7363000000000005E-2</c:v>
                </c:pt>
                <c:pt idx="5">
                  <c:v>8.3085999999999993E-2</c:v>
                </c:pt>
                <c:pt idx="6">
                  <c:v>7.7227000000000004E-2</c:v>
                </c:pt>
                <c:pt idx="7">
                  <c:v>6.4370999999999998E-2</c:v>
                </c:pt>
                <c:pt idx="8">
                  <c:v>5.8722000000000003E-2</c:v>
                </c:pt>
                <c:pt idx="9">
                  <c:v>4.6940999999999997E-2</c:v>
                </c:pt>
                <c:pt idx="10">
                  <c:v>3.7128000000000001E-2</c:v>
                </c:pt>
                <c:pt idx="11">
                  <c:v>3.3576000000000002E-2</c:v>
                </c:pt>
                <c:pt idx="12">
                  <c:v>2.8528999999999999E-2</c:v>
                </c:pt>
                <c:pt idx="13">
                  <c:v>2.5812999999999999E-2</c:v>
                </c:pt>
                <c:pt idx="14">
                  <c:v>2.0797E-2</c:v>
                </c:pt>
                <c:pt idx="15">
                  <c:v>1.5526999999999999E-2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A-446B-A995-63FD3D2F8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417024"/>
        <c:axId val="658419648"/>
      </c:barChart>
      <c:catAx>
        <c:axId val="658417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19648"/>
        <c:crosses val="autoZero"/>
        <c:auto val="1"/>
        <c:lblAlgn val="ctr"/>
        <c:lblOffset val="100"/>
        <c:noMultiLvlLbl val="0"/>
      </c:catAx>
      <c:valAx>
        <c:axId val="658419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65841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Planilha3!$O$8:$O$10</c:f>
              <c:numCache>
                <c:formatCode>0.00%</c:formatCode>
                <c:ptCount val="3"/>
                <c:pt idx="0">
                  <c:v>0.77051999999999998</c:v>
                </c:pt>
                <c:pt idx="1">
                  <c:v>0.54103999999999997</c:v>
                </c:pt>
                <c:pt idx="2">
                  <c:v>0.402532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6-49E1-8163-F8383E865A4A}"/>
            </c:ext>
          </c:extLst>
        </c:ser>
        <c:ser>
          <c:idx val="1"/>
          <c:order val="1"/>
          <c:tx>
            <c:strRef>
              <c:f>Planilha3!$P$7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Planilha3!$P$8:$P$10</c:f>
              <c:numCache>
                <c:formatCode>0.00%</c:formatCode>
                <c:ptCount val="3"/>
                <c:pt idx="0">
                  <c:v>0.74233700000000002</c:v>
                </c:pt>
                <c:pt idx="1">
                  <c:v>0.48467399999999999</c:v>
                </c:pt>
                <c:pt idx="2">
                  <c:v>0.36078199999999999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6-49E1-8163-F8383E86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3C-441A-B57A-BA969DFA8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Planilha1!$S$4:$S$19</c:f>
              <c:numCache>
                <c:formatCode>0%</c:formatCode>
                <c:ptCount val="16"/>
                <c:pt idx="0">
                  <c:v>0.31599100000000002</c:v>
                </c:pt>
                <c:pt idx="1">
                  <c:v>0.19539100000000001</c:v>
                </c:pt>
                <c:pt idx="2">
                  <c:v>0.1512</c:v>
                </c:pt>
                <c:pt idx="3">
                  <c:v>0.117978</c:v>
                </c:pt>
                <c:pt idx="4">
                  <c:v>9.9819000000000005E-2</c:v>
                </c:pt>
                <c:pt idx="5">
                  <c:v>8.2289000000000001E-2</c:v>
                </c:pt>
                <c:pt idx="6">
                  <c:v>6.4989000000000005E-2</c:v>
                </c:pt>
                <c:pt idx="7">
                  <c:v>5.8611000000000003E-2</c:v>
                </c:pt>
                <c:pt idx="8">
                  <c:v>4.8634999999999998E-2</c:v>
                </c:pt>
                <c:pt idx="9">
                  <c:v>4.0140000000000002E-2</c:v>
                </c:pt>
                <c:pt idx="10">
                  <c:v>3.7693999999999998E-2</c:v>
                </c:pt>
                <c:pt idx="11">
                  <c:v>2.5911E-2</c:v>
                </c:pt>
                <c:pt idx="12">
                  <c:v>2.1132000000000001E-2</c:v>
                </c:pt>
                <c:pt idx="13">
                  <c:v>1.6032999999999999E-2</c:v>
                </c:pt>
                <c:pt idx="14">
                  <c:v>1.2531E-2</c:v>
                </c:pt>
                <c:pt idx="15">
                  <c:v>5.7340000000000004E-3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C-441A-B57A-BA969DFA8036}"/>
            </c:ext>
          </c:extLst>
        </c:ser>
        <c:ser>
          <c:idx val="1"/>
          <c:order val="1"/>
          <c:tx>
            <c:strRef>
              <c:f>Planilha1!$T$3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118876374216204E-2"/>
                  <c:y val="-3.51966885181751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3C-441A-B57A-BA969DFA8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Planilha1!$T$4:$T$19</c:f>
              <c:numCache>
                <c:formatCode>0%</c:formatCode>
                <c:ptCount val="16"/>
                <c:pt idx="0">
                  <c:v>0.29799399999999998</c:v>
                </c:pt>
                <c:pt idx="1">
                  <c:v>0.184589</c:v>
                </c:pt>
                <c:pt idx="2">
                  <c:v>0.14147699999999999</c:v>
                </c:pt>
                <c:pt idx="3">
                  <c:v>0.11397400000000001</c:v>
                </c:pt>
                <c:pt idx="4">
                  <c:v>9.0188000000000004E-2</c:v>
                </c:pt>
                <c:pt idx="5">
                  <c:v>8.3499000000000004E-2</c:v>
                </c:pt>
                <c:pt idx="6">
                  <c:v>6.9623000000000004E-2</c:v>
                </c:pt>
                <c:pt idx="7">
                  <c:v>6.2190000000000002E-2</c:v>
                </c:pt>
                <c:pt idx="8">
                  <c:v>4.5589999999999999E-2</c:v>
                </c:pt>
                <c:pt idx="9">
                  <c:v>4.7323999999999998E-2</c:v>
                </c:pt>
                <c:pt idx="10">
                  <c:v>3.6173999999999998E-2</c:v>
                </c:pt>
                <c:pt idx="11">
                  <c:v>3.1961999999999997E-2</c:v>
                </c:pt>
                <c:pt idx="12">
                  <c:v>2.998E-2</c:v>
                </c:pt>
                <c:pt idx="13">
                  <c:v>2.5767999999999999E-2</c:v>
                </c:pt>
                <c:pt idx="14">
                  <c:v>1.7592E-2</c:v>
                </c:pt>
                <c:pt idx="15">
                  <c:v>1.6596E-2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C-441A-B57A-BA969DFA8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287144"/>
        <c:axId val="732289440"/>
      </c:barChart>
      <c:catAx>
        <c:axId val="732287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2289440"/>
        <c:crosses val="autoZero"/>
        <c:auto val="1"/>
        <c:lblAlgn val="ctr"/>
        <c:lblOffset val="100"/>
        <c:noMultiLvlLbl val="0"/>
      </c:catAx>
      <c:valAx>
        <c:axId val="7322894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73228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Planilha3!$U$8:$U$10</c:f>
              <c:numCache>
                <c:formatCode>0.00%</c:formatCode>
                <c:ptCount val="3"/>
                <c:pt idx="0">
                  <c:v>0.73009400000000002</c:v>
                </c:pt>
                <c:pt idx="1">
                  <c:v>0.46018799999999999</c:v>
                </c:pt>
                <c:pt idx="2">
                  <c:v>0.33865400000000001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0-45F0-93C7-3C9F1EB57ED8}"/>
            </c:ext>
          </c:extLst>
        </c:ser>
        <c:ser>
          <c:idx val="1"/>
          <c:order val="1"/>
          <c:tx>
            <c:strRef>
              <c:f>Planilha3!$V$7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Planilha3!$V$8:$V$10</c:f>
              <c:numCache>
                <c:formatCode>0.00%</c:formatCode>
                <c:ptCount val="3"/>
                <c:pt idx="0">
                  <c:v>0.74233700000000002</c:v>
                </c:pt>
                <c:pt idx="1">
                  <c:v>0.48467399999999999</c:v>
                </c:pt>
                <c:pt idx="2">
                  <c:v>0.36078199999999999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0-45F0-93C7-3C9F1EB57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FB-400D-8B23-A095EB2F90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Planilha1!$W$4:$W$19</c:f>
              <c:numCache>
                <c:formatCode>0%</c:formatCode>
                <c:ptCount val="16"/>
                <c:pt idx="0">
                  <c:v>0.268202</c:v>
                </c:pt>
                <c:pt idx="1">
                  <c:v>0.18253800000000001</c:v>
                </c:pt>
                <c:pt idx="2">
                  <c:v>0.143459</c:v>
                </c:pt>
                <c:pt idx="3">
                  <c:v>0.109456</c:v>
                </c:pt>
                <c:pt idx="4">
                  <c:v>9.7363000000000005E-2</c:v>
                </c:pt>
                <c:pt idx="5">
                  <c:v>8.3085999999999993E-2</c:v>
                </c:pt>
                <c:pt idx="6">
                  <c:v>7.7227000000000004E-2</c:v>
                </c:pt>
                <c:pt idx="7">
                  <c:v>6.4370999999999998E-2</c:v>
                </c:pt>
                <c:pt idx="8">
                  <c:v>5.8722000000000003E-2</c:v>
                </c:pt>
                <c:pt idx="9">
                  <c:v>4.6940999999999997E-2</c:v>
                </c:pt>
                <c:pt idx="10">
                  <c:v>3.7128000000000001E-2</c:v>
                </c:pt>
                <c:pt idx="11">
                  <c:v>3.3576000000000002E-2</c:v>
                </c:pt>
                <c:pt idx="12">
                  <c:v>2.8528999999999999E-2</c:v>
                </c:pt>
                <c:pt idx="13">
                  <c:v>2.5812999999999999E-2</c:v>
                </c:pt>
                <c:pt idx="14">
                  <c:v>2.0797E-2</c:v>
                </c:pt>
                <c:pt idx="15">
                  <c:v>1.5526999999999999E-2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B-400D-8B23-A095EB2F9093}"/>
            </c:ext>
          </c:extLst>
        </c:ser>
        <c:ser>
          <c:idx val="1"/>
          <c:order val="1"/>
          <c:tx>
            <c:strRef>
              <c:f>Planilha1!$X$3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FB-400D-8B23-A095EB2F90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Planilha1!$X$4:$X$19</c:f>
              <c:numCache>
                <c:formatCode>0%</c:formatCode>
                <c:ptCount val="16"/>
                <c:pt idx="0">
                  <c:v>0.29799399999999998</c:v>
                </c:pt>
                <c:pt idx="1">
                  <c:v>0.184589</c:v>
                </c:pt>
                <c:pt idx="2">
                  <c:v>0.14147699999999999</c:v>
                </c:pt>
                <c:pt idx="3">
                  <c:v>0.11397400000000001</c:v>
                </c:pt>
                <c:pt idx="4">
                  <c:v>9.0188000000000004E-2</c:v>
                </c:pt>
                <c:pt idx="5">
                  <c:v>8.3499000000000004E-2</c:v>
                </c:pt>
                <c:pt idx="6">
                  <c:v>6.9623000000000004E-2</c:v>
                </c:pt>
                <c:pt idx="7">
                  <c:v>6.2190000000000002E-2</c:v>
                </c:pt>
                <c:pt idx="8">
                  <c:v>4.5589999999999999E-2</c:v>
                </c:pt>
                <c:pt idx="9">
                  <c:v>4.7323999999999998E-2</c:v>
                </c:pt>
                <c:pt idx="10">
                  <c:v>3.6173999999999998E-2</c:v>
                </c:pt>
                <c:pt idx="11">
                  <c:v>3.1961999999999997E-2</c:v>
                </c:pt>
                <c:pt idx="12">
                  <c:v>2.998E-2</c:v>
                </c:pt>
                <c:pt idx="13">
                  <c:v>2.5767999999999999E-2</c:v>
                </c:pt>
                <c:pt idx="14">
                  <c:v>1.7592E-2</c:v>
                </c:pt>
                <c:pt idx="15">
                  <c:v>1.6596E-2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B-400D-8B23-A095EB2F9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225760"/>
        <c:axId val="651226416"/>
      </c:barChart>
      <c:catAx>
        <c:axId val="651225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1226416"/>
        <c:crosses val="autoZero"/>
        <c:auto val="1"/>
        <c:lblAlgn val="ctr"/>
        <c:lblOffset val="100"/>
        <c:noMultiLvlLbl val="0"/>
      </c:catAx>
      <c:valAx>
        <c:axId val="651226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5122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Planilha1!$AD$4:$AD$19</c:f>
              <c:numCache>
                <c:formatCode>0%</c:formatCode>
                <c:ptCount val="16"/>
                <c:pt idx="0">
                  <c:v>0.20743139549877371</c:v>
                </c:pt>
                <c:pt idx="1">
                  <c:v>0.34878379707169671</c:v>
                </c:pt>
                <c:pt idx="2">
                  <c:v>0.45968215590725486</c:v>
                </c:pt>
                <c:pt idx="3">
                  <c:v>0.54414836494128305</c:v>
                </c:pt>
                <c:pt idx="4">
                  <c:v>0.61980466826644254</c:v>
                </c:pt>
                <c:pt idx="5">
                  <c:v>0.68416009295117397</c:v>
                </c:pt>
                <c:pt idx="6">
                  <c:v>0.74411047160011912</c:v>
                </c:pt>
                <c:pt idx="7">
                  <c:v>0.79352607822998067</c:v>
                </c:pt>
                <c:pt idx="8">
                  <c:v>0.83911125096779726</c:v>
                </c:pt>
                <c:pt idx="9">
                  <c:v>0.87511941846249586</c:v>
                </c:pt>
                <c:pt idx="10">
                  <c:v>0.90423299468521789</c:v>
                </c:pt>
                <c:pt idx="11">
                  <c:v>0.92989891528356339</c:v>
                </c:pt>
                <c:pt idx="12">
                  <c:v>0.95211666579687215</c:v>
                </c:pt>
                <c:pt idx="13">
                  <c:v>0.97203632532942741</c:v>
                </c:pt>
                <c:pt idx="14">
                  <c:v>0.98812501620666027</c:v>
                </c:pt>
                <c:pt idx="15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B-403F-B1C0-C29BD20BF30E}"/>
            </c:ext>
          </c:extLst>
        </c:ser>
        <c:ser>
          <c:idx val="1"/>
          <c:order val="1"/>
          <c:tx>
            <c:strRef>
              <c:f>Planilha1!$AE$3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Planilha1!$AE$4:$AE$19</c:f>
              <c:numCache>
                <c:formatCode>0%</c:formatCode>
                <c:ptCount val="16"/>
                <c:pt idx="0">
                  <c:v>0.23023969327172722</c:v>
                </c:pt>
                <c:pt idx="1">
                  <c:v>0.37282372916666628</c:v>
                </c:pt>
                <c:pt idx="2">
                  <c:v>0.48210630638583046</c:v>
                </c:pt>
                <c:pt idx="3">
                  <c:v>0.57014445008393699</c:v>
                </c:pt>
                <c:pt idx="4">
                  <c:v>0.63980932193054085</c:v>
                </c:pt>
                <c:pt idx="5">
                  <c:v>0.70430733867688822</c:v>
                </c:pt>
                <c:pt idx="6">
                  <c:v>0.75808696980936818</c:v>
                </c:pt>
                <c:pt idx="7">
                  <c:v>0.80612505004332724</c:v>
                </c:pt>
                <c:pt idx="8">
                  <c:v>0.84134061649880543</c:v>
                </c:pt>
                <c:pt idx="9">
                  <c:v>0.87789559493572256</c:v>
                </c:pt>
                <c:pt idx="10">
                  <c:v>0.90583786080456374</c:v>
                </c:pt>
                <c:pt idx="11">
                  <c:v>0.93052660691226274</c:v>
                </c:pt>
                <c:pt idx="12">
                  <c:v>0.9536843757724347</c:v>
                </c:pt>
                <c:pt idx="13">
                  <c:v>0.97358862487146436</c:v>
                </c:pt>
                <c:pt idx="14">
                  <c:v>0.98717739971429774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B-403F-B1C0-C29BD20BF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02972064"/>
        <c:axId val="502969112"/>
      </c:barChart>
      <c:catAx>
        <c:axId val="502972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502969112"/>
        <c:crosses val="autoZero"/>
        <c:auto val="1"/>
        <c:lblAlgn val="ctr"/>
        <c:lblOffset val="100"/>
        <c:noMultiLvlLbl val="0"/>
      </c:catAx>
      <c:valAx>
        <c:axId val="502969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029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245458"/>
              </p:ext>
            </p:extLst>
          </p:nvPr>
        </p:nvGraphicFramePr>
        <p:xfrm>
          <a:off x="994800" y="2053589"/>
          <a:ext cx="9431153" cy="362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72C859A-CFFB-4307-87EF-E694C011E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041337"/>
              </p:ext>
            </p:extLst>
          </p:nvPr>
        </p:nvGraphicFramePr>
        <p:xfrm>
          <a:off x="994800" y="1975374"/>
          <a:ext cx="10157294" cy="344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13302"/>
              </p:ext>
            </p:extLst>
          </p:nvPr>
        </p:nvGraphicFramePr>
        <p:xfrm>
          <a:off x="905436" y="1884605"/>
          <a:ext cx="10103352" cy="353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EA4AC92-DA41-47DB-A61D-A70ADC945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140573"/>
              </p:ext>
            </p:extLst>
          </p:nvPr>
        </p:nvGraphicFramePr>
        <p:xfrm>
          <a:off x="1165412" y="1905000"/>
          <a:ext cx="10004612" cy="3608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962977"/>
              </p:ext>
            </p:extLst>
          </p:nvPr>
        </p:nvGraphicFramePr>
        <p:xfrm>
          <a:off x="896470" y="1893570"/>
          <a:ext cx="10022542" cy="3646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73531DA-B2B4-4BEE-8F6A-F50D17AEA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67949"/>
              </p:ext>
            </p:extLst>
          </p:nvPr>
        </p:nvGraphicFramePr>
        <p:xfrm>
          <a:off x="1066800" y="1887069"/>
          <a:ext cx="9941988" cy="366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5416500-FA58-45D0-A35C-98808B035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185707"/>
              </p:ext>
            </p:extLst>
          </p:nvPr>
        </p:nvGraphicFramePr>
        <p:xfrm>
          <a:off x="1109832" y="1976660"/>
          <a:ext cx="10024334" cy="343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8919BD-76A5-4009-A345-286690A8D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34207"/>
              </p:ext>
            </p:extLst>
          </p:nvPr>
        </p:nvGraphicFramePr>
        <p:xfrm>
          <a:off x="994800" y="2135180"/>
          <a:ext cx="10919293" cy="2587640"/>
        </p:xfrm>
        <a:graphic>
          <a:graphicData uri="http://schemas.openxmlformats.org/drawingml/2006/table">
            <a:tbl>
              <a:tblPr/>
              <a:tblGrid>
                <a:gridCol w="1318094">
                  <a:extLst>
                    <a:ext uri="{9D8B030D-6E8A-4147-A177-3AD203B41FA5}">
                      <a16:colId xmlns:a16="http://schemas.microsoft.com/office/drawing/2014/main" val="3331550540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15224643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21407524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185506561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516822715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3274214597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4221717594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3641666392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1436624075"/>
                    </a:ext>
                  </a:extLst>
                </a:gridCol>
                <a:gridCol w="878540">
                  <a:extLst>
                    <a:ext uri="{9D8B030D-6E8A-4147-A177-3AD203B41FA5}">
                      <a16:colId xmlns:a16="http://schemas.microsoft.com/office/drawing/2014/main" val="2972173191"/>
                    </a:ext>
                  </a:extLst>
                </a:gridCol>
              </a:tblGrid>
              <a:tr h="517528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7" marR="6607" marT="26427" marB="264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64598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5.221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9.457.891.932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3.129.969.657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6.327.922.275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22427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60.540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4.138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8.866.499.079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2.480.715.683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6.385.783.396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1136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60.541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4.022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8.866.645.536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2.411.170.233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6.455.475.303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20167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-  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  4.037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-6,3%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1.199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-591.246.395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-718.799.423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127.553.028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2,02%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3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Versão 2: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 de forma automática, usando recursos AWS como por exemplo AWS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SageMaker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D9CF557B-8317-49C8-A1C0-8FE54430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0193"/>
              </p:ext>
            </p:extLst>
          </p:nvPr>
        </p:nvGraphicFramePr>
        <p:xfrm>
          <a:off x="668862" y="4284343"/>
          <a:ext cx="2949390" cy="1743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778</Words>
  <Application>Microsoft Office PowerPoint</Application>
  <PresentationFormat>Widescreen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40</cp:revision>
  <dcterms:created xsi:type="dcterms:W3CDTF">2025-07-27T15:53:02Z</dcterms:created>
  <dcterms:modified xsi:type="dcterms:W3CDTF">2025-07-27T22:38:23Z</dcterms:modified>
</cp:coreProperties>
</file>