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2121-826F-45CD-B491-FC2EA590FA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C0B5D-CAA0-4EAD-877A-BB03B3010D64}">
      <dgm:prSet/>
      <dgm:spPr/>
      <dgm:t>
        <a:bodyPr/>
        <a:lstStyle/>
        <a:p>
          <a:r>
            <a:rPr lang="fr-FR"/>
            <a:t>Efficace</a:t>
          </a:r>
          <a:endParaRPr lang="en-US"/>
        </a:p>
      </dgm:t>
    </dgm:pt>
    <dgm:pt modelId="{0ABDE4D5-1825-4812-B36A-53B8BF86E9A6}" type="parTrans" cxnId="{96F5C403-5F21-476C-91C6-F38CA2DB7C07}">
      <dgm:prSet/>
      <dgm:spPr/>
      <dgm:t>
        <a:bodyPr/>
        <a:lstStyle/>
        <a:p>
          <a:endParaRPr lang="en-US"/>
        </a:p>
      </dgm:t>
    </dgm:pt>
    <dgm:pt modelId="{748BD688-C03E-4D2C-8928-43A1D94DA7F6}" type="sibTrans" cxnId="{96F5C403-5F21-476C-91C6-F38CA2DB7C07}">
      <dgm:prSet/>
      <dgm:spPr/>
      <dgm:t>
        <a:bodyPr/>
        <a:lstStyle/>
        <a:p>
          <a:endParaRPr lang="en-US"/>
        </a:p>
      </dgm:t>
    </dgm:pt>
    <dgm:pt modelId="{F880505A-0A47-4A0E-A038-3B8701A6009E}">
      <dgm:prSet/>
      <dgm:spPr/>
      <dgm:t>
        <a:bodyPr/>
        <a:lstStyle/>
        <a:p>
          <a:r>
            <a:rPr lang="fr-FR"/>
            <a:t>Intuitive</a:t>
          </a:r>
          <a:endParaRPr lang="en-US"/>
        </a:p>
      </dgm:t>
    </dgm:pt>
    <dgm:pt modelId="{64F06981-C249-4694-A508-2907A64E7505}" type="parTrans" cxnId="{A436C0FE-2B31-4B74-80EE-862D8C6EC8B3}">
      <dgm:prSet/>
      <dgm:spPr/>
      <dgm:t>
        <a:bodyPr/>
        <a:lstStyle/>
        <a:p>
          <a:endParaRPr lang="en-US"/>
        </a:p>
      </dgm:t>
    </dgm:pt>
    <dgm:pt modelId="{51BAA304-29E9-4220-B785-F464F8C76F78}" type="sibTrans" cxnId="{A436C0FE-2B31-4B74-80EE-862D8C6EC8B3}">
      <dgm:prSet/>
      <dgm:spPr/>
      <dgm:t>
        <a:bodyPr/>
        <a:lstStyle/>
        <a:p>
          <a:endParaRPr lang="en-US"/>
        </a:p>
      </dgm:t>
    </dgm:pt>
    <dgm:pt modelId="{FCE3982F-05E2-4129-BD29-F4FEF91D3A0C}">
      <dgm:prSet/>
      <dgm:spPr/>
      <dgm:t>
        <a:bodyPr/>
        <a:lstStyle/>
        <a:p>
          <a:r>
            <a:rPr lang="fr-FR"/>
            <a:t>Outil d’aide</a:t>
          </a:r>
          <a:endParaRPr lang="en-US"/>
        </a:p>
      </dgm:t>
    </dgm:pt>
    <dgm:pt modelId="{9AAAC94B-261B-4C63-98F1-15B5783AE957}" type="parTrans" cxnId="{FBFD2997-35FA-47A3-A69D-8F14A98B35C5}">
      <dgm:prSet/>
      <dgm:spPr/>
      <dgm:t>
        <a:bodyPr/>
        <a:lstStyle/>
        <a:p>
          <a:endParaRPr lang="en-US"/>
        </a:p>
      </dgm:t>
    </dgm:pt>
    <dgm:pt modelId="{9654741B-5219-466A-8C71-E9DF1F57E863}" type="sibTrans" cxnId="{FBFD2997-35FA-47A3-A69D-8F14A98B35C5}">
      <dgm:prSet/>
      <dgm:spPr/>
      <dgm:t>
        <a:bodyPr/>
        <a:lstStyle/>
        <a:p>
          <a:endParaRPr lang="en-US"/>
        </a:p>
      </dgm:t>
    </dgm:pt>
    <dgm:pt modelId="{A193BB00-CA6A-44F0-B3CA-E0767A09776D}">
      <dgm:prSet/>
      <dgm:spPr/>
      <dgm:t>
        <a:bodyPr/>
        <a:lstStyle/>
        <a:p>
          <a:r>
            <a:rPr lang="fr-FR" dirty="0"/>
            <a:t>Accessible</a:t>
          </a:r>
          <a:endParaRPr lang="en-US" dirty="0"/>
        </a:p>
      </dgm:t>
    </dgm:pt>
    <dgm:pt modelId="{CC21C487-C56F-43DD-B5DB-C3E977B48C78}" type="parTrans" cxnId="{AD576F80-7F3B-4977-BDC8-1A8BD3D7DD85}">
      <dgm:prSet/>
      <dgm:spPr/>
      <dgm:t>
        <a:bodyPr/>
        <a:lstStyle/>
        <a:p>
          <a:endParaRPr lang="en-US"/>
        </a:p>
      </dgm:t>
    </dgm:pt>
    <dgm:pt modelId="{4CB00661-41CE-44F4-ACA0-1ED056EC7844}" type="sibTrans" cxnId="{AD576F80-7F3B-4977-BDC8-1A8BD3D7DD85}">
      <dgm:prSet/>
      <dgm:spPr/>
      <dgm:t>
        <a:bodyPr/>
        <a:lstStyle/>
        <a:p>
          <a:endParaRPr lang="en-US"/>
        </a:p>
      </dgm:t>
    </dgm:pt>
    <dgm:pt modelId="{F6DC559D-359C-4F66-BCC9-51D3E78974B9}">
      <dgm:prSet/>
      <dgm:spPr/>
      <dgm:t>
        <a:bodyPr/>
        <a:lstStyle/>
        <a:p>
          <a:r>
            <a:rPr lang="fr-FR" dirty="0"/>
            <a:t>Sobre</a:t>
          </a:r>
          <a:endParaRPr lang="en-US" dirty="0"/>
        </a:p>
      </dgm:t>
    </dgm:pt>
    <dgm:pt modelId="{220EC191-DED0-4625-ADFD-685094D6C493}" type="parTrans" cxnId="{08D1BF0F-E602-443D-9F27-864A356D5307}">
      <dgm:prSet/>
      <dgm:spPr/>
      <dgm:t>
        <a:bodyPr/>
        <a:lstStyle/>
        <a:p>
          <a:endParaRPr lang="en-US"/>
        </a:p>
      </dgm:t>
    </dgm:pt>
    <dgm:pt modelId="{C163D741-2649-436F-B4A1-8E01009E2870}" type="sibTrans" cxnId="{08D1BF0F-E602-443D-9F27-864A356D5307}">
      <dgm:prSet/>
      <dgm:spPr/>
      <dgm:t>
        <a:bodyPr/>
        <a:lstStyle/>
        <a:p>
          <a:endParaRPr lang="en-US"/>
        </a:p>
      </dgm:t>
    </dgm:pt>
    <dgm:pt modelId="{DE974BC1-42B3-434D-86F3-AC50DD54E03D}" type="pres">
      <dgm:prSet presAssocID="{0B102121-826F-45CD-B491-FC2EA590FAE9}" presName="root" presStyleCnt="0">
        <dgm:presLayoutVars>
          <dgm:dir/>
          <dgm:resizeHandles val="exact"/>
        </dgm:presLayoutVars>
      </dgm:prSet>
      <dgm:spPr/>
    </dgm:pt>
    <dgm:pt modelId="{8D78EDB2-F573-48FC-8F0E-9BA287DF8590}" type="pres">
      <dgm:prSet presAssocID="{0B102121-826F-45CD-B491-FC2EA590FAE9}" presName="container" presStyleCnt="0">
        <dgm:presLayoutVars>
          <dgm:dir/>
          <dgm:resizeHandles val="exact"/>
        </dgm:presLayoutVars>
      </dgm:prSet>
      <dgm:spPr/>
    </dgm:pt>
    <dgm:pt modelId="{E31AD6B8-8CC7-43F2-9232-BDEE17B1FE29}" type="pres">
      <dgm:prSet presAssocID="{583C0B5D-CAA0-4EAD-877A-BB03B3010D64}" presName="compNode" presStyleCnt="0"/>
      <dgm:spPr/>
    </dgm:pt>
    <dgm:pt modelId="{A99B2098-1F3D-4FE6-8BA4-10174B7B3A9A}" type="pres">
      <dgm:prSet presAssocID="{583C0B5D-CAA0-4EAD-877A-BB03B3010D64}" presName="iconBgRect" presStyleLbl="bgShp" presStyleIdx="0" presStyleCnt="5"/>
      <dgm:spPr/>
    </dgm:pt>
    <dgm:pt modelId="{2C23B9F1-2617-4D6B-A223-D60CC1641ED0}" type="pres">
      <dgm:prSet presAssocID="{583C0B5D-CAA0-4EAD-877A-BB03B3010D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80B65-21E6-4E0B-8F3E-BA52A267D654}" type="pres">
      <dgm:prSet presAssocID="{583C0B5D-CAA0-4EAD-877A-BB03B3010D64}" presName="spaceRect" presStyleCnt="0"/>
      <dgm:spPr/>
    </dgm:pt>
    <dgm:pt modelId="{0165AD21-A549-4907-9CE6-72040A0C20CA}" type="pres">
      <dgm:prSet presAssocID="{583C0B5D-CAA0-4EAD-877A-BB03B3010D64}" presName="textRect" presStyleLbl="revTx" presStyleIdx="0" presStyleCnt="5">
        <dgm:presLayoutVars>
          <dgm:chMax val="1"/>
          <dgm:chPref val="1"/>
        </dgm:presLayoutVars>
      </dgm:prSet>
      <dgm:spPr/>
    </dgm:pt>
    <dgm:pt modelId="{2AF4CDA4-BEB1-451E-B6CD-A38646385907}" type="pres">
      <dgm:prSet presAssocID="{748BD688-C03E-4D2C-8928-43A1D94DA7F6}" presName="sibTrans" presStyleLbl="sibTrans2D1" presStyleIdx="0" presStyleCnt="0"/>
      <dgm:spPr/>
    </dgm:pt>
    <dgm:pt modelId="{132126C5-0A5A-46EA-A741-EFF72DFB56E4}" type="pres">
      <dgm:prSet presAssocID="{F880505A-0A47-4A0E-A038-3B8701A6009E}" presName="compNode" presStyleCnt="0"/>
      <dgm:spPr/>
    </dgm:pt>
    <dgm:pt modelId="{648A43FF-F9C7-47F6-9001-17D449DA8056}" type="pres">
      <dgm:prSet presAssocID="{F880505A-0A47-4A0E-A038-3B8701A6009E}" presName="iconBgRect" presStyleLbl="bgShp" presStyleIdx="1" presStyleCnt="5"/>
      <dgm:spPr/>
    </dgm:pt>
    <dgm:pt modelId="{1F215167-F9D8-458C-848D-96220660DD7A}" type="pres">
      <dgm:prSet presAssocID="{F880505A-0A47-4A0E-A038-3B8701A600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7AA733-15A2-4B07-BA1E-22BED77E5625}" type="pres">
      <dgm:prSet presAssocID="{F880505A-0A47-4A0E-A038-3B8701A6009E}" presName="spaceRect" presStyleCnt="0"/>
      <dgm:spPr/>
    </dgm:pt>
    <dgm:pt modelId="{54F5D4B0-E3F9-42D0-B052-70832FAA163B}" type="pres">
      <dgm:prSet presAssocID="{F880505A-0A47-4A0E-A038-3B8701A6009E}" presName="textRect" presStyleLbl="revTx" presStyleIdx="1" presStyleCnt="5">
        <dgm:presLayoutVars>
          <dgm:chMax val="1"/>
          <dgm:chPref val="1"/>
        </dgm:presLayoutVars>
      </dgm:prSet>
      <dgm:spPr/>
    </dgm:pt>
    <dgm:pt modelId="{B86ECC1E-F300-453B-99F4-B44AEEA326E9}" type="pres">
      <dgm:prSet presAssocID="{51BAA304-29E9-4220-B785-F464F8C76F78}" presName="sibTrans" presStyleLbl="sibTrans2D1" presStyleIdx="0" presStyleCnt="0"/>
      <dgm:spPr/>
    </dgm:pt>
    <dgm:pt modelId="{30C9DD1F-1A3A-45DA-B63E-892219F458B3}" type="pres">
      <dgm:prSet presAssocID="{FCE3982F-05E2-4129-BD29-F4FEF91D3A0C}" presName="compNode" presStyleCnt="0"/>
      <dgm:spPr/>
    </dgm:pt>
    <dgm:pt modelId="{E4C867B0-4182-4DE5-96F3-776338440ADA}" type="pres">
      <dgm:prSet presAssocID="{FCE3982F-05E2-4129-BD29-F4FEF91D3A0C}" presName="iconBgRect" presStyleLbl="bgShp" presStyleIdx="2" presStyleCnt="5"/>
      <dgm:spPr/>
    </dgm:pt>
    <dgm:pt modelId="{4D21B2BC-3D02-49A3-AC0E-3D1A0E33BB6C}" type="pres">
      <dgm:prSet presAssocID="{FCE3982F-05E2-4129-BD29-F4FEF91D3A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59DEA6C-9F55-4540-A256-B324AAF5136B}" type="pres">
      <dgm:prSet presAssocID="{FCE3982F-05E2-4129-BD29-F4FEF91D3A0C}" presName="spaceRect" presStyleCnt="0"/>
      <dgm:spPr/>
    </dgm:pt>
    <dgm:pt modelId="{2CB6AF59-6D4F-45FC-B529-2ABF1199C84D}" type="pres">
      <dgm:prSet presAssocID="{FCE3982F-05E2-4129-BD29-F4FEF91D3A0C}" presName="textRect" presStyleLbl="revTx" presStyleIdx="2" presStyleCnt="5">
        <dgm:presLayoutVars>
          <dgm:chMax val="1"/>
          <dgm:chPref val="1"/>
        </dgm:presLayoutVars>
      </dgm:prSet>
      <dgm:spPr/>
    </dgm:pt>
    <dgm:pt modelId="{54D25258-0E1E-490E-8D67-8A29C72EC19E}" type="pres">
      <dgm:prSet presAssocID="{9654741B-5219-466A-8C71-E9DF1F57E863}" presName="sibTrans" presStyleLbl="sibTrans2D1" presStyleIdx="0" presStyleCnt="0"/>
      <dgm:spPr/>
    </dgm:pt>
    <dgm:pt modelId="{34EEF53B-0FBF-4E94-A36E-3E96A612FB6E}" type="pres">
      <dgm:prSet presAssocID="{A193BB00-CA6A-44F0-B3CA-E0767A09776D}" presName="compNode" presStyleCnt="0"/>
      <dgm:spPr/>
    </dgm:pt>
    <dgm:pt modelId="{05E76196-C469-4380-9D7D-37EB8CC00BB8}" type="pres">
      <dgm:prSet presAssocID="{A193BB00-CA6A-44F0-B3CA-E0767A09776D}" presName="iconBgRect" presStyleLbl="bgShp" presStyleIdx="3" presStyleCnt="5" custLinFactX="97204" custLinFactNeighborX="100000"/>
      <dgm:spPr/>
    </dgm:pt>
    <dgm:pt modelId="{737A906D-A760-48AA-8C74-75ACD62F8E30}" type="pres">
      <dgm:prSet presAssocID="{A193BB00-CA6A-44F0-B3CA-E0767A09776D}" presName="iconRect" presStyleLbl="node1" presStyleIdx="3" presStyleCnt="5" custLinFactX="140049" custLinFactNeighborX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B0BF14A-42B2-4764-B4D9-E692558A1C96}" type="pres">
      <dgm:prSet presAssocID="{A193BB00-CA6A-44F0-B3CA-E0767A09776D}" presName="spaceRect" presStyleCnt="0"/>
      <dgm:spPr/>
    </dgm:pt>
    <dgm:pt modelId="{5CA19AC0-B8E8-41F8-A10A-3DAF2C3ACDDC}" type="pres">
      <dgm:prSet presAssocID="{A193BB00-CA6A-44F0-B3CA-E0767A09776D}" presName="textRect" presStyleLbl="revTx" presStyleIdx="3" presStyleCnt="5" custLinFactNeighborX="83651">
        <dgm:presLayoutVars>
          <dgm:chMax val="1"/>
          <dgm:chPref val="1"/>
        </dgm:presLayoutVars>
      </dgm:prSet>
      <dgm:spPr/>
    </dgm:pt>
    <dgm:pt modelId="{C1AF9C19-A139-4E7A-A924-36D3D378B986}" type="pres">
      <dgm:prSet presAssocID="{4CB00661-41CE-44F4-ACA0-1ED056EC7844}" presName="sibTrans" presStyleLbl="sibTrans2D1" presStyleIdx="0" presStyleCnt="0"/>
      <dgm:spPr/>
    </dgm:pt>
    <dgm:pt modelId="{4CE4442C-E514-4DFB-8851-DEB0157C2BDA}" type="pres">
      <dgm:prSet presAssocID="{F6DC559D-359C-4F66-BCC9-51D3E78974B9}" presName="compNode" presStyleCnt="0"/>
      <dgm:spPr/>
    </dgm:pt>
    <dgm:pt modelId="{2FCF2518-5A89-428D-B395-29900094400F}" type="pres">
      <dgm:prSet presAssocID="{F6DC559D-359C-4F66-BCC9-51D3E78974B9}" presName="iconBgRect" presStyleLbl="bgShp" presStyleIdx="4" presStyleCnt="5" custLinFactX="100000" custLinFactNeighborX="110433"/>
      <dgm:spPr/>
    </dgm:pt>
    <dgm:pt modelId="{88B0DC60-E0DA-4DB0-924C-3B6A4A966CAE}" type="pres">
      <dgm:prSet presAssocID="{F6DC559D-359C-4F66-BCC9-51D3E78974B9}" presName="iconRect" presStyleLbl="node1" presStyleIdx="4" presStyleCnt="5" custLinFactX="164437" custLinFactNeighborX="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être de navigateur"/>
        </a:ext>
      </dgm:extLst>
    </dgm:pt>
    <dgm:pt modelId="{BEF1A339-1BB0-4A33-B06A-5EC30CA5124F}" type="pres">
      <dgm:prSet presAssocID="{F6DC559D-359C-4F66-BCC9-51D3E78974B9}" presName="spaceRect" presStyleCnt="0"/>
      <dgm:spPr/>
    </dgm:pt>
    <dgm:pt modelId="{0261555F-44F7-49EE-9D4B-C8314EEB1ABB}" type="pres">
      <dgm:prSet presAssocID="{F6DC559D-359C-4F66-BCC9-51D3E78974B9}" presName="textRect" presStyleLbl="revTx" presStyleIdx="4" presStyleCnt="5" custLinFactNeighborX="88872" custLinFactNeighborY="-944">
        <dgm:presLayoutVars>
          <dgm:chMax val="1"/>
          <dgm:chPref val="1"/>
        </dgm:presLayoutVars>
      </dgm:prSet>
      <dgm:spPr/>
    </dgm:pt>
  </dgm:ptLst>
  <dgm:cxnLst>
    <dgm:cxn modelId="{96F5C403-5F21-476C-91C6-F38CA2DB7C07}" srcId="{0B102121-826F-45CD-B491-FC2EA590FAE9}" destId="{583C0B5D-CAA0-4EAD-877A-BB03B3010D64}" srcOrd="0" destOrd="0" parTransId="{0ABDE4D5-1825-4812-B36A-53B8BF86E9A6}" sibTransId="{748BD688-C03E-4D2C-8928-43A1D94DA7F6}"/>
    <dgm:cxn modelId="{08D1BF0F-E602-443D-9F27-864A356D5307}" srcId="{0B102121-826F-45CD-B491-FC2EA590FAE9}" destId="{F6DC559D-359C-4F66-BCC9-51D3E78974B9}" srcOrd="4" destOrd="0" parTransId="{220EC191-DED0-4625-ADFD-685094D6C493}" sibTransId="{C163D741-2649-436F-B4A1-8E01009E2870}"/>
    <dgm:cxn modelId="{1AE4E915-1848-4BC4-A2CB-34C8C93E6687}" type="presOf" srcId="{F6DC559D-359C-4F66-BCC9-51D3E78974B9}" destId="{0261555F-44F7-49EE-9D4B-C8314EEB1ABB}" srcOrd="0" destOrd="0" presId="urn:microsoft.com/office/officeart/2018/2/layout/IconCircleList"/>
    <dgm:cxn modelId="{3A24C01C-61F7-4146-8F28-4581EB69E95C}" type="presOf" srcId="{748BD688-C03E-4D2C-8928-43A1D94DA7F6}" destId="{2AF4CDA4-BEB1-451E-B6CD-A38646385907}" srcOrd="0" destOrd="0" presId="urn:microsoft.com/office/officeart/2018/2/layout/IconCircleList"/>
    <dgm:cxn modelId="{7D6C5631-1D7C-45F4-B27E-AE414E333D05}" type="presOf" srcId="{9654741B-5219-466A-8C71-E9DF1F57E863}" destId="{54D25258-0E1E-490E-8D67-8A29C72EC19E}" srcOrd="0" destOrd="0" presId="urn:microsoft.com/office/officeart/2018/2/layout/IconCircleList"/>
    <dgm:cxn modelId="{6CD78637-92E7-47D5-9891-EE18B59B2A24}" type="presOf" srcId="{583C0B5D-CAA0-4EAD-877A-BB03B3010D64}" destId="{0165AD21-A549-4907-9CE6-72040A0C20CA}" srcOrd="0" destOrd="0" presId="urn:microsoft.com/office/officeart/2018/2/layout/IconCircleList"/>
    <dgm:cxn modelId="{B36C805E-8EB8-4FE2-ABC4-772A889707B0}" type="presOf" srcId="{51BAA304-29E9-4220-B785-F464F8C76F78}" destId="{B86ECC1E-F300-453B-99F4-B44AEEA326E9}" srcOrd="0" destOrd="0" presId="urn:microsoft.com/office/officeart/2018/2/layout/IconCircleList"/>
    <dgm:cxn modelId="{AD576F80-7F3B-4977-BDC8-1A8BD3D7DD85}" srcId="{0B102121-826F-45CD-B491-FC2EA590FAE9}" destId="{A193BB00-CA6A-44F0-B3CA-E0767A09776D}" srcOrd="3" destOrd="0" parTransId="{CC21C487-C56F-43DD-B5DB-C3E977B48C78}" sibTransId="{4CB00661-41CE-44F4-ACA0-1ED056EC7844}"/>
    <dgm:cxn modelId="{2EAE2887-9450-483B-8E90-54E1626CA4D0}" type="presOf" srcId="{4CB00661-41CE-44F4-ACA0-1ED056EC7844}" destId="{C1AF9C19-A139-4E7A-A924-36D3D378B986}" srcOrd="0" destOrd="0" presId="urn:microsoft.com/office/officeart/2018/2/layout/IconCircleList"/>
    <dgm:cxn modelId="{FBFD2997-35FA-47A3-A69D-8F14A98B35C5}" srcId="{0B102121-826F-45CD-B491-FC2EA590FAE9}" destId="{FCE3982F-05E2-4129-BD29-F4FEF91D3A0C}" srcOrd="2" destOrd="0" parTransId="{9AAAC94B-261B-4C63-98F1-15B5783AE957}" sibTransId="{9654741B-5219-466A-8C71-E9DF1F57E863}"/>
    <dgm:cxn modelId="{9A4920B2-DD02-49D9-BC00-840224A16B71}" type="presOf" srcId="{A193BB00-CA6A-44F0-B3CA-E0767A09776D}" destId="{5CA19AC0-B8E8-41F8-A10A-3DAF2C3ACDDC}" srcOrd="0" destOrd="0" presId="urn:microsoft.com/office/officeart/2018/2/layout/IconCircleList"/>
    <dgm:cxn modelId="{D3688ABA-4DEE-436A-A2D7-75741BF11169}" type="presOf" srcId="{F880505A-0A47-4A0E-A038-3B8701A6009E}" destId="{54F5D4B0-E3F9-42D0-B052-70832FAA163B}" srcOrd="0" destOrd="0" presId="urn:microsoft.com/office/officeart/2018/2/layout/IconCircleList"/>
    <dgm:cxn modelId="{5EA515D9-B429-4FF4-BB52-70FEC4A2E127}" type="presOf" srcId="{0B102121-826F-45CD-B491-FC2EA590FAE9}" destId="{DE974BC1-42B3-434D-86F3-AC50DD54E03D}" srcOrd="0" destOrd="0" presId="urn:microsoft.com/office/officeart/2018/2/layout/IconCircleList"/>
    <dgm:cxn modelId="{115A0FDD-C775-4BF8-AA3D-A489D44AF183}" type="presOf" srcId="{FCE3982F-05E2-4129-BD29-F4FEF91D3A0C}" destId="{2CB6AF59-6D4F-45FC-B529-2ABF1199C84D}" srcOrd="0" destOrd="0" presId="urn:microsoft.com/office/officeart/2018/2/layout/IconCircleList"/>
    <dgm:cxn modelId="{A436C0FE-2B31-4B74-80EE-862D8C6EC8B3}" srcId="{0B102121-826F-45CD-B491-FC2EA590FAE9}" destId="{F880505A-0A47-4A0E-A038-3B8701A6009E}" srcOrd="1" destOrd="0" parTransId="{64F06981-C249-4694-A508-2907A64E7505}" sibTransId="{51BAA304-29E9-4220-B785-F464F8C76F78}"/>
    <dgm:cxn modelId="{5F7D2673-AD44-44DE-AC49-E9E0D01BB0D2}" type="presParOf" srcId="{DE974BC1-42B3-434D-86F3-AC50DD54E03D}" destId="{8D78EDB2-F573-48FC-8F0E-9BA287DF8590}" srcOrd="0" destOrd="0" presId="urn:microsoft.com/office/officeart/2018/2/layout/IconCircleList"/>
    <dgm:cxn modelId="{9D046C5A-B01B-44B8-B351-49A937D1998E}" type="presParOf" srcId="{8D78EDB2-F573-48FC-8F0E-9BA287DF8590}" destId="{E31AD6B8-8CC7-43F2-9232-BDEE17B1FE29}" srcOrd="0" destOrd="0" presId="urn:microsoft.com/office/officeart/2018/2/layout/IconCircleList"/>
    <dgm:cxn modelId="{38542BC9-1F92-48C9-88C2-3078B0DBF24C}" type="presParOf" srcId="{E31AD6B8-8CC7-43F2-9232-BDEE17B1FE29}" destId="{A99B2098-1F3D-4FE6-8BA4-10174B7B3A9A}" srcOrd="0" destOrd="0" presId="urn:microsoft.com/office/officeart/2018/2/layout/IconCircleList"/>
    <dgm:cxn modelId="{E6127AE0-B7A8-45C1-8AE2-F6A1CE6353DB}" type="presParOf" srcId="{E31AD6B8-8CC7-43F2-9232-BDEE17B1FE29}" destId="{2C23B9F1-2617-4D6B-A223-D60CC1641ED0}" srcOrd="1" destOrd="0" presId="urn:microsoft.com/office/officeart/2018/2/layout/IconCircleList"/>
    <dgm:cxn modelId="{3A314E63-3223-458C-99D5-737B9D1B0209}" type="presParOf" srcId="{E31AD6B8-8CC7-43F2-9232-BDEE17B1FE29}" destId="{F1280B65-21E6-4E0B-8F3E-BA52A267D654}" srcOrd="2" destOrd="0" presId="urn:microsoft.com/office/officeart/2018/2/layout/IconCircleList"/>
    <dgm:cxn modelId="{EE5F20F7-CF64-49A5-B03B-D919361668B3}" type="presParOf" srcId="{E31AD6B8-8CC7-43F2-9232-BDEE17B1FE29}" destId="{0165AD21-A549-4907-9CE6-72040A0C20CA}" srcOrd="3" destOrd="0" presId="urn:microsoft.com/office/officeart/2018/2/layout/IconCircleList"/>
    <dgm:cxn modelId="{F5B3F2B9-F472-47E0-BF49-CA5C697BC1B3}" type="presParOf" srcId="{8D78EDB2-F573-48FC-8F0E-9BA287DF8590}" destId="{2AF4CDA4-BEB1-451E-B6CD-A38646385907}" srcOrd="1" destOrd="0" presId="urn:microsoft.com/office/officeart/2018/2/layout/IconCircleList"/>
    <dgm:cxn modelId="{68946168-F25E-4D49-B4AC-FFCAFCF0DBB7}" type="presParOf" srcId="{8D78EDB2-F573-48FC-8F0E-9BA287DF8590}" destId="{132126C5-0A5A-46EA-A741-EFF72DFB56E4}" srcOrd="2" destOrd="0" presId="urn:microsoft.com/office/officeart/2018/2/layout/IconCircleList"/>
    <dgm:cxn modelId="{FCE44455-4C5D-4A0C-B5F1-DBEDE67F08E9}" type="presParOf" srcId="{132126C5-0A5A-46EA-A741-EFF72DFB56E4}" destId="{648A43FF-F9C7-47F6-9001-17D449DA8056}" srcOrd="0" destOrd="0" presId="urn:microsoft.com/office/officeart/2018/2/layout/IconCircleList"/>
    <dgm:cxn modelId="{FA68D484-F356-4252-A589-8DCB257A93F5}" type="presParOf" srcId="{132126C5-0A5A-46EA-A741-EFF72DFB56E4}" destId="{1F215167-F9D8-458C-848D-96220660DD7A}" srcOrd="1" destOrd="0" presId="urn:microsoft.com/office/officeart/2018/2/layout/IconCircleList"/>
    <dgm:cxn modelId="{7F14B621-CA8C-4764-AADD-B604129D98D8}" type="presParOf" srcId="{132126C5-0A5A-46EA-A741-EFF72DFB56E4}" destId="{BA7AA733-15A2-4B07-BA1E-22BED77E5625}" srcOrd="2" destOrd="0" presId="urn:microsoft.com/office/officeart/2018/2/layout/IconCircleList"/>
    <dgm:cxn modelId="{9D9718EA-AF09-46BC-9691-5566B4AD2C27}" type="presParOf" srcId="{132126C5-0A5A-46EA-A741-EFF72DFB56E4}" destId="{54F5D4B0-E3F9-42D0-B052-70832FAA163B}" srcOrd="3" destOrd="0" presId="urn:microsoft.com/office/officeart/2018/2/layout/IconCircleList"/>
    <dgm:cxn modelId="{3890ECC3-AF15-4414-B3C0-09583C1A69EF}" type="presParOf" srcId="{8D78EDB2-F573-48FC-8F0E-9BA287DF8590}" destId="{B86ECC1E-F300-453B-99F4-B44AEEA326E9}" srcOrd="3" destOrd="0" presId="urn:microsoft.com/office/officeart/2018/2/layout/IconCircleList"/>
    <dgm:cxn modelId="{00743C4F-8DD2-4BF1-A485-EA164D349C24}" type="presParOf" srcId="{8D78EDB2-F573-48FC-8F0E-9BA287DF8590}" destId="{30C9DD1F-1A3A-45DA-B63E-892219F458B3}" srcOrd="4" destOrd="0" presId="urn:microsoft.com/office/officeart/2018/2/layout/IconCircleList"/>
    <dgm:cxn modelId="{56EEF517-6E56-4A7B-A030-C3B173DB01B4}" type="presParOf" srcId="{30C9DD1F-1A3A-45DA-B63E-892219F458B3}" destId="{E4C867B0-4182-4DE5-96F3-776338440ADA}" srcOrd="0" destOrd="0" presId="urn:microsoft.com/office/officeart/2018/2/layout/IconCircleList"/>
    <dgm:cxn modelId="{99269C4F-8E58-4B9A-BE94-19F11B639D77}" type="presParOf" srcId="{30C9DD1F-1A3A-45DA-B63E-892219F458B3}" destId="{4D21B2BC-3D02-49A3-AC0E-3D1A0E33BB6C}" srcOrd="1" destOrd="0" presId="urn:microsoft.com/office/officeart/2018/2/layout/IconCircleList"/>
    <dgm:cxn modelId="{E2188F4F-538A-48CC-ABF0-BE0C2CBD2622}" type="presParOf" srcId="{30C9DD1F-1A3A-45DA-B63E-892219F458B3}" destId="{059DEA6C-9F55-4540-A256-B324AAF5136B}" srcOrd="2" destOrd="0" presId="urn:microsoft.com/office/officeart/2018/2/layout/IconCircleList"/>
    <dgm:cxn modelId="{2C0EDE93-8278-4C70-9550-08887E9B3785}" type="presParOf" srcId="{30C9DD1F-1A3A-45DA-B63E-892219F458B3}" destId="{2CB6AF59-6D4F-45FC-B529-2ABF1199C84D}" srcOrd="3" destOrd="0" presId="urn:microsoft.com/office/officeart/2018/2/layout/IconCircleList"/>
    <dgm:cxn modelId="{F60F13C3-608B-4F76-9ED5-D4AFACAB2F6E}" type="presParOf" srcId="{8D78EDB2-F573-48FC-8F0E-9BA287DF8590}" destId="{54D25258-0E1E-490E-8D67-8A29C72EC19E}" srcOrd="5" destOrd="0" presId="urn:microsoft.com/office/officeart/2018/2/layout/IconCircleList"/>
    <dgm:cxn modelId="{C98198C4-DA64-41EE-9038-D63B07992415}" type="presParOf" srcId="{8D78EDB2-F573-48FC-8F0E-9BA287DF8590}" destId="{34EEF53B-0FBF-4E94-A36E-3E96A612FB6E}" srcOrd="6" destOrd="0" presId="urn:microsoft.com/office/officeart/2018/2/layout/IconCircleList"/>
    <dgm:cxn modelId="{D133A4C4-EBDB-4075-A511-8B7E5AC515FC}" type="presParOf" srcId="{34EEF53B-0FBF-4E94-A36E-3E96A612FB6E}" destId="{05E76196-C469-4380-9D7D-37EB8CC00BB8}" srcOrd="0" destOrd="0" presId="urn:microsoft.com/office/officeart/2018/2/layout/IconCircleList"/>
    <dgm:cxn modelId="{F936DE99-2ACB-4638-A74A-218BCBA4FEE7}" type="presParOf" srcId="{34EEF53B-0FBF-4E94-A36E-3E96A612FB6E}" destId="{737A906D-A760-48AA-8C74-75ACD62F8E30}" srcOrd="1" destOrd="0" presId="urn:microsoft.com/office/officeart/2018/2/layout/IconCircleList"/>
    <dgm:cxn modelId="{BC9E35EF-DD91-4CF4-AD72-8D86D39DD4C4}" type="presParOf" srcId="{34EEF53B-0FBF-4E94-A36E-3E96A612FB6E}" destId="{2B0BF14A-42B2-4764-B4D9-E692558A1C96}" srcOrd="2" destOrd="0" presId="urn:microsoft.com/office/officeart/2018/2/layout/IconCircleList"/>
    <dgm:cxn modelId="{F21A66E7-AF11-46E7-AB31-068D1F32E0AB}" type="presParOf" srcId="{34EEF53B-0FBF-4E94-A36E-3E96A612FB6E}" destId="{5CA19AC0-B8E8-41F8-A10A-3DAF2C3ACDDC}" srcOrd="3" destOrd="0" presId="urn:microsoft.com/office/officeart/2018/2/layout/IconCircleList"/>
    <dgm:cxn modelId="{2D52C60C-97C2-40E3-97BE-7F469BEC2D08}" type="presParOf" srcId="{8D78EDB2-F573-48FC-8F0E-9BA287DF8590}" destId="{C1AF9C19-A139-4E7A-A924-36D3D378B986}" srcOrd="7" destOrd="0" presId="urn:microsoft.com/office/officeart/2018/2/layout/IconCircleList"/>
    <dgm:cxn modelId="{7B48D61B-6E0D-4A5E-A2D8-7244E1D77B90}" type="presParOf" srcId="{8D78EDB2-F573-48FC-8F0E-9BA287DF8590}" destId="{4CE4442C-E514-4DFB-8851-DEB0157C2BDA}" srcOrd="8" destOrd="0" presId="urn:microsoft.com/office/officeart/2018/2/layout/IconCircleList"/>
    <dgm:cxn modelId="{52AF6F3F-848F-43BC-BDA5-D45FB4960F55}" type="presParOf" srcId="{4CE4442C-E514-4DFB-8851-DEB0157C2BDA}" destId="{2FCF2518-5A89-428D-B395-29900094400F}" srcOrd="0" destOrd="0" presId="urn:microsoft.com/office/officeart/2018/2/layout/IconCircleList"/>
    <dgm:cxn modelId="{AB7A9A77-B6B4-49BF-BF5B-D0F5FFBD0036}" type="presParOf" srcId="{4CE4442C-E514-4DFB-8851-DEB0157C2BDA}" destId="{88B0DC60-E0DA-4DB0-924C-3B6A4A966CAE}" srcOrd="1" destOrd="0" presId="urn:microsoft.com/office/officeart/2018/2/layout/IconCircleList"/>
    <dgm:cxn modelId="{F007A1F8-B7FC-4207-BA74-31A4BA65C03B}" type="presParOf" srcId="{4CE4442C-E514-4DFB-8851-DEB0157C2BDA}" destId="{BEF1A339-1BB0-4A33-B06A-5EC30CA5124F}" srcOrd="2" destOrd="0" presId="urn:microsoft.com/office/officeart/2018/2/layout/IconCircleList"/>
    <dgm:cxn modelId="{241D3F43-B377-40BB-83ED-02DBC2DED37A}" type="presParOf" srcId="{4CE4442C-E514-4DFB-8851-DEB0157C2BDA}" destId="{0261555F-44F7-49EE-9D4B-C8314EEB1A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2098-1F3D-4FE6-8BA4-10174B7B3A9A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3B9F1-2617-4D6B-A223-D60CC1641ED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AD21-A549-4907-9CE6-72040A0C20C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Efficace</a:t>
          </a:r>
          <a:endParaRPr lang="en-US" sz="2400" kern="1200"/>
        </a:p>
      </dsp:txBody>
      <dsp:txXfrm>
        <a:off x="1172126" y="908559"/>
        <a:ext cx="2114937" cy="897246"/>
      </dsp:txXfrm>
    </dsp:sp>
    <dsp:sp modelId="{648A43FF-F9C7-47F6-9001-17D449DA805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5167-F9D8-458C-848D-96220660DD7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5D4B0-E3F9-42D0-B052-70832FAA163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Intuitive</a:t>
          </a:r>
          <a:endParaRPr lang="en-US" sz="2400" kern="1200"/>
        </a:p>
      </dsp:txBody>
      <dsp:txXfrm>
        <a:off x="4745088" y="908559"/>
        <a:ext cx="2114937" cy="897246"/>
      </dsp:txXfrm>
    </dsp:sp>
    <dsp:sp modelId="{E4C867B0-4182-4DE5-96F3-776338440AD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B2BC-3D02-49A3-AC0E-3D1A0E33BB6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AF59-6D4F-45FC-B529-2ABF1199C84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Outil d’aide</a:t>
          </a:r>
          <a:endParaRPr lang="en-US" sz="2400" kern="1200"/>
        </a:p>
      </dsp:txBody>
      <dsp:txXfrm>
        <a:off x="8318049" y="908559"/>
        <a:ext cx="2114937" cy="897246"/>
      </dsp:txXfrm>
    </dsp:sp>
    <dsp:sp modelId="{05E76196-C469-4380-9D7D-37EB8CC00BB8}">
      <dsp:nvSpPr>
        <dsp:cNvPr id="0" name=""/>
        <dsp:cNvSpPr/>
      </dsp:nvSpPr>
      <dsp:spPr>
        <a:xfrm>
          <a:off x="1852018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A906D-A760-48AA-8C74-75ACD62F8E30}">
      <dsp:nvSpPr>
        <dsp:cNvPr id="0" name=""/>
        <dsp:cNvSpPr/>
      </dsp:nvSpPr>
      <dsp:spPr>
        <a:xfrm>
          <a:off x="2040659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9AC0-B8E8-41F8-A10A-3DAF2C3ACDDC}">
      <dsp:nvSpPr>
        <dsp:cNvPr id="0" name=""/>
        <dsp:cNvSpPr/>
      </dsp:nvSpPr>
      <dsp:spPr>
        <a:xfrm>
          <a:off x="2941292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Accessible</a:t>
          </a:r>
          <a:endParaRPr lang="en-US" sz="2400" kern="1200" dirty="0"/>
        </a:p>
      </dsp:txBody>
      <dsp:txXfrm>
        <a:off x="2941292" y="2545532"/>
        <a:ext cx="2114937" cy="897246"/>
      </dsp:txXfrm>
    </dsp:sp>
    <dsp:sp modelId="{2FCF2518-5A89-428D-B395-29900094400F}">
      <dsp:nvSpPr>
        <dsp:cNvPr id="0" name=""/>
        <dsp:cNvSpPr/>
      </dsp:nvSpPr>
      <dsp:spPr>
        <a:xfrm>
          <a:off x="5543676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0DC60-E0DA-4DB0-924C-3B6A4A966CAE}">
      <dsp:nvSpPr>
        <dsp:cNvPr id="0" name=""/>
        <dsp:cNvSpPr/>
      </dsp:nvSpPr>
      <dsp:spPr>
        <a:xfrm>
          <a:off x="574053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555F-44F7-49EE-9D4B-C8314EEB1ABB}">
      <dsp:nvSpPr>
        <dsp:cNvPr id="0" name=""/>
        <dsp:cNvSpPr/>
      </dsp:nvSpPr>
      <dsp:spPr>
        <a:xfrm>
          <a:off x="6624674" y="253706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Sobre</a:t>
          </a:r>
          <a:endParaRPr lang="en-US" sz="2400" kern="1200" dirty="0"/>
        </a:p>
      </dsp:txBody>
      <dsp:txXfrm>
        <a:off x="6624674" y="253706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r>
              <a:rPr lang="fr-FR" dirty="0"/>
              <a:t>Gestion des statistiques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87C4-F2FA-4AF0-A71E-DD431D4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96" y="74023"/>
            <a:ext cx="2470608" cy="1325563"/>
          </a:xfrm>
        </p:spPr>
        <p:txBody>
          <a:bodyPr/>
          <a:lstStyle/>
          <a:p>
            <a:pPr algn="ctr"/>
            <a:r>
              <a:rPr lang="fr-FR" dirty="0"/>
              <a:t>Logotype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F46C10E-F27D-41B1-9A89-4CC74AD6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75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241224" rIns="13965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C1C1C-14EC-4FAF-A9C3-2BE56384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5CF3B27A-4B85-4DF1-A5DD-C9EACDC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Image 55" descr="Une image contenant jeu&#10;&#10;Description générée automatiquement">
            <a:extLst>
              <a:ext uri="{FF2B5EF4-FFF2-40B4-BE49-F238E27FC236}">
                <a16:creationId xmlns:a16="http://schemas.microsoft.com/office/drawing/2014/main" id="{3D4EB54E-8D3E-4696-9561-0348C3E52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75710"/>
            <a:ext cx="4937760" cy="4596765"/>
          </a:xfrm>
          <a:prstGeom prst="rect">
            <a:avLst/>
          </a:prstGeom>
        </p:spPr>
      </p:pic>
      <p:pic>
        <p:nvPicPr>
          <p:cNvPr id="55" name="Image 54" descr="Une image contenant oiseau, table&#10;&#10;Description générée automatiquement">
            <a:extLst>
              <a:ext uri="{FF2B5EF4-FFF2-40B4-BE49-F238E27FC236}">
                <a16:creationId xmlns:a16="http://schemas.microsoft.com/office/drawing/2014/main" id="{E38C5890-8202-4DB4-931D-8A601A0A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0" y="2908190"/>
            <a:ext cx="1688297" cy="571559"/>
          </a:xfrm>
          <a:prstGeom prst="rect">
            <a:avLst/>
          </a:prstGeom>
        </p:spPr>
      </p:pic>
      <p:sp>
        <p:nvSpPr>
          <p:cNvPr id="57" name="Text Box 53">
            <a:extLst>
              <a:ext uri="{FF2B5EF4-FFF2-40B4-BE49-F238E27FC236}">
                <a16:creationId xmlns:a16="http://schemas.microsoft.com/office/drawing/2014/main" id="{9169D502-E618-4DC2-BA55-702A65D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732" y="3759200"/>
            <a:ext cx="2276476" cy="984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Deux feuilles entrelacées pour rappeler le coté biologique mais aussi pour rappeler la proximité de l'épicerie avec la protection des feuilles sur le client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0C606254-AF89-48E7-BE74-4414F288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2" y="3178124"/>
            <a:ext cx="141446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 de la société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B82B49BA-FF8A-4E8D-B0D5-7A250F4E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2" y="5130231"/>
            <a:ext cx="1587501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Logotype du groupe de la société PILAF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04" name="AutoShape 56">
            <a:extLst>
              <a:ext uri="{FF2B5EF4-FFF2-40B4-BE49-F238E27FC236}">
                <a16:creationId xmlns:a16="http://schemas.microsoft.com/office/drawing/2014/main" id="{9F3024B3-B7CA-4268-AF6C-FBE35D8B16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9708" y="3322761"/>
            <a:ext cx="134929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5" name="AutoShape 57">
            <a:extLst>
              <a:ext uri="{FF2B5EF4-FFF2-40B4-BE49-F238E27FC236}">
                <a16:creationId xmlns:a16="http://schemas.microsoft.com/office/drawing/2014/main" id="{19567C4E-2D89-4AF1-A476-F0C9837EF0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6045" y="5341377"/>
            <a:ext cx="95295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6" name="AutoShape 58">
            <a:extLst>
              <a:ext uri="{FF2B5EF4-FFF2-40B4-BE49-F238E27FC236}">
                <a16:creationId xmlns:a16="http://schemas.microsoft.com/office/drawing/2014/main" id="{B9B2A6F6-1873-47FA-917D-C289A47D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569" y="2595336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7" name="AutoShape 59">
            <a:extLst>
              <a:ext uri="{FF2B5EF4-FFF2-40B4-BE49-F238E27FC236}">
                <a16:creationId xmlns:a16="http://schemas.microsoft.com/office/drawing/2014/main" id="{083F88BE-AE13-4BFF-8C21-DE07342F6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0638" y="4033205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6">
            <a:extLst>
              <a:ext uri="{FF2B5EF4-FFF2-40B4-BE49-F238E27FC236}">
                <a16:creationId xmlns:a16="http://schemas.microsoft.com/office/drawing/2014/main" id="{C93FD8E0-B09A-45AF-930C-3B0B8FF19C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9708" y="2278038"/>
            <a:ext cx="134929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54">
            <a:extLst>
              <a:ext uri="{FF2B5EF4-FFF2-40B4-BE49-F238E27FC236}">
                <a16:creationId xmlns:a16="http://schemas.microsoft.com/office/drawing/2014/main" id="{5ACF3D73-3B7F-4133-A7A8-B399E8D5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1" y="1991138"/>
            <a:ext cx="1414463" cy="5715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Cercle englobant la société dans le vert du biologique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BE4431DB-37C1-4DEF-BED1-A8B5E3ABD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105" y="2293614"/>
            <a:ext cx="1414463" cy="5715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Epi de blé rappelant la provenance locale des produits 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 l’entreprise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Notre solution en quelques mots…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4B4193-ACDE-4F24-9D8B-25833BBA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966464"/>
              </p:ext>
            </p:extLst>
          </p:nvPr>
        </p:nvGraphicFramePr>
        <p:xfrm>
          <a:off x="109219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160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Logotype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Jean LAURENT</cp:lastModifiedBy>
  <cp:revision>11</cp:revision>
  <dcterms:created xsi:type="dcterms:W3CDTF">2020-06-02T19:24:52Z</dcterms:created>
  <dcterms:modified xsi:type="dcterms:W3CDTF">2020-06-03T11:28:58Z</dcterms:modified>
</cp:coreProperties>
</file>