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C0DC0-C18F-4A8D-BD83-9DA78459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8EC93-B492-41EB-95EC-E4803F9A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F5BCC-756C-4118-BD80-EF53748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9E048-84A2-4C9F-8EFB-CED81CB5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9270F-87F7-46E1-8EC2-18089FDA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8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1898-4669-4336-9DA3-20463CD3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F88B3-231D-4D2E-BECA-4D8BA9E9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47B2B-9F16-4BF7-A5B4-CBEB109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DCD03-8EDE-4DD4-A454-BFE2FEB7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DE1D6-84BA-4B67-806C-400E4276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DB9AEF-27E8-4935-88D4-E8228BE08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1E21C-B5E6-4132-8418-1315C35B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E231B-F0AB-47AF-9FCE-8B1C269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ED613-2CCA-4A22-8F5C-B5DECA0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097AB-F78E-4041-8921-BFB6E03B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8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3699-A90F-4337-9894-E3FFB5C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C2522-6B93-4B4A-B74F-2E462E33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6FB0A-6486-48CB-84C8-2E45968B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1A75-E4BC-4FAF-A9B2-4030C13A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9AD98-4B78-45EE-91C7-D267231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6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51DFD-1AE2-45E4-8458-F6D41C37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0EC26A-DA11-47B7-8433-C1B66B8E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4892D-C936-4739-846F-02912E54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0075E-5AA1-466E-BEEE-3BCFD828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E9F3C-1863-4FBB-BA16-AC122ECD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3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EF4D-D39C-4BA5-B70A-7F6DA220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0A109-9D8A-4548-B865-71067EFD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90B39-BC8D-401A-8FD0-9F3B4B97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307E9-88D0-4D3B-A433-AB5A4A3B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5C9CE-E264-4573-91A3-55656B52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38972-C106-4241-B86A-10E9DF0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1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DC2EB-5F58-42F5-867A-2F650AB4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120F5-768B-4D4F-888E-E30787C5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6FD16-94B0-44EA-A553-527A5812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2AD32E-60E9-4643-88F7-F52598048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B4CB7-FCA8-456B-9792-065BA6C0C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B34177-EDF1-465F-9C40-951D64C3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3A7F27-6F3F-4C62-90DC-FE140B46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4DBF4D-C295-4AEE-82BD-0C9EB55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1C73F-5353-4F90-83EC-BBDD15E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0366A7-3873-49CE-ADDA-E6479B05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B7BE8B-DD9B-4C1F-A8F8-40D29CD7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0AFAAC-54E1-4BAC-9DFD-51761AC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B9A0FC-DE93-4E71-9878-F1639157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15B9C1-D9AA-4ED0-B185-6367920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C2A86-EAC1-4E3B-8AE2-352DA518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1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76E4-B969-4E08-AF88-8A764BD2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96E68-046B-4A4F-8B65-3502C265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788755-1E41-4C99-B122-8EF384D1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41901-8F54-41F1-99CA-C97500AD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428F33-B1AC-4F8A-99C6-F476BBC6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C00BB-89F3-4C6F-8EE7-51D26935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B88B8-F7A0-4A3C-B8D1-C7FA9F52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328C9E-8C64-4C33-9382-5D81B1BC9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79B94D-7CB1-4DA2-B7CE-091D9CCA8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29D20-925A-46A3-A7A2-E10FFFAB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7A2B44-C98C-4E56-8F95-3A60FC7A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524C3-EB98-47DE-A2CD-2EB31EEB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8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1106DD-D917-4E0F-AF0C-7FA5F49C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756C4F-3D9E-4EBF-8057-85F4082C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ED02C-6406-43F4-8879-1D261474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8E8-50A8-44FB-9B8C-B3586663F83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5032A-AC92-4662-ADD5-44B5BCB3A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F2034-F2B1-45E8-AAFE-6827C623F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">
            <a:extLst>
              <a:ext uri="{FF2B5EF4-FFF2-40B4-BE49-F238E27FC236}">
                <a16:creationId xmlns:a16="http://schemas.microsoft.com/office/drawing/2014/main" id="{D58BA116-1AEC-46F9-94C9-D8B64A482333}"/>
              </a:ext>
            </a:extLst>
          </p:cNvPr>
          <p:cNvSpPr txBox="1"/>
          <p:nvPr/>
        </p:nvSpPr>
        <p:spPr>
          <a:xfrm>
            <a:off x="7882777" y="5726793"/>
            <a:ext cx="323560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latin typeface="Calibri Light"/>
                <a:cs typeface="Calibri"/>
              </a:rPr>
              <a:t>DUT Informatique - Semestre 2 </a:t>
            </a:r>
            <a:endParaRPr lang="fr-FR" b="1" dirty="0">
              <a:latin typeface="Calibri Light"/>
              <a:cs typeface="Calibri Light"/>
            </a:endParaRPr>
          </a:p>
          <a:p>
            <a:pPr algn="ctr"/>
            <a:r>
              <a:rPr lang="fr-FR" b="1" dirty="0">
                <a:latin typeface="Calibri Light"/>
                <a:cs typeface="Calibri"/>
              </a:rPr>
              <a:t>IUT du Limousin / 2019-2020</a:t>
            </a:r>
          </a:p>
        </p:txBody>
      </p:sp>
      <p:sp>
        <p:nvSpPr>
          <p:cNvPr id="15" name="ZoneTexte 1">
            <a:extLst>
              <a:ext uri="{FF2B5EF4-FFF2-40B4-BE49-F238E27FC236}">
                <a16:creationId xmlns:a16="http://schemas.microsoft.com/office/drawing/2014/main" id="{30ADBCCD-D953-4654-A8ED-F04ED1EFA6C9}"/>
              </a:ext>
            </a:extLst>
          </p:cNvPr>
          <p:cNvSpPr txBox="1"/>
          <p:nvPr/>
        </p:nvSpPr>
        <p:spPr>
          <a:xfrm>
            <a:off x="1073622" y="5172795"/>
            <a:ext cx="312972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cs typeface="Calibri"/>
              </a:rPr>
              <a:t>Antoine DROUAL</a:t>
            </a:r>
          </a:p>
          <a:p>
            <a:r>
              <a:rPr lang="fr-FR" b="1" dirty="0">
                <a:cs typeface="Calibri"/>
              </a:rPr>
              <a:t>Jean LAURENT</a:t>
            </a:r>
          </a:p>
          <a:p>
            <a:r>
              <a:rPr lang="fr-FR" b="1" dirty="0">
                <a:cs typeface="Calibri"/>
              </a:rPr>
              <a:t>Thomas MARTY</a:t>
            </a:r>
          </a:p>
          <a:p>
            <a:r>
              <a:rPr lang="fr-FR" b="1" dirty="0">
                <a:cs typeface="Calibri"/>
              </a:rPr>
              <a:t>Valentin ROUGIER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18EF238-0F70-4C4E-B8C2-E17EE90B5D74}"/>
              </a:ext>
            </a:extLst>
          </p:cNvPr>
          <p:cNvSpPr>
            <a:spLocks noGrp="1"/>
          </p:cNvSpPr>
          <p:nvPr/>
        </p:nvSpPr>
        <p:spPr>
          <a:xfrm>
            <a:off x="1062383" y="484876"/>
            <a:ext cx="10058400" cy="85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cs typeface="Calibri Light"/>
              </a:rPr>
              <a:t>Projet Tutoré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152E9D-4AFE-4C35-8D2F-E159C0802502}"/>
              </a:ext>
            </a:extLst>
          </p:cNvPr>
          <p:cNvSpPr txBox="1"/>
          <p:nvPr/>
        </p:nvSpPr>
        <p:spPr>
          <a:xfrm>
            <a:off x="-4417" y="29022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Description &amp; 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069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09451-AC6C-4D7E-ADCA-1BA68EEA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Compréhension globale du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2A4B32-7B1F-41F2-9C1A-CB7CA76A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221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000" dirty="0">
                <a:solidFill>
                  <a:srgbClr val="FF0000"/>
                </a:solidFill>
              </a:rPr>
              <a:t>Souhait : </a:t>
            </a:r>
            <a:r>
              <a:rPr lang="fr-FR" sz="2200" dirty="0"/>
              <a:t>Création d’un système d’information pour votre magasin BIO « Société PILAF »</a:t>
            </a:r>
          </a:p>
          <a:p>
            <a:pPr marL="0" indent="0">
              <a:buNone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Simplification du travail pour les employés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du suivi du stock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de la communication intra-entreprise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Fluidification du passage en caisse</a:t>
            </a:r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C88D2-3958-4BB6-8757-16F33B77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Précision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15187-7011-456D-8777-14467B8A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dirty="0"/>
              <a:t>Utilisations majeures de l’application : 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Gestion des articles</a:t>
            </a:r>
          </a:p>
          <a:p>
            <a:pPr>
              <a:buFontTx/>
              <a:buChar char="-"/>
            </a:pPr>
            <a:r>
              <a:rPr lang="fr-FR" dirty="0"/>
              <a:t>Gestion des clients</a:t>
            </a:r>
          </a:p>
          <a:p>
            <a:pPr>
              <a:buFontTx/>
              <a:buChar char="-"/>
            </a:pPr>
            <a:r>
              <a:rPr lang="fr-FR" dirty="0"/>
              <a:t>Gestion des fournisseurs</a:t>
            </a:r>
          </a:p>
          <a:p>
            <a:pPr>
              <a:buFontTx/>
              <a:buChar char="-"/>
            </a:pPr>
            <a:r>
              <a:rPr lang="fr-FR" dirty="0"/>
              <a:t>Gestion des commandes</a:t>
            </a:r>
          </a:p>
          <a:p>
            <a:pPr>
              <a:buFontTx/>
              <a:buChar char="-"/>
            </a:pPr>
            <a:r>
              <a:rPr lang="fr-FR" dirty="0"/>
              <a:t>Gestion des horaires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50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BCB0E-4660-4AF1-B7EB-623BB675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Notre solution en quelques mots…</a:t>
            </a:r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3092793-8ECD-4914-85B7-621942F094BF}"/>
              </a:ext>
            </a:extLst>
          </p:cNvPr>
          <p:cNvGrpSpPr/>
          <p:nvPr/>
        </p:nvGrpSpPr>
        <p:grpSpPr>
          <a:xfrm>
            <a:off x="920813" y="2737859"/>
            <a:ext cx="10350373" cy="2534425"/>
            <a:chOff x="920813" y="2737859"/>
            <a:chExt cx="10350373" cy="253442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E96F568-99C3-49CD-82D2-27DB87C30540}"/>
                </a:ext>
              </a:extLst>
            </p:cNvPr>
            <p:cNvSpPr/>
            <p:nvPr/>
          </p:nvSpPr>
          <p:spPr>
            <a:xfrm>
              <a:off x="920813" y="2737859"/>
              <a:ext cx="897246" cy="897246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" name="Rectangle 7" descr="Stopwatch">
              <a:extLst>
                <a:ext uri="{FF2B5EF4-FFF2-40B4-BE49-F238E27FC236}">
                  <a16:creationId xmlns:a16="http://schemas.microsoft.com/office/drawing/2014/main" id="{B436A1F8-AF5A-406F-BC26-756957CC4522}"/>
                </a:ext>
              </a:extLst>
            </p:cNvPr>
            <p:cNvSpPr/>
            <p:nvPr/>
          </p:nvSpPr>
          <p:spPr>
            <a:xfrm>
              <a:off x="1109234" y="2926281"/>
              <a:ext cx="520402" cy="52040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CE87E704-95E4-48F6-AFC3-ABF1A98A3EC1}"/>
                </a:ext>
              </a:extLst>
            </p:cNvPr>
            <p:cNvSpPr/>
            <p:nvPr/>
          </p:nvSpPr>
          <p:spPr>
            <a:xfrm>
              <a:off x="2010326" y="2737859"/>
              <a:ext cx="2114937" cy="897246"/>
            </a:xfrm>
            <a:custGeom>
              <a:avLst/>
              <a:gdLst>
                <a:gd name="connsiteX0" fmla="*/ 0 w 2114937"/>
                <a:gd name="connsiteY0" fmla="*/ 0 h 897246"/>
                <a:gd name="connsiteX1" fmla="*/ 2114937 w 2114937"/>
                <a:gd name="connsiteY1" fmla="*/ 0 h 897246"/>
                <a:gd name="connsiteX2" fmla="*/ 2114937 w 2114937"/>
                <a:gd name="connsiteY2" fmla="*/ 897246 h 897246"/>
                <a:gd name="connsiteX3" fmla="*/ 0 w 2114937"/>
                <a:gd name="connsiteY3" fmla="*/ 897246 h 897246"/>
                <a:gd name="connsiteX4" fmla="*/ 0 w 2114937"/>
                <a:gd name="connsiteY4" fmla="*/ 0 h 89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937" h="897246">
                  <a:moveTo>
                    <a:pt x="0" y="0"/>
                  </a:moveTo>
                  <a:lnTo>
                    <a:pt x="2114937" y="0"/>
                  </a:lnTo>
                  <a:lnTo>
                    <a:pt x="2114937" y="897246"/>
                  </a:lnTo>
                  <a:lnTo>
                    <a:pt x="0" y="8972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Efficace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E38492B-B33E-4115-B8C4-17D9085FC3E9}"/>
                </a:ext>
              </a:extLst>
            </p:cNvPr>
            <p:cNvSpPr/>
            <p:nvPr/>
          </p:nvSpPr>
          <p:spPr>
            <a:xfrm>
              <a:off x="4493775" y="2737859"/>
              <a:ext cx="897246" cy="897246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" name="Rectangle 10" descr="Head with Gears">
              <a:extLst>
                <a:ext uri="{FF2B5EF4-FFF2-40B4-BE49-F238E27FC236}">
                  <a16:creationId xmlns:a16="http://schemas.microsoft.com/office/drawing/2014/main" id="{7824F1D9-18A5-4261-9352-F216427735D1}"/>
                </a:ext>
              </a:extLst>
            </p:cNvPr>
            <p:cNvSpPr/>
            <p:nvPr/>
          </p:nvSpPr>
          <p:spPr>
            <a:xfrm>
              <a:off x="4682196" y="2926281"/>
              <a:ext cx="520402" cy="52040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8C2B517-7378-41A8-9EC6-01CAE1E6819B}"/>
                </a:ext>
              </a:extLst>
            </p:cNvPr>
            <p:cNvSpPr/>
            <p:nvPr/>
          </p:nvSpPr>
          <p:spPr>
            <a:xfrm>
              <a:off x="5583288" y="2737859"/>
              <a:ext cx="2114937" cy="897246"/>
            </a:xfrm>
            <a:custGeom>
              <a:avLst/>
              <a:gdLst>
                <a:gd name="connsiteX0" fmla="*/ 0 w 2114937"/>
                <a:gd name="connsiteY0" fmla="*/ 0 h 897246"/>
                <a:gd name="connsiteX1" fmla="*/ 2114937 w 2114937"/>
                <a:gd name="connsiteY1" fmla="*/ 0 h 897246"/>
                <a:gd name="connsiteX2" fmla="*/ 2114937 w 2114937"/>
                <a:gd name="connsiteY2" fmla="*/ 897246 h 897246"/>
                <a:gd name="connsiteX3" fmla="*/ 0 w 2114937"/>
                <a:gd name="connsiteY3" fmla="*/ 897246 h 897246"/>
                <a:gd name="connsiteX4" fmla="*/ 0 w 2114937"/>
                <a:gd name="connsiteY4" fmla="*/ 0 h 89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937" h="897246">
                  <a:moveTo>
                    <a:pt x="0" y="0"/>
                  </a:moveTo>
                  <a:lnTo>
                    <a:pt x="2114937" y="0"/>
                  </a:lnTo>
                  <a:lnTo>
                    <a:pt x="2114937" y="897246"/>
                  </a:lnTo>
                  <a:lnTo>
                    <a:pt x="0" y="8972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Intuitif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9A816FA-EA34-412F-893C-4FA4F5DBDC03}"/>
                </a:ext>
              </a:extLst>
            </p:cNvPr>
            <p:cNvSpPr/>
            <p:nvPr/>
          </p:nvSpPr>
          <p:spPr>
            <a:xfrm>
              <a:off x="8066736" y="2737859"/>
              <a:ext cx="897246" cy="897246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" name="Rectangle 13" descr="Tools">
              <a:extLst>
                <a:ext uri="{FF2B5EF4-FFF2-40B4-BE49-F238E27FC236}">
                  <a16:creationId xmlns:a16="http://schemas.microsoft.com/office/drawing/2014/main" id="{5A589A0B-0CE6-42D3-B1CA-E46F7B44992F}"/>
                </a:ext>
              </a:extLst>
            </p:cNvPr>
            <p:cNvSpPr/>
            <p:nvPr/>
          </p:nvSpPr>
          <p:spPr>
            <a:xfrm>
              <a:off x="8255158" y="2926281"/>
              <a:ext cx="520402" cy="520402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03F86283-9D26-4333-88E2-BFE2832A0D23}"/>
                </a:ext>
              </a:extLst>
            </p:cNvPr>
            <p:cNvSpPr/>
            <p:nvPr/>
          </p:nvSpPr>
          <p:spPr>
            <a:xfrm>
              <a:off x="9156249" y="2737859"/>
              <a:ext cx="2114937" cy="897246"/>
            </a:xfrm>
            <a:custGeom>
              <a:avLst/>
              <a:gdLst>
                <a:gd name="connsiteX0" fmla="*/ 0 w 2114937"/>
                <a:gd name="connsiteY0" fmla="*/ 0 h 897246"/>
                <a:gd name="connsiteX1" fmla="*/ 2114937 w 2114937"/>
                <a:gd name="connsiteY1" fmla="*/ 0 h 897246"/>
                <a:gd name="connsiteX2" fmla="*/ 2114937 w 2114937"/>
                <a:gd name="connsiteY2" fmla="*/ 897246 h 897246"/>
                <a:gd name="connsiteX3" fmla="*/ 0 w 2114937"/>
                <a:gd name="connsiteY3" fmla="*/ 897246 h 897246"/>
                <a:gd name="connsiteX4" fmla="*/ 0 w 2114937"/>
                <a:gd name="connsiteY4" fmla="*/ 0 h 89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937" h="897246">
                  <a:moveTo>
                    <a:pt x="0" y="0"/>
                  </a:moveTo>
                  <a:lnTo>
                    <a:pt x="2114937" y="0"/>
                  </a:lnTo>
                  <a:lnTo>
                    <a:pt x="2114937" y="897246"/>
                  </a:lnTo>
                  <a:lnTo>
                    <a:pt x="0" y="8972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Outil d’aide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D1A3A6D-7C58-4C48-9362-2FDF21E35E1B}"/>
                </a:ext>
              </a:extLst>
            </p:cNvPr>
            <p:cNvSpPr/>
            <p:nvPr/>
          </p:nvSpPr>
          <p:spPr>
            <a:xfrm>
              <a:off x="920813" y="4375038"/>
              <a:ext cx="897246" cy="897246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ED9F3-B753-4483-ABDC-81767B243AB8}"/>
                </a:ext>
              </a:extLst>
            </p:cNvPr>
            <p:cNvSpPr/>
            <p:nvPr/>
          </p:nvSpPr>
          <p:spPr>
            <a:xfrm>
              <a:off x="1109234" y="4563459"/>
              <a:ext cx="520402" cy="520402"/>
            </a:xfrm>
            <a:prstGeom prst="rect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bg1">
                <a:hueOff val="0"/>
                <a:satOff val="0"/>
                <a:lumOff val="0"/>
                <a:alphaOff val="0"/>
              </a:schemeClr>
            </a:fillRef>
            <a:effectRef idx="2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7FFB11DE-9C86-4D47-A94E-FC6A9180DBDE}"/>
                </a:ext>
              </a:extLst>
            </p:cNvPr>
            <p:cNvSpPr/>
            <p:nvPr/>
          </p:nvSpPr>
          <p:spPr>
            <a:xfrm>
              <a:off x="2010326" y="4375038"/>
              <a:ext cx="2114937" cy="897246"/>
            </a:xfrm>
            <a:custGeom>
              <a:avLst/>
              <a:gdLst>
                <a:gd name="connsiteX0" fmla="*/ 0 w 2114937"/>
                <a:gd name="connsiteY0" fmla="*/ 0 h 897246"/>
                <a:gd name="connsiteX1" fmla="*/ 2114937 w 2114937"/>
                <a:gd name="connsiteY1" fmla="*/ 0 h 897246"/>
                <a:gd name="connsiteX2" fmla="*/ 2114937 w 2114937"/>
                <a:gd name="connsiteY2" fmla="*/ 897246 h 897246"/>
                <a:gd name="connsiteX3" fmla="*/ 0 w 2114937"/>
                <a:gd name="connsiteY3" fmla="*/ 897246 h 897246"/>
                <a:gd name="connsiteX4" fmla="*/ 0 w 2114937"/>
                <a:gd name="connsiteY4" fmla="*/ 0 h 89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937" h="897246">
                  <a:moveTo>
                    <a:pt x="0" y="0"/>
                  </a:moveTo>
                  <a:lnTo>
                    <a:pt x="2114937" y="0"/>
                  </a:lnTo>
                  <a:lnTo>
                    <a:pt x="2114937" y="897246"/>
                  </a:lnTo>
                  <a:lnTo>
                    <a:pt x="0" y="8972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400" kern="1200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23D3988-0212-4208-B1EA-3259BF227A67}"/>
                </a:ext>
              </a:extLst>
            </p:cNvPr>
            <p:cNvSpPr/>
            <p:nvPr/>
          </p:nvSpPr>
          <p:spPr>
            <a:xfrm>
              <a:off x="4493775" y="4375038"/>
              <a:ext cx="897246" cy="897246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045B25-5D89-4DC0-A8D9-559626B95479}"/>
                </a:ext>
              </a:extLst>
            </p:cNvPr>
            <p:cNvSpPr/>
            <p:nvPr/>
          </p:nvSpPr>
          <p:spPr>
            <a:xfrm>
              <a:off x="4682196" y="4563459"/>
              <a:ext cx="520402" cy="520402"/>
            </a:xfrm>
            <a:prstGeom prst="rect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bg1">
                <a:hueOff val="0"/>
                <a:satOff val="0"/>
                <a:lumOff val="0"/>
                <a:alphaOff val="0"/>
              </a:schemeClr>
            </a:fillRef>
            <a:effectRef idx="2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0D711886-4770-49BD-BA8D-1E43DBA70674}"/>
                </a:ext>
              </a:extLst>
            </p:cNvPr>
            <p:cNvSpPr/>
            <p:nvPr/>
          </p:nvSpPr>
          <p:spPr>
            <a:xfrm>
              <a:off x="5583288" y="4375038"/>
              <a:ext cx="2114937" cy="897246"/>
            </a:xfrm>
            <a:custGeom>
              <a:avLst/>
              <a:gdLst>
                <a:gd name="connsiteX0" fmla="*/ 0 w 2114937"/>
                <a:gd name="connsiteY0" fmla="*/ 0 h 897246"/>
                <a:gd name="connsiteX1" fmla="*/ 2114937 w 2114937"/>
                <a:gd name="connsiteY1" fmla="*/ 0 h 897246"/>
                <a:gd name="connsiteX2" fmla="*/ 2114937 w 2114937"/>
                <a:gd name="connsiteY2" fmla="*/ 897246 h 897246"/>
                <a:gd name="connsiteX3" fmla="*/ 0 w 2114937"/>
                <a:gd name="connsiteY3" fmla="*/ 897246 h 897246"/>
                <a:gd name="connsiteX4" fmla="*/ 0 w 2114937"/>
                <a:gd name="connsiteY4" fmla="*/ 0 h 89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937" h="897246">
                  <a:moveTo>
                    <a:pt x="0" y="0"/>
                  </a:moveTo>
                  <a:lnTo>
                    <a:pt x="2114937" y="0"/>
                  </a:lnTo>
                  <a:lnTo>
                    <a:pt x="2114937" y="897246"/>
                  </a:lnTo>
                  <a:lnTo>
                    <a:pt x="0" y="8972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2103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Thème Office</vt:lpstr>
      <vt:lpstr>Présentation PowerPoint</vt:lpstr>
      <vt:lpstr>Compréhension globale du projet</vt:lpstr>
      <vt:lpstr>Précision du projet</vt:lpstr>
      <vt:lpstr>Notre solution en quelques mots…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Rougier</dc:creator>
  <cp:lastModifiedBy>Valentin Rougier</cp:lastModifiedBy>
  <cp:revision>2</cp:revision>
  <dcterms:created xsi:type="dcterms:W3CDTF">2020-06-02T19:24:52Z</dcterms:created>
  <dcterms:modified xsi:type="dcterms:W3CDTF">2020-06-02T19:30:38Z</dcterms:modified>
</cp:coreProperties>
</file>