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102121-826F-45CD-B491-FC2EA590FAE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83C0B5D-CAA0-4EAD-877A-BB03B3010D64}">
      <dgm:prSet/>
      <dgm:spPr/>
      <dgm:t>
        <a:bodyPr/>
        <a:lstStyle/>
        <a:p>
          <a:r>
            <a:rPr lang="fr-FR"/>
            <a:t>Efficace</a:t>
          </a:r>
          <a:endParaRPr lang="en-US"/>
        </a:p>
      </dgm:t>
    </dgm:pt>
    <dgm:pt modelId="{0ABDE4D5-1825-4812-B36A-53B8BF86E9A6}" type="parTrans" cxnId="{96F5C403-5F21-476C-91C6-F38CA2DB7C07}">
      <dgm:prSet/>
      <dgm:spPr/>
      <dgm:t>
        <a:bodyPr/>
        <a:lstStyle/>
        <a:p>
          <a:endParaRPr lang="en-US"/>
        </a:p>
      </dgm:t>
    </dgm:pt>
    <dgm:pt modelId="{748BD688-C03E-4D2C-8928-43A1D94DA7F6}" type="sibTrans" cxnId="{96F5C403-5F21-476C-91C6-F38CA2DB7C07}">
      <dgm:prSet/>
      <dgm:spPr/>
      <dgm:t>
        <a:bodyPr/>
        <a:lstStyle/>
        <a:p>
          <a:endParaRPr lang="en-US"/>
        </a:p>
      </dgm:t>
    </dgm:pt>
    <dgm:pt modelId="{F880505A-0A47-4A0E-A038-3B8701A6009E}">
      <dgm:prSet/>
      <dgm:spPr/>
      <dgm:t>
        <a:bodyPr/>
        <a:lstStyle/>
        <a:p>
          <a:r>
            <a:rPr lang="fr-FR"/>
            <a:t>Intuitive</a:t>
          </a:r>
          <a:endParaRPr lang="en-US"/>
        </a:p>
      </dgm:t>
    </dgm:pt>
    <dgm:pt modelId="{64F06981-C249-4694-A508-2907A64E7505}" type="parTrans" cxnId="{A436C0FE-2B31-4B74-80EE-862D8C6EC8B3}">
      <dgm:prSet/>
      <dgm:spPr/>
      <dgm:t>
        <a:bodyPr/>
        <a:lstStyle/>
        <a:p>
          <a:endParaRPr lang="en-US"/>
        </a:p>
      </dgm:t>
    </dgm:pt>
    <dgm:pt modelId="{51BAA304-29E9-4220-B785-F464F8C76F78}" type="sibTrans" cxnId="{A436C0FE-2B31-4B74-80EE-862D8C6EC8B3}">
      <dgm:prSet/>
      <dgm:spPr/>
      <dgm:t>
        <a:bodyPr/>
        <a:lstStyle/>
        <a:p>
          <a:endParaRPr lang="en-US"/>
        </a:p>
      </dgm:t>
    </dgm:pt>
    <dgm:pt modelId="{FCE3982F-05E2-4129-BD29-F4FEF91D3A0C}">
      <dgm:prSet/>
      <dgm:spPr/>
      <dgm:t>
        <a:bodyPr/>
        <a:lstStyle/>
        <a:p>
          <a:r>
            <a:rPr lang="fr-FR"/>
            <a:t>Outil d’aide</a:t>
          </a:r>
          <a:endParaRPr lang="en-US"/>
        </a:p>
      </dgm:t>
    </dgm:pt>
    <dgm:pt modelId="{9AAAC94B-261B-4C63-98F1-15B5783AE957}" type="parTrans" cxnId="{FBFD2997-35FA-47A3-A69D-8F14A98B35C5}">
      <dgm:prSet/>
      <dgm:spPr/>
      <dgm:t>
        <a:bodyPr/>
        <a:lstStyle/>
        <a:p>
          <a:endParaRPr lang="en-US"/>
        </a:p>
      </dgm:t>
    </dgm:pt>
    <dgm:pt modelId="{9654741B-5219-466A-8C71-E9DF1F57E863}" type="sibTrans" cxnId="{FBFD2997-35FA-47A3-A69D-8F14A98B35C5}">
      <dgm:prSet/>
      <dgm:spPr/>
      <dgm:t>
        <a:bodyPr/>
        <a:lstStyle/>
        <a:p>
          <a:endParaRPr lang="en-US"/>
        </a:p>
      </dgm:t>
    </dgm:pt>
    <dgm:pt modelId="{A193BB00-CA6A-44F0-B3CA-E0767A09776D}">
      <dgm:prSet/>
      <dgm:spPr/>
      <dgm:t>
        <a:bodyPr/>
        <a:lstStyle/>
        <a:p>
          <a:r>
            <a:rPr lang="fr-FR" dirty="0"/>
            <a:t>Accessible</a:t>
          </a:r>
          <a:endParaRPr lang="en-US" dirty="0"/>
        </a:p>
      </dgm:t>
    </dgm:pt>
    <dgm:pt modelId="{CC21C487-C56F-43DD-B5DB-C3E977B48C78}" type="parTrans" cxnId="{AD576F80-7F3B-4977-BDC8-1A8BD3D7DD85}">
      <dgm:prSet/>
      <dgm:spPr/>
      <dgm:t>
        <a:bodyPr/>
        <a:lstStyle/>
        <a:p>
          <a:endParaRPr lang="en-US"/>
        </a:p>
      </dgm:t>
    </dgm:pt>
    <dgm:pt modelId="{4CB00661-41CE-44F4-ACA0-1ED056EC7844}" type="sibTrans" cxnId="{AD576F80-7F3B-4977-BDC8-1A8BD3D7DD85}">
      <dgm:prSet/>
      <dgm:spPr/>
      <dgm:t>
        <a:bodyPr/>
        <a:lstStyle/>
        <a:p>
          <a:endParaRPr lang="en-US"/>
        </a:p>
      </dgm:t>
    </dgm:pt>
    <dgm:pt modelId="{F6DC559D-359C-4F66-BCC9-51D3E78974B9}">
      <dgm:prSet/>
      <dgm:spPr/>
      <dgm:t>
        <a:bodyPr/>
        <a:lstStyle/>
        <a:p>
          <a:r>
            <a:rPr lang="fr-FR" dirty="0"/>
            <a:t>Sobre</a:t>
          </a:r>
          <a:endParaRPr lang="en-US" dirty="0"/>
        </a:p>
      </dgm:t>
    </dgm:pt>
    <dgm:pt modelId="{220EC191-DED0-4625-ADFD-685094D6C493}" type="parTrans" cxnId="{08D1BF0F-E602-443D-9F27-864A356D5307}">
      <dgm:prSet/>
      <dgm:spPr/>
      <dgm:t>
        <a:bodyPr/>
        <a:lstStyle/>
        <a:p>
          <a:endParaRPr lang="en-US"/>
        </a:p>
      </dgm:t>
    </dgm:pt>
    <dgm:pt modelId="{C163D741-2649-436F-B4A1-8E01009E2870}" type="sibTrans" cxnId="{08D1BF0F-E602-443D-9F27-864A356D5307}">
      <dgm:prSet/>
      <dgm:spPr/>
      <dgm:t>
        <a:bodyPr/>
        <a:lstStyle/>
        <a:p>
          <a:endParaRPr lang="en-US"/>
        </a:p>
      </dgm:t>
    </dgm:pt>
    <dgm:pt modelId="{DE974BC1-42B3-434D-86F3-AC50DD54E03D}" type="pres">
      <dgm:prSet presAssocID="{0B102121-826F-45CD-B491-FC2EA590FAE9}" presName="root" presStyleCnt="0">
        <dgm:presLayoutVars>
          <dgm:dir/>
          <dgm:resizeHandles val="exact"/>
        </dgm:presLayoutVars>
      </dgm:prSet>
      <dgm:spPr/>
    </dgm:pt>
    <dgm:pt modelId="{8D78EDB2-F573-48FC-8F0E-9BA287DF8590}" type="pres">
      <dgm:prSet presAssocID="{0B102121-826F-45CD-B491-FC2EA590FAE9}" presName="container" presStyleCnt="0">
        <dgm:presLayoutVars>
          <dgm:dir/>
          <dgm:resizeHandles val="exact"/>
        </dgm:presLayoutVars>
      </dgm:prSet>
      <dgm:spPr/>
    </dgm:pt>
    <dgm:pt modelId="{E31AD6B8-8CC7-43F2-9232-BDEE17B1FE29}" type="pres">
      <dgm:prSet presAssocID="{583C0B5D-CAA0-4EAD-877A-BB03B3010D64}" presName="compNode" presStyleCnt="0"/>
      <dgm:spPr/>
    </dgm:pt>
    <dgm:pt modelId="{A99B2098-1F3D-4FE6-8BA4-10174B7B3A9A}" type="pres">
      <dgm:prSet presAssocID="{583C0B5D-CAA0-4EAD-877A-BB03B3010D64}" presName="iconBgRect" presStyleLbl="bgShp" presStyleIdx="0" presStyleCnt="5"/>
      <dgm:spPr/>
    </dgm:pt>
    <dgm:pt modelId="{2C23B9F1-2617-4D6B-A223-D60CC1641ED0}" type="pres">
      <dgm:prSet presAssocID="{583C0B5D-CAA0-4EAD-877A-BB03B3010D6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1280B65-21E6-4E0B-8F3E-BA52A267D654}" type="pres">
      <dgm:prSet presAssocID="{583C0B5D-CAA0-4EAD-877A-BB03B3010D64}" presName="spaceRect" presStyleCnt="0"/>
      <dgm:spPr/>
    </dgm:pt>
    <dgm:pt modelId="{0165AD21-A549-4907-9CE6-72040A0C20CA}" type="pres">
      <dgm:prSet presAssocID="{583C0B5D-CAA0-4EAD-877A-BB03B3010D64}" presName="textRect" presStyleLbl="revTx" presStyleIdx="0" presStyleCnt="5">
        <dgm:presLayoutVars>
          <dgm:chMax val="1"/>
          <dgm:chPref val="1"/>
        </dgm:presLayoutVars>
      </dgm:prSet>
      <dgm:spPr/>
    </dgm:pt>
    <dgm:pt modelId="{2AF4CDA4-BEB1-451E-B6CD-A38646385907}" type="pres">
      <dgm:prSet presAssocID="{748BD688-C03E-4D2C-8928-43A1D94DA7F6}" presName="sibTrans" presStyleLbl="sibTrans2D1" presStyleIdx="0" presStyleCnt="0"/>
      <dgm:spPr/>
    </dgm:pt>
    <dgm:pt modelId="{132126C5-0A5A-46EA-A741-EFF72DFB56E4}" type="pres">
      <dgm:prSet presAssocID="{F880505A-0A47-4A0E-A038-3B8701A6009E}" presName="compNode" presStyleCnt="0"/>
      <dgm:spPr/>
    </dgm:pt>
    <dgm:pt modelId="{648A43FF-F9C7-47F6-9001-17D449DA8056}" type="pres">
      <dgm:prSet presAssocID="{F880505A-0A47-4A0E-A038-3B8701A6009E}" presName="iconBgRect" presStyleLbl="bgShp" presStyleIdx="1" presStyleCnt="5"/>
      <dgm:spPr/>
    </dgm:pt>
    <dgm:pt modelId="{1F215167-F9D8-458C-848D-96220660DD7A}" type="pres">
      <dgm:prSet presAssocID="{F880505A-0A47-4A0E-A038-3B8701A6009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A7AA733-15A2-4B07-BA1E-22BED77E5625}" type="pres">
      <dgm:prSet presAssocID="{F880505A-0A47-4A0E-A038-3B8701A6009E}" presName="spaceRect" presStyleCnt="0"/>
      <dgm:spPr/>
    </dgm:pt>
    <dgm:pt modelId="{54F5D4B0-E3F9-42D0-B052-70832FAA163B}" type="pres">
      <dgm:prSet presAssocID="{F880505A-0A47-4A0E-A038-3B8701A6009E}" presName="textRect" presStyleLbl="revTx" presStyleIdx="1" presStyleCnt="5">
        <dgm:presLayoutVars>
          <dgm:chMax val="1"/>
          <dgm:chPref val="1"/>
        </dgm:presLayoutVars>
      </dgm:prSet>
      <dgm:spPr/>
    </dgm:pt>
    <dgm:pt modelId="{B86ECC1E-F300-453B-99F4-B44AEEA326E9}" type="pres">
      <dgm:prSet presAssocID="{51BAA304-29E9-4220-B785-F464F8C76F78}" presName="sibTrans" presStyleLbl="sibTrans2D1" presStyleIdx="0" presStyleCnt="0"/>
      <dgm:spPr/>
    </dgm:pt>
    <dgm:pt modelId="{30C9DD1F-1A3A-45DA-B63E-892219F458B3}" type="pres">
      <dgm:prSet presAssocID="{FCE3982F-05E2-4129-BD29-F4FEF91D3A0C}" presName="compNode" presStyleCnt="0"/>
      <dgm:spPr/>
    </dgm:pt>
    <dgm:pt modelId="{E4C867B0-4182-4DE5-96F3-776338440ADA}" type="pres">
      <dgm:prSet presAssocID="{FCE3982F-05E2-4129-BD29-F4FEF91D3A0C}" presName="iconBgRect" presStyleLbl="bgShp" presStyleIdx="2" presStyleCnt="5"/>
      <dgm:spPr/>
    </dgm:pt>
    <dgm:pt modelId="{4D21B2BC-3D02-49A3-AC0E-3D1A0E33BB6C}" type="pres">
      <dgm:prSet presAssocID="{FCE3982F-05E2-4129-BD29-F4FEF91D3A0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059DEA6C-9F55-4540-A256-B324AAF5136B}" type="pres">
      <dgm:prSet presAssocID="{FCE3982F-05E2-4129-BD29-F4FEF91D3A0C}" presName="spaceRect" presStyleCnt="0"/>
      <dgm:spPr/>
    </dgm:pt>
    <dgm:pt modelId="{2CB6AF59-6D4F-45FC-B529-2ABF1199C84D}" type="pres">
      <dgm:prSet presAssocID="{FCE3982F-05E2-4129-BD29-F4FEF91D3A0C}" presName="textRect" presStyleLbl="revTx" presStyleIdx="2" presStyleCnt="5">
        <dgm:presLayoutVars>
          <dgm:chMax val="1"/>
          <dgm:chPref val="1"/>
        </dgm:presLayoutVars>
      </dgm:prSet>
      <dgm:spPr/>
    </dgm:pt>
    <dgm:pt modelId="{54D25258-0E1E-490E-8D67-8A29C72EC19E}" type="pres">
      <dgm:prSet presAssocID="{9654741B-5219-466A-8C71-E9DF1F57E863}" presName="sibTrans" presStyleLbl="sibTrans2D1" presStyleIdx="0" presStyleCnt="0"/>
      <dgm:spPr/>
    </dgm:pt>
    <dgm:pt modelId="{34EEF53B-0FBF-4E94-A36E-3E96A612FB6E}" type="pres">
      <dgm:prSet presAssocID="{A193BB00-CA6A-44F0-B3CA-E0767A09776D}" presName="compNode" presStyleCnt="0"/>
      <dgm:spPr/>
    </dgm:pt>
    <dgm:pt modelId="{05E76196-C469-4380-9D7D-37EB8CC00BB8}" type="pres">
      <dgm:prSet presAssocID="{A193BB00-CA6A-44F0-B3CA-E0767A09776D}" presName="iconBgRect" presStyleLbl="bgShp" presStyleIdx="3" presStyleCnt="5" custLinFactX="97204" custLinFactNeighborX="100000"/>
      <dgm:spPr/>
    </dgm:pt>
    <dgm:pt modelId="{737A906D-A760-48AA-8C74-75ACD62F8E30}" type="pres">
      <dgm:prSet presAssocID="{A193BB00-CA6A-44F0-B3CA-E0767A09776D}" presName="iconRect" presStyleLbl="node1" presStyleIdx="3" presStyleCnt="5" custLinFactX="140049" custLinFactNeighborX="20000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gn Language"/>
        </a:ext>
      </dgm:extLst>
    </dgm:pt>
    <dgm:pt modelId="{2B0BF14A-42B2-4764-B4D9-E692558A1C96}" type="pres">
      <dgm:prSet presAssocID="{A193BB00-CA6A-44F0-B3CA-E0767A09776D}" presName="spaceRect" presStyleCnt="0"/>
      <dgm:spPr/>
    </dgm:pt>
    <dgm:pt modelId="{5CA19AC0-B8E8-41F8-A10A-3DAF2C3ACDDC}" type="pres">
      <dgm:prSet presAssocID="{A193BB00-CA6A-44F0-B3CA-E0767A09776D}" presName="textRect" presStyleLbl="revTx" presStyleIdx="3" presStyleCnt="5" custLinFactNeighborX="83651">
        <dgm:presLayoutVars>
          <dgm:chMax val="1"/>
          <dgm:chPref val="1"/>
        </dgm:presLayoutVars>
      </dgm:prSet>
      <dgm:spPr/>
    </dgm:pt>
    <dgm:pt modelId="{C1AF9C19-A139-4E7A-A924-36D3D378B986}" type="pres">
      <dgm:prSet presAssocID="{4CB00661-41CE-44F4-ACA0-1ED056EC7844}" presName="sibTrans" presStyleLbl="sibTrans2D1" presStyleIdx="0" presStyleCnt="0"/>
      <dgm:spPr/>
    </dgm:pt>
    <dgm:pt modelId="{4CE4442C-E514-4DFB-8851-DEB0157C2BDA}" type="pres">
      <dgm:prSet presAssocID="{F6DC559D-359C-4F66-BCC9-51D3E78974B9}" presName="compNode" presStyleCnt="0"/>
      <dgm:spPr/>
    </dgm:pt>
    <dgm:pt modelId="{2FCF2518-5A89-428D-B395-29900094400F}" type="pres">
      <dgm:prSet presAssocID="{F6DC559D-359C-4F66-BCC9-51D3E78974B9}" presName="iconBgRect" presStyleLbl="bgShp" presStyleIdx="4" presStyleCnt="5" custLinFactX="100000" custLinFactNeighborX="110433"/>
      <dgm:spPr/>
    </dgm:pt>
    <dgm:pt modelId="{88B0DC60-E0DA-4DB0-924C-3B6A4A966CAE}" type="pres">
      <dgm:prSet presAssocID="{F6DC559D-359C-4F66-BCC9-51D3E78974B9}" presName="iconRect" presStyleLbl="node1" presStyleIdx="4" presStyleCnt="5" custLinFactX="164437" custLinFactNeighborX="200000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enêtre de navigateur"/>
        </a:ext>
      </dgm:extLst>
    </dgm:pt>
    <dgm:pt modelId="{BEF1A339-1BB0-4A33-B06A-5EC30CA5124F}" type="pres">
      <dgm:prSet presAssocID="{F6DC559D-359C-4F66-BCC9-51D3E78974B9}" presName="spaceRect" presStyleCnt="0"/>
      <dgm:spPr/>
    </dgm:pt>
    <dgm:pt modelId="{0261555F-44F7-49EE-9D4B-C8314EEB1ABB}" type="pres">
      <dgm:prSet presAssocID="{F6DC559D-359C-4F66-BCC9-51D3E78974B9}" presName="textRect" presStyleLbl="revTx" presStyleIdx="4" presStyleCnt="5" custLinFactNeighborX="88872" custLinFactNeighborY="-944">
        <dgm:presLayoutVars>
          <dgm:chMax val="1"/>
          <dgm:chPref val="1"/>
        </dgm:presLayoutVars>
      </dgm:prSet>
      <dgm:spPr/>
    </dgm:pt>
  </dgm:ptLst>
  <dgm:cxnLst>
    <dgm:cxn modelId="{96F5C403-5F21-476C-91C6-F38CA2DB7C07}" srcId="{0B102121-826F-45CD-B491-FC2EA590FAE9}" destId="{583C0B5D-CAA0-4EAD-877A-BB03B3010D64}" srcOrd="0" destOrd="0" parTransId="{0ABDE4D5-1825-4812-B36A-53B8BF86E9A6}" sibTransId="{748BD688-C03E-4D2C-8928-43A1D94DA7F6}"/>
    <dgm:cxn modelId="{08D1BF0F-E602-443D-9F27-864A356D5307}" srcId="{0B102121-826F-45CD-B491-FC2EA590FAE9}" destId="{F6DC559D-359C-4F66-BCC9-51D3E78974B9}" srcOrd="4" destOrd="0" parTransId="{220EC191-DED0-4625-ADFD-685094D6C493}" sibTransId="{C163D741-2649-436F-B4A1-8E01009E2870}"/>
    <dgm:cxn modelId="{1AE4E915-1848-4BC4-A2CB-34C8C93E6687}" type="presOf" srcId="{F6DC559D-359C-4F66-BCC9-51D3E78974B9}" destId="{0261555F-44F7-49EE-9D4B-C8314EEB1ABB}" srcOrd="0" destOrd="0" presId="urn:microsoft.com/office/officeart/2018/2/layout/IconCircleList"/>
    <dgm:cxn modelId="{3A24C01C-61F7-4146-8F28-4581EB69E95C}" type="presOf" srcId="{748BD688-C03E-4D2C-8928-43A1D94DA7F6}" destId="{2AF4CDA4-BEB1-451E-B6CD-A38646385907}" srcOrd="0" destOrd="0" presId="urn:microsoft.com/office/officeart/2018/2/layout/IconCircleList"/>
    <dgm:cxn modelId="{7D6C5631-1D7C-45F4-B27E-AE414E333D05}" type="presOf" srcId="{9654741B-5219-466A-8C71-E9DF1F57E863}" destId="{54D25258-0E1E-490E-8D67-8A29C72EC19E}" srcOrd="0" destOrd="0" presId="urn:microsoft.com/office/officeart/2018/2/layout/IconCircleList"/>
    <dgm:cxn modelId="{6CD78637-92E7-47D5-9891-EE18B59B2A24}" type="presOf" srcId="{583C0B5D-CAA0-4EAD-877A-BB03B3010D64}" destId="{0165AD21-A549-4907-9CE6-72040A0C20CA}" srcOrd="0" destOrd="0" presId="urn:microsoft.com/office/officeart/2018/2/layout/IconCircleList"/>
    <dgm:cxn modelId="{B36C805E-8EB8-4FE2-ABC4-772A889707B0}" type="presOf" srcId="{51BAA304-29E9-4220-B785-F464F8C76F78}" destId="{B86ECC1E-F300-453B-99F4-B44AEEA326E9}" srcOrd="0" destOrd="0" presId="urn:microsoft.com/office/officeart/2018/2/layout/IconCircleList"/>
    <dgm:cxn modelId="{AD576F80-7F3B-4977-BDC8-1A8BD3D7DD85}" srcId="{0B102121-826F-45CD-B491-FC2EA590FAE9}" destId="{A193BB00-CA6A-44F0-B3CA-E0767A09776D}" srcOrd="3" destOrd="0" parTransId="{CC21C487-C56F-43DD-B5DB-C3E977B48C78}" sibTransId="{4CB00661-41CE-44F4-ACA0-1ED056EC7844}"/>
    <dgm:cxn modelId="{2EAE2887-9450-483B-8E90-54E1626CA4D0}" type="presOf" srcId="{4CB00661-41CE-44F4-ACA0-1ED056EC7844}" destId="{C1AF9C19-A139-4E7A-A924-36D3D378B986}" srcOrd="0" destOrd="0" presId="urn:microsoft.com/office/officeart/2018/2/layout/IconCircleList"/>
    <dgm:cxn modelId="{FBFD2997-35FA-47A3-A69D-8F14A98B35C5}" srcId="{0B102121-826F-45CD-B491-FC2EA590FAE9}" destId="{FCE3982F-05E2-4129-BD29-F4FEF91D3A0C}" srcOrd="2" destOrd="0" parTransId="{9AAAC94B-261B-4C63-98F1-15B5783AE957}" sibTransId="{9654741B-5219-466A-8C71-E9DF1F57E863}"/>
    <dgm:cxn modelId="{9A4920B2-DD02-49D9-BC00-840224A16B71}" type="presOf" srcId="{A193BB00-CA6A-44F0-B3CA-E0767A09776D}" destId="{5CA19AC0-B8E8-41F8-A10A-3DAF2C3ACDDC}" srcOrd="0" destOrd="0" presId="urn:microsoft.com/office/officeart/2018/2/layout/IconCircleList"/>
    <dgm:cxn modelId="{D3688ABA-4DEE-436A-A2D7-75741BF11169}" type="presOf" srcId="{F880505A-0A47-4A0E-A038-3B8701A6009E}" destId="{54F5D4B0-E3F9-42D0-B052-70832FAA163B}" srcOrd="0" destOrd="0" presId="urn:microsoft.com/office/officeart/2018/2/layout/IconCircleList"/>
    <dgm:cxn modelId="{5EA515D9-B429-4FF4-BB52-70FEC4A2E127}" type="presOf" srcId="{0B102121-826F-45CD-B491-FC2EA590FAE9}" destId="{DE974BC1-42B3-434D-86F3-AC50DD54E03D}" srcOrd="0" destOrd="0" presId="urn:microsoft.com/office/officeart/2018/2/layout/IconCircleList"/>
    <dgm:cxn modelId="{115A0FDD-C775-4BF8-AA3D-A489D44AF183}" type="presOf" srcId="{FCE3982F-05E2-4129-BD29-F4FEF91D3A0C}" destId="{2CB6AF59-6D4F-45FC-B529-2ABF1199C84D}" srcOrd="0" destOrd="0" presId="urn:microsoft.com/office/officeart/2018/2/layout/IconCircleList"/>
    <dgm:cxn modelId="{A436C0FE-2B31-4B74-80EE-862D8C6EC8B3}" srcId="{0B102121-826F-45CD-B491-FC2EA590FAE9}" destId="{F880505A-0A47-4A0E-A038-3B8701A6009E}" srcOrd="1" destOrd="0" parTransId="{64F06981-C249-4694-A508-2907A64E7505}" sibTransId="{51BAA304-29E9-4220-B785-F464F8C76F78}"/>
    <dgm:cxn modelId="{5F7D2673-AD44-44DE-AC49-E9E0D01BB0D2}" type="presParOf" srcId="{DE974BC1-42B3-434D-86F3-AC50DD54E03D}" destId="{8D78EDB2-F573-48FC-8F0E-9BA287DF8590}" srcOrd="0" destOrd="0" presId="urn:microsoft.com/office/officeart/2018/2/layout/IconCircleList"/>
    <dgm:cxn modelId="{9D046C5A-B01B-44B8-B351-49A937D1998E}" type="presParOf" srcId="{8D78EDB2-F573-48FC-8F0E-9BA287DF8590}" destId="{E31AD6B8-8CC7-43F2-9232-BDEE17B1FE29}" srcOrd="0" destOrd="0" presId="urn:microsoft.com/office/officeart/2018/2/layout/IconCircleList"/>
    <dgm:cxn modelId="{38542BC9-1F92-48C9-88C2-3078B0DBF24C}" type="presParOf" srcId="{E31AD6B8-8CC7-43F2-9232-BDEE17B1FE29}" destId="{A99B2098-1F3D-4FE6-8BA4-10174B7B3A9A}" srcOrd="0" destOrd="0" presId="urn:microsoft.com/office/officeart/2018/2/layout/IconCircleList"/>
    <dgm:cxn modelId="{E6127AE0-B7A8-45C1-8AE2-F6A1CE6353DB}" type="presParOf" srcId="{E31AD6B8-8CC7-43F2-9232-BDEE17B1FE29}" destId="{2C23B9F1-2617-4D6B-A223-D60CC1641ED0}" srcOrd="1" destOrd="0" presId="urn:microsoft.com/office/officeart/2018/2/layout/IconCircleList"/>
    <dgm:cxn modelId="{3A314E63-3223-458C-99D5-737B9D1B0209}" type="presParOf" srcId="{E31AD6B8-8CC7-43F2-9232-BDEE17B1FE29}" destId="{F1280B65-21E6-4E0B-8F3E-BA52A267D654}" srcOrd="2" destOrd="0" presId="urn:microsoft.com/office/officeart/2018/2/layout/IconCircleList"/>
    <dgm:cxn modelId="{EE5F20F7-CF64-49A5-B03B-D919361668B3}" type="presParOf" srcId="{E31AD6B8-8CC7-43F2-9232-BDEE17B1FE29}" destId="{0165AD21-A549-4907-9CE6-72040A0C20CA}" srcOrd="3" destOrd="0" presId="urn:microsoft.com/office/officeart/2018/2/layout/IconCircleList"/>
    <dgm:cxn modelId="{F5B3F2B9-F472-47E0-BF49-CA5C697BC1B3}" type="presParOf" srcId="{8D78EDB2-F573-48FC-8F0E-9BA287DF8590}" destId="{2AF4CDA4-BEB1-451E-B6CD-A38646385907}" srcOrd="1" destOrd="0" presId="urn:microsoft.com/office/officeart/2018/2/layout/IconCircleList"/>
    <dgm:cxn modelId="{68946168-F25E-4D49-B4AC-FFCAFCF0DBB7}" type="presParOf" srcId="{8D78EDB2-F573-48FC-8F0E-9BA287DF8590}" destId="{132126C5-0A5A-46EA-A741-EFF72DFB56E4}" srcOrd="2" destOrd="0" presId="urn:microsoft.com/office/officeart/2018/2/layout/IconCircleList"/>
    <dgm:cxn modelId="{FCE44455-4C5D-4A0C-B5F1-DBEDE67F08E9}" type="presParOf" srcId="{132126C5-0A5A-46EA-A741-EFF72DFB56E4}" destId="{648A43FF-F9C7-47F6-9001-17D449DA8056}" srcOrd="0" destOrd="0" presId="urn:microsoft.com/office/officeart/2018/2/layout/IconCircleList"/>
    <dgm:cxn modelId="{FA68D484-F356-4252-A589-8DCB257A93F5}" type="presParOf" srcId="{132126C5-0A5A-46EA-A741-EFF72DFB56E4}" destId="{1F215167-F9D8-458C-848D-96220660DD7A}" srcOrd="1" destOrd="0" presId="urn:microsoft.com/office/officeart/2018/2/layout/IconCircleList"/>
    <dgm:cxn modelId="{7F14B621-CA8C-4764-AADD-B604129D98D8}" type="presParOf" srcId="{132126C5-0A5A-46EA-A741-EFF72DFB56E4}" destId="{BA7AA733-15A2-4B07-BA1E-22BED77E5625}" srcOrd="2" destOrd="0" presId="urn:microsoft.com/office/officeart/2018/2/layout/IconCircleList"/>
    <dgm:cxn modelId="{9D9718EA-AF09-46BC-9691-5566B4AD2C27}" type="presParOf" srcId="{132126C5-0A5A-46EA-A741-EFF72DFB56E4}" destId="{54F5D4B0-E3F9-42D0-B052-70832FAA163B}" srcOrd="3" destOrd="0" presId="urn:microsoft.com/office/officeart/2018/2/layout/IconCircleList"/>
    <dgm:cxn modelId="{3890ECC3-AF15-4414-B3C0-09583C1A69EF}" type="presParOf" srcId="{8D78EDB2-F573-48FC-8F0E-9BA287DF8590}" destId="{B86ECC1E-F300-453B-99F4-B44AEEA326E9}" srcOrd="3" destOrd="0" presId="urn:microsoft.com/office/officeart/2018/2/layout/IconCircleList"/>
    <dgm:cxn modelId="{00743C4F-8DD2-4BF1-A485-EA164D349C24}" type="presParOf" srcId="{8D78EDB2-F573-48FC-8F0E-9BA287DF8590}" destId="{30C9DD1F-1A3A-45DA-B63E-892219F458B3}" srcOrd="4" destOrd="0" presId="urn:microsoft.com/office/officeart/2018/2/layout/IconCircleList"/>
    <dgm:cxn modelId="{56EEF517-6E56-4A7B-A030-C3B173DB01B4}" type="presParOf" srcId="{30C9DD1F-1A3A-45DA-B63E-892219F458B3}" destId="{E4C867B0-4182-4DE5-96F3-776338440ADA}" srcOrd="0" destOrd="0" presId="urn:microsoft.com/office/officeart/2018/2/layout/IconCircleList"/>
    <dgm:cxn modelId="{99269C4F-8E58-4B9A-BE94-19F11B639D77}" type="presParOf" srcId="{30C9DD1F-1A3A-45DA-B63E-892219F458B3}" destId="{4D21B2BC-3D02-49A3-AC0E-3D1A0E33BB6C}" srcOrd="1" destOrd="0" presId="urn:microsoft.com/office/officeart/2018/2/layout/IconCircleList"/>
    <dgm:cxn modelId="{E2188F4F-538A-48CC-ABF0-BE0C2CBD2622}" type="presParOf" srcId="{30C9DD1F-1A3A-45DA-B63E-892219F458B3}" destId="{059DEA6C-9F55-4540-A256-B324AAF5136B}" srcOrd="2" destOrd="0" presId="urn:microsoft.com/office/officeart/2018/2/layout/IconCircleList"/>
    <dgm:cxn modelId="{2C0EDE93-8278-4C70-9550-08887E9B3785}" type="presParOf" srcId="{30C9DD1F-1A3A-45DA-B63E-892219F458B3}" destId="{2CB6AF59-6D4F-45FC-B529-2ABF1199C84D}" srcOrd="3" destOrd="0" presId="urn:microsoft.com/office/officeart/2018/2/layout/IconCircleList"/>
    <dgm:cxn modelId="{F60F13C3-608B-4F76-9ED5-D4AFACAB2F6E}" type="presParOf" srcId="{8D78EDB2-F573-48FC-8F0E-9BA287DF8590}" destId="{54D25258-0E1E-490E-8D67-8A29C72EC19E}" srcOrd="5" destOrd="0" presId="urn:microsoft.com/office/officeart/2018/2/layout/IconCircleList"/>
    <dgm:cxn modelId="{C98198C4-DA64-41EE-9038-D63B07992415}" type="presParOf" srcId="{8D78EDB2-F573-48FC-8F0E-9BA287DF8590}" destId="{34EEF53B-0FBF-4E94-A36E-3E96A612FB6E}" srcOrd="6" destOrd="0" presId="urn:microsoft.com/office/officeart/2018/2/layout/IconCircleList"/>
    <dgm:cxn modelId="{D133A4C4-EBDB-4075-A511-8B7E5AC515FC}" type="presParOf" srcId="{34EEF53B-0FBF-4E94-A36E-3E96A612FB6E}" destId="{05E76196-C469-4380-9D7D-37EB8CC00BB8}" srcOrd="0" destOrd="0" presId="urn:microsoft.com/office/officeart/2018/2/layout/IconCircleList"/>
    <dgm:cxn modelId="{F936DE99-2ACB-4638-A74A-218BCBA4FEE7}" type="presParOf" srcId="{34EEF53B-0FBF-4E94-A36E-3E96A612FB6E}" destId="{737A906D-A760-48AA-8C74-75ACD62F8E30}" srcOrd="1" destOrd="0" presId="urn:microsoft.com/office/officeart/2018/2/layout/IconCircleList"/>
    <dgm:cxn modelId="{BC9E35EF-DD91-4CF4-AD72-8D86D39DD4C4}" type="presParOf" srcId="{34EEF53B-0FBF-4E94-A36E-3E96A612FB6E}" destId="{2B0BF14A-42B2-4764-B4D9-E692558A1C96}" srcOrd="2" destOrd="0" presId="urn:microsoft.com/office/officeart/2018/2/layout/IconCircleList"/>
    <dgm:cxn modelId="{F21A66E7-AF11-46E7-AB31-068D1F32E0AB}" type="presParOf" srcId="{34EEF53B-0FBF-4E94-A36E-3E96A612FB6E}" destId="{5CA19AC0-B8E8-41F8-A10A-3DAF2C3ACDDC}" srcOrd="3" destOrd="0" presId="urn:microsoft.com/office/officeart/2018/2/layout/IconCircleList"/>
    <dgm:cxn modelId="{2D52C60C-97C2-40E3-97BE-7F469BEC2D08}" type="presParOf" srcId="{8D78EDB2-F573-48FC-8F0E-9BA287DF8590}" destId="{C1AF9C19-A139-4E7A-A924-36D3D378B986}" srcOrd="7" destOrd="0" presId="urn:microsoft.com/office/officeart/2018/2/layout/IconCircleList"/>
    <dgm:cxn modelId="{7B48D61B-6E0D-4A5E-A2D8-7244E1D77B90}" type="presParOf" srcId="{8D78EDB2-F573-48FC-8F0E-9BA287DF8590}" destId="{4CE4442C-E514-4DFB-8851-DEB0157C2BDA}" srcOrd="8" destOrd="0" presId="urn:microsoft.com/office/officeart/2018/2/layout/IconCircleList"/>
    <dgm:cxn modelId="{52AF6F3F-848F-43BC-BDA5-D45FB4960F55}" type="presParOf" srcId="{4CE4442C-E514-4DFB-8851-DEB0157C2BDA}" destId="{2FCF2518-5A89-428D-B395-29900094400F}" srcOrd="0" destOrd="0" presId="urn:microsoft.com/office/officeart/2018/2/layout/IconCircleList"/>
    <dgm:cxn modelId="{AB7A9A77-B6B4-49BF-BF5B-D0F5FFBD0036}" type="presParOf" srcId="{4CE4442C-E514-4DFB-8851-DEB0157C2BDA}" destId="{88B0DC60-E0DA-4DB0-924C-3B6A4A966CAE}" srcOrd="1" destOrd="0" presId="urn:microsoft.com/office/officeart/2018/2/layout/IconCircleList"/>
    <dgm:cxn modelId="{F007A1F8-B7FC-4207-BA74-31A4BA65C03B}" type="presParOf" srcId="{4CE4442C-E514-4DFB-8851-DEB0157C2BDA}" destId="{BEF1A339-1BB0-4A33-B06A-5EC30CA5124F}" srcOrd="2" destOrd="0" presId="urn:microsoft.com/office/officeart/2018/2/layout/IconCircleList"/>
    <dgm:cxn modelId="{241D3F43-B377-40BB-83ED-02DBC2DED37A}" type="presParOf" srcId="{4CE4442C-E514-4DFB-8851-DEB0157C2BDA}" destId="{0261555F-44F7-49EE-9D4B-C8314EEB1AB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B2098-1F3D-4FE6-8BA4-10174B7B3A9A}">
      <dsp:nvSpPr>
        <dsp:cNvPr id="0" name=""/>
        <dsp:cNvSpPr/>
      </dsp:nvSpPr>
      <dsp:spPr>
        <a:xfrm>
          <a:off x="82613" y="908559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23B9F1-2617-4D6B-A223-D60CC1641ED0}">
      <dsp:nvSpPr>
        <dsp:cNvPr id="0" name=""/>
        <dsp:cNvSpPr/>
      </dsp:nvSpPr>
      <dsp:spPr>
        <a:xfrm>
          <a:off x="271034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65AD21-A549-4907-9CE6-72040A0C20CA}">
      <dsp:nvSpPr>
        <dsp:cNvPr id="0" name=""/>
        <dsp:cNvSpPr/>
      </dsp:nvSpPr>
      <dsp:spPr>
        <a:xfrm>
          <a:off x="1172126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Efficace</a:t>
          </a:r>
          <a:endParaRPr lang="en-US" sz="2400" kern="1200"/>
        </a:p>
      </dsp:txBody>
      <dsp:txXfrm>
        <a:off x="1172126" y="908559"/>
        <a:ext cx="2114937" cy="897246"/>
      </dsp:txXfrm>
    </dsp:sp>
    <dsp:sp modelId="{648A43FF-F9C7-47F6-9001-17D449DA8056}">
      <dsp:nvSpPr>
        <dsp:cNvPr id="0" name=""/>
        <dsp:cNvSpPr/>
      </dsp:nvSpPr>
      <dsp:spPr>
        <a:xfrm>
          <a:off x="3655575" y="908559"/>
          <a:ext cx="897246" cy="897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215167-F9D8-458C-848D-96220660DD7A}">
      <dsp:nvSpPr>
        <dsp:cNvPr id="0" name=""/>
        <dsp:cNvSpPr/>
      </dsp:nvSpPr>
      <dsp:spPr>
        <a:xfrm>
          <a:off x="3843996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F5D4B0-E3F9-42D0-B052-70832FAA163B}">
      <dsp:nvSpPr>
        <dsp:cNvPr id="0" name=""/>
        <dsp:cNvSpPr/>
      </dsp:nvSpPr>
      <dsp:spPr>
        <a:xfrm>
          <a:off x="4745088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Intuitive</a:t>
          </a:r>
          <a:endParaRPr lang="en-US" sz="2400" kern="1200"/>
        </a:p>
      </dsp:txBody>
      <dsp:txXfrm>
        <a:off x="4745088" y="908559"/>
        <a:ext cx="2114937" cy="897246"/>
      </dsp:txXfrm>
    </dsp:sp>
    <dsp:sp modelId="{E4C867B0-4182-4DE5-96F3-776338440ADA}">
      <dsp:nvSpPr>
        <dsp:cNvPr id="0" name=""/>
        <dsp:cNvSpPr/>
      </dsp:nvSpPr>
      <dsp:spPr>
        <a:xfrm>
          <a:off x="7228536" y="908559"/>
          <a:ext cx="897246" cy="897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21B2BC-3D02-49A3-AC0E-3D1A0E33BB6C}">
      <dsp:nvSpPr>
        <dsp:cNvPr id="0" name=""/>
        <dsp:cNvSpPr/>
      </dsp:nvSpPr>
      <dsp:spPr>
        <a:xfrm>
          <a:off x="7416958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B6AF59-6D4F-45FC-B529-2ABF1199C84D}">
      <dsp:nvSpPr>
        <dsp:cNvPr id="0" name=""/>
        <dsp:cNvSpPr/>
      </dsp:nvSpPr>
      <dsp:spPr>
        <a:xfrm>
          <a:off x="8318049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Outil d’aide</a:t>
          </a:r>
          <a:endParaRPr lang="en-US" sz="2400" kern="1200"/>
        </a:p>
      </dsp:txBody>
      <dsp:txXfrm>
        <a:off x="8318049" y="908559"/>
        <a:ext cx="2114937" cy="897246"/>
      </dsp:txXfrm>
    </dsp:sp>
    <dsp:sp modelId="{05E76196-C469-4380-9D7D-37EB8CC00BB8}">
      <dsp:nvSpPr>
        <dsp:cNvPr id="0" name=""/>
        <dsp:cNvSpPr/>
      </dsp:nvSpPr>
      <dsp:spPr>
        <a:xfrm>
          <a:off x="1852018" y="2545532"/>
          <a:ext cx="897246" cy="8972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7A906D-A760-48AA-8C74-75ACD62F8E30}">
      <dsp:nvSpPr>
        <dsp:cNvPr id="0" name=""/>
        <dsp:cNvSpPr/>
      </dsp:nvSpPr>
      <dsp:spPr>
        <a:xfrm>
          <a:off x="2040659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A19AC0-B8E8-41F8-A10A-3DAF2C3ACDDC}">
      <dsp:nvSpPr>
        <dsp:cNvPr id="0" name=""/>
        <dsp:cNvSpPr/>
      </dsp:nvSpPr>
      <dsp:spPr>
        <a:xfrm>
          <a:off x="2941292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Accessible</a:t>
          </a:r>
          <a:endParaRPr lang="en-US" sz="2400" kern="1200" dirty="0"/>
        </a:p>
      </dsp:txBody>
      <dsp:txXfrm>
        <a:off x="2941292" y="2545532"/>
        <a:ext cx="2114937" cy="897246"/>
      </dsp:txXfrm>
    </dsp:sp>
    <dsp:sp modelId="{2FCF2518-5A89-428D-B395-29900094400F}">
      <dsp:nvSpPr>
        <dsp:cNvPr id="0" name=""/>
        <dsp:cNvSpPr/>
      </dsp:nvSpPr>
      <dsp:spPr>
        <a:xfrm>
          <a:off x="5543676" y="2545532"/>
          <a:ext cx="897246" cy="89724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B0DC60-E0DA-4DB0-924C-3B6A4A966CAE}">
      <dsp:nvSpPr>
        <dsp:cNvPr id="0" name=""/>
        <dsp:cNvSpPr/>
      </dsp:nvSpPr>
      <dsp:spPr>
        <a:xfrm>
          <a:off x="5740536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61555F-44F7-49EE-9D4B-C8314EEB1ABB}">
      <dsp:nvSpPr>
        <dsp:cNvPr id="0" name=""/>
        <dsp:cNvSpPr/>
      </dsp:nvSpPr>
      <dsp:spPr>
        <a:xfrm>
          <a:off x="6624674" y="253706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Sobre</a:t>
          </a:r>
          <a:endParaRPr lang="en-US" sz="2400" kern="1200" dirty="0"/>
        </a:p>
      </dsp:txBody>
      <dsp:txXfrm>
        <a:off x="6624674" y="2537062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4C0DC0-C18F-4A8D-BD83-9DA784595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E08EC93-B492-41EB-95EC-E4803F9AF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EF5BCC-756C-4118-BD80-EF537489B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8E8-50A8-44FB-9B8C-B3586663F83C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09E048-84A2-4C9F-8EFB-CED81CB52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C9270F-87F7-46E1-8EC2-18089FDA6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E99D-D013-4C68-9752-ED06CC6FC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5874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551898-4669-4336-9DA3-20463CD3E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B2F88B3-231D-4D2E-BECA-4D8BA9E9B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147B2B-9F16-4BF7-A5B4-CBEB1090B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8E8-50A8-44FB-9B8C-B3586663F83C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BDCD03-8EDE-4DD4-A454-BFE2FEB77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7DE1D6-84BA-4B67-806C-400E42767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E99D-D013-4C68-9752-ED06CC6FC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478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1DB9AEF-27E8-4935-88D4-E8228BE082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6A1E21C-B5E6-4132-8418-1315C35BA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7E231B-F0AB-47AF-9FCE-8B1C269F3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8E8-50A8-44FB-9B8C-B3586663F83C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BED613-2CCA-4A22-8F5C-B5DECA0EC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4097AB-F78E-4041-8921-BFB6E03B2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E99D-D013-4C68-9752-ED06CC6FC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8988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DA3699-A90F-4337-9894-E3FFB5C09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3C2522-6B93-4B4A-B74F-2E462E33C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D6FB0A-6486-48CB-84C8-2E45968B0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8E8-50A8-44FB-9B8C-B3586663F83C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D31A75-E4BC-4FAF-A9B2-4030C13AC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A9AD98-4B78-45EE-91C7-D2672310B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E99D-D013-4C68-9752-ED06CC6FC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661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351DFD-1AE2-45E4-8458-F6D41C376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0EC26A-DA11-47B7-8433-C1B66B8EF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F4892D-C936-4739-846F-02912E543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8E8-50A8-44FB-9B8C-B3586663F83C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30075E-5AA1-466E-BEEE-3BCFD828F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9E9F3C-1863-4FBB-BA16-AC122ECD3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E99D-D013-4C68-9752-ED06CC6FC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9835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4AEF4D-D39C-4BA5-B70A-7F6DA220C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80A109-9D8A-4548-B865-71067EFD67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E290B39-BC8D-401A-8FD0-9F3B4B974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1307E9-88D0-4D3B-A433-AB5A4A3B0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8E8-50A8-44FB-9B8C-B3586663F83C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F55C9CE-E264-4573-91A3-55656B52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638972-C106-4241-B86A-10E9DF0B8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E99D-D013-4C68-9752-ED06CC6FC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1416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6DC2EB-5F58-42F5-867A-2F650AB4E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1120F5-768B-4D4F-888E-E30787C55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326FD16-94B0-44EA-A553-527A58127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A2AD32E-60E9-4643-88F7-F525980484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63B4CB7-FCA8-456B-9792-065BA6C0C1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0B34177-EDF1-465F-9C40-951D64C37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8E8-50A8-44FB-9B8C-B3586663F83C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C3A7F27-6F3F-4C62-90DC-FE140B46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14DBF4D-C295-4AEE-82BD-0C9EB5550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E99D-D013-4C68-9752-ED06CC6FC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697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61C73F-5353-4F90-83EC-BBDD15EC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10366A7-3873-49CE-ADDA-E6479B051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8E8-50A8-44FB-9B8C-B3586663F83C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5B7BE8B-DD9B-4C1F-A8F8-40D29CD73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40AFAAC-54E1-4BAC-9DFD-51761AC37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E99D-D013-4C68-9752-ED06CC6FC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1301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CB9A0FC-DE93-4E71-9878-F16391575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8E8-50A8-44FB-9B8C-B3586663F83C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B15B9C1-D9AA-4ED0-B185-636792088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2C2A86-EAC1-4E3B-8AE2-352DA518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E99D-D013-4C68-9752-ED06CC6FC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616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8976E4-B969-4E08-AF88-8A764BD27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096E68-046B-4A4F-8B65-3502C265D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5788755-1E41-4C99-B122-8EF384D12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0641901-8F54-41F1-99CA-C97500AD7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8E8-50A8-44FB-9B8C-B3586663F83C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428F33-B1AC-4F8A-99C6-F476BBC68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BC00BB-89F3-4C6F-8EE7-51D269359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E99D-D013-4C68-9752-ED06CC6FC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5265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EB88B8-F7A0-4A3C-B8D1-C7FA9F527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0328C9E-8C64-4C33-9382-5D81B1BC9B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879B94D-7CB1-4DA2-B7CE-091D9CCA8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B29D20-925A-46A3-A7A2-E10FFFAB8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8E8-50A8-44FB-9B8C-B3586663F83C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7A2B44-C98C-4E56-8F95-3A60FC7AE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3524C3-EB98-47DE-A2CD-2EB31EEB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E99D-D013-4C68-9752-ED06CC6FC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884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11106DD-D917-4E0F-AF0C-7FA5F49CC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756C4F-3D9E-4EBF-8057-85F4082CB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0ED02C-6406-43F4-8879-1D26147418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718E8-50A8-44FB-9B8C-B3586663F83C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05032A-AC92-4662-ADD5-44B5BCB3A0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2F2034-F2B1-45E8-AAFE-6827C623F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1E99D-D013-4C68-9752-ED06CC6FC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3965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">
            <a:extLst>
              <a:ext uri="{FF2B5EF4-FFF2-40B4-BE49-F238E27FC236}">
                <a16:creationId xmlns:a16="http://schemas.microsoft.com/office/drawing/2014/main" id="{D58BA116-1AEC-46F9-94C9-D8B64A482333}"/>
              </a:ext>
            </a:extLst>
          </p:cNvPr>
          <p:cNvSpPr txBox="1"/>
          <p:nvPr/>
        </p:nvSpPr>
        <p:spPr>
          <a:xfrm>
            <a:off x="7882777" y="5726793"/>
            <a:ext cx="3235601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b="1" dirty="0">
                <a:latin typeface="Calibri Light"/>
                <a:cs typeface="Calibri"/>
              </a:rPr>
              <a:t>DUT Informatique - Semestre 2 </a:t>
            </a:r>
            <a:endParaRPr lang="fr-FR" b="1" dirty="0">
              <a:latin typeface="Calibri Light"/>
              <a:cs typeface="Calibri Light"/>
            </a:endParaRPr>
          </a:p>
          <a:p>
            <a:pPr algn="ctr"/>
            <a:r>
              <a:rPr lang="fr-FR" b="1" dirty="0">
                <a:latin typeface="Calibri Light"/>
                <a:cs typeface="Calibri"/>
              </a:rPr>
              <a:t>IUT du Limousin / 2019-2020</a:t>
            </a:r>
          </a:p>
        </p:txBody>
      </p:sp>
      <p:sp>
        <p:nvSpPr>
          <p:cNvPr id="15" name="ZoneTexte 1">
            <a:extLst>
              <a:ext uri="{FF2B5EF4-FFF2-40B4-BE49-F238E27FC236}">
                <a16:creationId xmlns:a16="http://schemas.microsoft.com/office/drawing/2014/main" id="{30ADBCCD-D953-4654-A8ED-F04ED1EFA6C9}"/>
              </a:ext>
            </a:extLst>
          </p:cNvPr>
          <p:cNvSpPr txBox="1"/>
          <p:nvPr/>
        </p:nvSpPr>
        <p:spPr>
          <a:xfrm>
            <a:off x="1073622" y="5172795"/>
            <a:ext cx="3129721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>
                <a:cs typeface="Calibri"/>
              </a:rPr>
              <a:t>Antoine DROUAL</a:t>
            </a:r>
          </a:p>
          <a:p>
            <a:r>
              <a:rPr lang="fr-FR" b="1" dirty="0">
                <a:cs typeface="Calibri"/>
              </a:rPr>
              <a:t>Jean LAURENT</a:t>
            </a:r>
          </a:p>
          <a:p>
            <a:r>
              <a:rPr lang="fr-FR" b="1" dirty="0">
                <a:cs typeface="Calibri"/>
              </a:rPr>
              <a:t>Thomas MARTY</a:t>
            </a:r>
          </a:p>
          <a:p>
            <a:r>
              <a:rPr lang="fr-FR" b="1" dirty="0">
                <a:cs typeface="Calibri"/>
              </a:rPr>
              <a:t>Valentin ROUGIER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218EF238-0F70-4C4E-B8C2-E17EE90B5D74}"/>
              </a:ext>
            </a:extLst>
          </p:cNvPr>
          <p:cNvSpPr>
            <a:spLocks noGrp="1"/>
          </p:cNvSpPr>
          <p:nvPr/>
        </p:nvSpPr>
        <p:spPr>
          <a:xfrm>
            <a:off x="1062383" y="484876"/>
            <a:ext cx="10058400" cy="8546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>
                <a:cs typeface="Calibri Light"/>
              </a:rPr>
              <a:t>Projet Tutoré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B152E9D-4AFE-4C35-8D2F-E159C0802502}"/>
              </a:ext>
            </a:extLst>
          </p:cNvPr>
          <p:cNvSpPr txBox="1"/>
          <p:nvPr/>
        </p:nvSpPr>
        <p:spPr>
          <a:xfrm>
            <a:off x="-4417" y="29022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Description &amp; Planification de projet</a:t>
            </a:r>
          </a:p>
        </p:txBody>
      </p:sp>
    </p:spTree>
    <p:extLst>
      <p:ext uri="{BB962C8B-B14F-4D97-AF65-F5344CB8AC3E}">
        <p14:creationId xmlns:p14="http://schemas.microsoft.com/office/powerpoint/2010/main" val="106916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909451-AC6C-4D7E-ADCA-1BA68EEA1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Compréhension globale du projet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02A4B32-7B1F-41F2-9C1A-CB7CA76AF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34221" cy="4351338"/>
          </a:xfrm>
        </p:spPr>
        <p:txBody>
          <a:bodyPr/>
          <a:lstStyle/>
          <a:p>
            <a:pPr marL="0" indent="0">
              <a:buNone/>
            </a:pPr>
            <a:r>
              <a:rPr lang="fr-FR" sz="3000" dirty="0">
                <a:solidFill>
                  <a:srgbClr val="FF0000"/>
                </a:solidFill>
              </a:rPr>
              <a:t>Souhait : </a:t>
            </a:r>
            <a:r>
              <a:rPr lang="fr-FR" sz="2200" dirty="0"/>
              <a:t>Création d’un système d’information pour votre magasin BIO « Société PILAF »</a:t>
            </a:r>
          </a:p>
          <a:p>
            <a:pPr marL="0" indent="0">
              <a:buNone/>
            </a:pPr>
            <a:endParaRPr lang="fr-FR" sz="2200" dirty="0"/>
          </a:p>
          <a:p>
            <a:pPr>
              <a:buFont typeface="Symbol" panose="05050102010706020507" pitchFamily="18" charset="2"/>
              <a:buChar char="Þ"/>
            </a:pPr>
            <a:r>
              <a:rPr lang="fr-FR" sz="2200" dirty="0"/>
              <a:t>Simplification du travail pour les employés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fr-FR" sz="2200" dirty="0"/>
              <a:t>Amélioration du suivi du stock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fr-FR" sz="2200" dirty="0"/>
              <a:t>Amélioration de la communication intra-entreprise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fr-FR" sz="2200" dirty="0"/>
              <a:t>Fluidification du passage en caisse</a:t>
            </a:r>
          </a:p>
          <a:p>
            <a:pPr>
              <a:buFont typeface="Symbol" panose="05050102010706020507" pitchFamily="18" charset="2"/>
              <a:buChar char="Þ"/>
            </a:pPr>
            <a:endParaRPr lang="fr-FR" sz="2200" dirty="0"/>
          </a:p>
          <a:p>
            <a:pPr marL="0" indent="0">
              <a:buNone/>
            </a:pPr>
            <a:endParaRPr lang="fr-FR" sz="2200" dirty="0"/>
          </a:p>
          <a:p>
            <a:pPr>
              <a:buFont typeface="Symbol" panose="05050102010706020507" pitchFamily="18" charset="2"/>
              <a:buChar char="Þ"/>
            </a:pPr>
            <a:endParaRPr lang="fr-FR" sz="2200" dirty="0"/>
          </a:p>
          <a:p>
            <a:pPr marL="0" indent="0">
              <a:buNone/>
            </a:pPr>
            <a:endParaRPr lang="fr-FR" sz="2200" dirty="0"/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61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9C88D2-3958-4BB6-8757-16F33B77E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Précision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415187-7011-456D-8777-14467B8A0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i="1" dirty="0"/>
              <a:t>Utilisations majeures de l’application : </a:t>
            </a:r>
            <a:endParaRPr lang="fr-FR" dirty="0"/>
          </a:p>
          <a:p>
            <a:pPr>
              <a:buFontTx/>
              <a:buChar char="-"/>
            </a:pPr>
            <a:r>
              <a:rPr lang="fr-FR" dirty="0"/>
              <a:t>Gestion des articles</a:t>
            </a:r>
          </a:p>
          <a:p>
            <a:pPr>
              <a:buFontTx/>
              <a:buChar char="-"/>
            </a:pPr>
            <a:r>
              <a:rPr lang="fr-FR" dirty="0"/>
              <a:t>Gestion des clients</a:t>
            </a:r>
          </a:p>
          <a:p>
            <a:pPr>
              <a:buFontTx/>
              <a:buChar char="-"/>
            </a:pPr>
            <a:r>
              <a:rPr lang="fr-FR" dirty="0"/>
              <a:t>Gestion des fournisseurs</a:t>
            </a:r>
          </a:p>
          <a:p>
            <a:pPr>
              <a:buFontTx/>
              <a:buChar char="-"/>
            </a:pPr>
            <a:r>
              <a:rPr lang="fr-FR" dirty="0"/>
              <a:t>Gestion des commandes</a:t>
            </a:r>
          </a:p>
          <a:p>
            <a:pPr>
              <a:buFontTx/>
              <a:buChar char="-"/>
            </a:pPr>
            <a:r>
              <a:rPr lang="fr-FR" dirty="0"/>
              <a:t>Gestion des horaires</a:t>
            </a:r>
          </a:p>
          <a:p>
            <a:pPr>
              <a:buFontTx/>
              <a:buChar char="-"/>
            </a:pPr>
            <a:r>
              <a:rPr lang="fr-FR" dirty="0"/>
              <a:t>Gestion des statistiques</a:t>
            </a:r>
          </a:p>
          <a:p>
            <a:pPr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2503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D587C4-F2FA-4AF0-A71E-DD431D49A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0696" y="74023"/>
            <a:ext cx="2470608" cy="1325563"/>
          </a:xfrm>
        </p:spPr>
        <p:txBody>
          <a:bodyPr/>
          <a:lstStyle/>
          <a:p>
            <a:pPr algn="ctr"/>
            <a:r>
              <a:rPr lang="fr-FR" dirty="0"/>
              <a:t>Logo</a:t>
            </a:r>
          </a:p>
        </p:txBody>
      </p:sp>
      <p:sp>
        <p:nvSpPr>
          <p:cNvPr id="47" name="Rectangle 44">
            <a:extLst>
              <a:ext uri="{FF2B5EF4-FFF2-40B4-BE49-F238E27FC236}">
                <a16:creationId xmlns:a16="http://schemas.microsoft.com/office/drawing/2014/main" id="{5F46C10E-F27D-41B1-9A89-4CC74AD6B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550" y="3759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7744" tIns="241224" rIns="139656" bIns="177744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F5C1C1C-14EC-4FAF-A9C3-2BE563844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550" y="421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fr-F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50">
            <a:extLst>
              <a:ext uri="{FF2B5EF4-FFF2-40B4-BE49-F238E27FC236}">
                <a16:creationId xmlns:a16="http://schemas.microsoft.com/office/drawing/2014/main" id="{5CF3B27A-4B85-4DF1-A5DD-C9EACDC7C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550" y="421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6" name="Image 55" descr="Une image contenant jeu&#10;&#10;Description générée automatiquement">
            <a:extLst>
              <a:ext uri="{FF2B5EF4-FFF2-40B4-BE49-F238E27FC236}">
                <a16:creationId xmlns:a16="http://schemas.microsoft.com/office/drawing/2014/main" id="{3D4EB54E-8D3E-4696-9561-0348C3E5298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120" y="1375710"/>
            <a:ext cx="4937760" cy="4596765"/>
          </a:xfrm>
          <a:prstGeom prst="rect">
            <a:avLst/>
          </a:prstGeom>
        </p:spPr>
      </p:pic>
      <p:pic>
        <p:nvPicPr>
          <p:cNvPr id="55" name="Image 54" descr="Une image contenant oiseau, table&#10;&#10;Description générée automatiquement">
            <a:extLst>
              <a:ext uri="{FF2B5EF4-FFF2-40B4-BE49-F238E27FC236}">
                <a16:creationId xmlns:a16="http://schemas.microsoft.com/office/drawing/2014/main" id="{E38C5890-8202-4DB4-931D-8A601A0A24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181" y="2309557"/>
            <a:ext cx="1688297" cy="571559"/>
          </a:xfrm>
          <a:prstGeom prst="rect">
            <a:avLst/>
          </a:prstGeom>
        </p:spPr>
      </p:pic>
      <p:sp>
        <p:nvSpPr>
          <p:cNvPr id="57" name="Text Box 53">
            <a:extLst>
              <a:ext uri="{FF2B5EF4-FFF2-40B4-BE49-F238E27FC236}">
                <a16:creationId xmlns:a16="http://schemas.microsoft.com/office/drawing/2014/main" id="{9169D502-E618-4DC2-BA55-702A65DD6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9732" y="3759200"/>
            <a:ext cx="2276476" cy="984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Deux feuilles entrelacées pour rappeler le coté biologique mais aussi pour rappeler la proximité de l'épicerie avec la protection des feuilles sur le client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Text Box 54">
            <a:extLst>
              <a:ext uri="{FF2B5EF4-FFF2-40B4-BE49-F238E27FC236}">
                <a16:creationId xmlns:a16="http://schemas.microsoft.com/office/drawing/2014/main" id="{0C606254-AF89-48E7-BE74-4414F288D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4954" y="3171949"/>
            <a:ext cx="1414463" cy="301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Nom de la société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Text Box 55">
            <a:extLst>
              <a:ext uri="{FF2B5EF4-FFF2-40B4-BE49-F238E27FC236}">
                <a16:creationId xmlns:a16="http://schemas.microsoft.com/office/drawing/2014/main" id="{B82B49BA-FF8A-4E8D-B0D5-7A250F4E1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9456" y="5191987"/>
            <a:ext cx="1587501" cy="500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Logotype du groupe de la société PILAF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104" name="AutoShape 56">
            <a:extLst>
              <a:ext uri="{FF2B5EF4-FFF2-40B4-BE49-F238E27FC236}">
                <a16:creationId xmlns:a16="http://schemas.microsoft.com/office/drawing/2014/main" id="{9F3024B3-B7CA-4268-AF6C-FBE35D8B168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109708" y="3322761"/>
            <a:ext cx="1349294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05" name="AutoShape 57">
            <a:extLst>
              <a:ext uri="{FF2B5EF4-FFF2-40B4-BE49-F238E27FC236}">
                <a16:creationId xmlns:a16="http://schemas.microsoft.com/office/drawing/2014/main" id="{19567C4E-2D89-4AF1-A476-F0C9837EF0F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506045" y="5341377"/>
            <a:ext cx="152799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06" name="AutoShape 58">
            <a:extLst>
              <a:ext uri="{FF2B5EF4-FFF2-40B4-BE49-F238E27FC236}">
                <a16:creationId xmlns:a16="http://schemas.microsoft.com/office/drawing/2014/main" id="{B9B2A6F6-1873-47FA-917D-C289A47D93B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51569" y="2595336"/>
            <a:ext cx="16970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07" name="AutoShape 59">
            <a:extLst>
              <a:ext uri="{FF2B5EF4-FFF2-40B4-BE49-F238E27FC236}">
                <a16:creationId xmlns:a16="http://schemas.microsoft.com/office/drawing/2014/main" id="{083F88BE-AE13-4BFF-8C21-DE07342F67B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50638" y="4033205"/>
            <a:ext cx="16970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021868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1BCB0E-4660-4AF1-B7EB-623BB6759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/>
              <a:t>Notre solution en quelques mots…</a:t>
            </a:r>
            <a:endParaRPr lang="fr-FR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BD4B4193-ACDE-4F24-9D8B-25833BBA22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4966464"/>
              </p:ext>
            </p:extLst>
          </p:nvPr>
        </p:nvGraphicFramePr>
        <p:xfrm>
          <a:off x="1092198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73955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109</Words>
  <Application>Microsoft Office PowerPoint</Application>
  <PresentationFormat>Grand écran</PresentationFormat>
  <Paragraphs>41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Symbol</vt:lpstr>
      <vt:lpstr>Thème Office</vt:lpstr>
      <vt:lpstr>Présentation PowerPoint</vt:lpstr>
      <vt:lpstr>Compréhension globale du projet</vt:lpstr>
      <vt:lpstr>Précision du projet</vt:lpstr>
      <vt:lpstr>Logo</vt:lpstr>
      <vt:lpstr>Notre solution en quelques mots…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Valentin Rougier</dc:creator>
  <cp:lastModifiedBy>thomas marty</cp:lastModifiedBy>
  <cp:revision>10</cp:revision>
  <dcterms:created xsi:type="dcterms:W3CDTF">2020-06-02T19:24:52Z</dcterms:created>
  <dcterms:modified xsi:type="dcterms:W3CDTF">2020-06-03T10:09:42Z</dcterms:modified>
</cp:coreProperties>
</file>