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0DC0-C18F-4A8D-BD83-9DA78459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8EC93-B492-41EB-95EC-E4803F9A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5BCC-756C-4118-BD80-EF53748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E048-84A2-4C9F-8EFB-CED81CB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9270F-87F7-46E1-8EC2-18089FD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1898-4669-4336-9DA3-20463C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8B3-231D-4D2E-BECA-4D8BA9E9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47B2B-9F16-4BF7-A5B4-CBEB10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CD03-8EDE-4DD4-A454-BFE2FEB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DE1D6-84BA-4B67-806C-400E427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B9AEF-27E8-4935-88D4-E8228BE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E21C-B5E6-4132-8418-1315C35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231B-F0AB-47AF-9FCE-8B1C26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ED613-2CCA-4A22-8F5C-B5DECA0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097AB-F78E-4041-8921-BFB6E03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3699-A90F-4337-9894-E3FFB5C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2522-6B93-4B4A-B74F-2E462E33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6FB0A-6486-48CB-84C8-2E45968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1A75-E4BC-4FAF-A9B2-4030C13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9AD98-4B78-45EE-91C7-D26723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1DFD-1AE2-45E4-8458-F6D41C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0EC26A-DA11-47B7-8433-C1B66B8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4892D-C936-4739-846F-02912E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075E-5AA1-466E-BEEE-3BCFD82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9F3C-1863-4FBB-BA16-AC122EC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EF4D-D39C-4BA5-B70A-7F6DA22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A109-9D8A-4548-B865-71067EFD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90B39-BC8D-401A-8FD0-9F3B4B9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307E9-88D0-4D3B-A433-AB5A4A3B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5C9CE-E264-4573-91A3-55656B5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38972-C106-4241-B86A-10E9DF0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C2EB-5F58-42F5-867A-2F650AB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120F5-768B-4D4F-888E-E30787C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6FD16-94B0-44EA-A553-527A581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2AD32E-60E9-4643-88F7-F5259804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B4CB7-FCA8-456B-9792-065BA6C0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4177-EDF1-465F-9C40-951D64C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A7F27-6F3F-4C62-90DC-FE140B4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4DBF4D-C295-4AEE-82BD-0C9EB55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73F-5353-4F90-83EC-BBDD15E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366A7-3873-49CE-ADDA-E6479B0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7BE8B-DD9B-4C1F-A8F8-40D29CD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0AFAAC-54E1-4BAC-9DFD-51761AC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9A0FC-DE93-4E71-9878-F163915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5B9C1-D9AA-4ED0-B185-63679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C2A86-EAC1-4E3B-8AE2-352DA51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76E4-B969-4E08-AF88-8A764BD2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96E68-046B-4A4F-8B65-3502C265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88755-1E41-4C99-B122-8EF384D1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1901-8F54-41F1-99CA-C97500A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28F33-B1AC-4F8A-99C6-F476BBC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00BB-89F3-4C6F-8EE7-51D2693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88B8-F7A0-4A3C-B8D1-C7FA9F5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28C9E-8C64-4C33-9382-5D81B1BC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B94D-7CB1-4DA2-B7CE-091D9CCA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29D20-925A-46A3-A7A2-E10FFF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A2B44-C98C-4E56-8F95-3A60FC7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24C3-EB98-47DE-A2CD-2EB31EE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106DD-D917-4E0F-AF0C-7FA5F49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56C4F-3D9E-4EBF-8057-85F4082C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ED02C-6406-43F4-8879-1D261474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8E8-50A8-44FB-9B8C-B3586663F83C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032A-AC92-4662-ADD5-44B5BCB3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F2034-F2B1-45E8-AAFE-6827C623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">
            <a:extLst>
              <a:ext uri="{FF2B5EF4-FFF2-40B4-BE49-F238E27FC236}">
                <a16:creationId xmlns:a16="http://schemas.microsoft.com/office/drawing/2014/main" id="{D58BA116-1AEC-46F9-94C9-D8B64A482333}"/>
              </a:ext>
            </a:extLst>
          </p:cNvPr>
          <p:cNvSpPr txBox="1"/>
          <p:nvPr/>
        </p:nvSpPr>
        <p:spPr>
          <a:xfrm>
            <a:off x="7882777" y="5726793"/>
            <a:ext cx="32356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atin typeface="Calibri Light"/>
                <a:cs typeface="Calibri"/>
              </a:rPr>
              <a:t>DUT Informatique - Semestre 2 </a:t>
            </a:r>
            <a:endParaRPr lang="fr-FR" b="1" dirty="0">
              <a:latin typeface="Calibri Light"/>
              <a:cs typeface="Calibri Light"/>
            </a:endParaRPr>
          </a:p>
          <a:p>
            <a:pPr algn="ctr"/>
            <a:r>
              <a:rPr lang="fr-FR" b="1" dirty="0">
                <a:latin typeface="Calibri Light"/>
                <a:cs typeface="Calibri"/>
              </a:rPr>
              <a:t>IUT du Limousin / 2019-2020</a:t>
            </a:r>
          </a:p>
        </p:txBody>
      </p:sp>
      <p:sp>
        <p:nvSpPr>
          <p:cNvPr id="15" name="ZoneTexte 1">
            <a:extLst>
              <a:ext uri="{FF2B5EF4-FFF2-40B4-BE49-F238E27FC236}">
                <a16:creationId xmlns:a16="http://schemas.microsoft.com/office/drawing/2014/main" id="{30ADBCCD-D953-4654-A8ED-F04ED1EFA6C9}"/>
              </a:ext>
            </a:extLst>
          </p:cNvPr>
          <p:cNvSpPr txBox="1"/>
          <p:nvPr/>
        </p:nvSpPr>
        <p:spPr>
          <a:xfrm>
            <a:off x="1073622" y="5172795"/>
            <a:ext cx="312972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cs typeface="Calibri"/>
              </a:rPr>
              <a:t>Antoine DROUAL</a:t>
            </a:r>
          </a:p>
          <a:p>
            <a:r>
              <a:rPr lang="fr-FR" b="1" dirty="0">
                <a:cs typeface="Calibri"/>
              </a:rPr>
              <a:t>Jean LAURENT</a:t>
            </a:r>
          </a:p>
          <a:p>
            <a:r>
              <a:rPr lang="fr-FR" b="1" dirty="0">
                <a:cs typeface="Calibri"/>
              </a:rPr>
              <a:t>Thomas MARTY</a:t>
            </a:r>
          </a:p>
          <a:p>
            <a:r>
              <a:rPr lang="fr-FR" b="1" dirty="0">
                <a:cs typeface="Calibri"/>
              </a:rPr>
              <a:t>Valentin ROUGIER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18EF238-0F70-4C4E-B8C2-E17EE90B5D74}"/>
              </a:ext>
            </a:extLst>
          </p:cNvPr>
          <p:cNvSpPr>
            <a:spLocks noGrp="1"/>
          </p:cNvSpPr>
          <p:nvPr/>
        </p:nvSpPr>
        <p:spPr>
          <a:xfrm>
            <a:off x="1062383" y="484876"/>
            <a:ext cx="10058400" cy="85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cs typeface="Calibri Light"/>
              </a:rPr>
              <a:t>Projet Tutoré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152E9D-4AFE-4C35-8D2F-E159C0802502}"/>
              </a:ext>
            </a:extLst>
          </p:cNvPr>
          <p:cNvSpPr txBox="1"/>
          <p:nvPr/>
        </p:nvSpPr>
        <p:spPr>
          <a:xfrm>
            <a:off x="-4417" y="29022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Description &amp;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9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9451-AC6C-4D7E-ADCA-1BA68EE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Compréhension globale du sujet</a:t>
            </a:r>
          </a:p>
        </p:txBody>
      </p:sp>
      <p:pic>
        <p:nvPicPr>
          <p:cNvPr id="5" name="Espace réservé du contenu 4" descr="Une image contenant alimentation, très coloré, table&#10;&#10;Description générée automatiquement">
            <a:extLst>
              <a:ext uri="{FF2B5EF4-FFF2-40B4-BE49-F238E27FC236}">
                <a16:creationId xmlns:a16="http://schemas.microsoft.com/office/drawing/2014/main" id="{AD68B6D6-A094-475F-9EE6-833D5F520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1" y="3005847"/>
            <a:ext cx="2304866" cy="17022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65A8CA-95F5-4534-9D90-93B0041D6E7E}"/>
              </a:ext>
            </a:extLst>
          </p:cNvPr>
          <p:cNvSpPr txBox="1"/>
          <p:nvPr/>
        </p:nvSpPr>
        <p:spPr>
          <a:xfrm>
            <a:off x="1111863" y="2451371"/>
            <a:ext cx="9922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PILAF</a:t>
            </a:r>
          </a:p>
        </p:txBody>
      </p:sp>
      <p:pic>
        <p:nvPicPr>
          <p:cNvPr id="8" name="Image 7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56F0FD6E-58F5-49B8-A854-743B76C17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8" t="23493" r="12065" b="24574"/>
          <a:stretch/>
        </p:blipFill>
        <p:spPr>
          <a:xfrm>
            <a:off x="1021402" y="4863829"/>
            <a:ext cx="885219" cy="632298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ED7EE51-D2FE-40EB-B42A-E330FA7C43AA}"/>
              </a:ext>
            </a:extLst>
          </p:cNvPr>
          <p:cNvCxnSpPr>
            <a:cxnSpLocks/>
          </p:cNvCxnSpPr>
          <p:nvPr/>
        </p:nvCxnSpPr>
        <p:spPr>
          <a:xfrm>
            <a:off x="2760407" y="3998417"/>
            <a:ext cx="169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D127A08-8C68-4D4F-BAD9-93EBBB0CF7A1}"/>
              </a:ext>
            </a:extLst>
          </p:cNvPr>
          <p:cNvSpPr txBox="1"/>
          <p:nvPr/>
        </p:nvSpPr>
        <p:spPr>
          <a:xfrm>
            <a:off x="4534292" y="3536752"/>
            <a:ext cx="270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besoin d’une application pour la gestion de son magasin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9484548-905D-4B43-9F92-BF664DBB8CE8}"/>
              </a:ext>
            </a:extLst>
          </p:cNvPr>
          <p:cNvCxnSpPr>
            <a:cxnSpLocks/>
          </p:cNvCxnSpPr>
          <p:nvPr/>
        </p:nvCxnSpPr>
        <p:spPr>
          <a:xfrm>
            <a:off x="7362258" y="3998417"/>
            <a:ext cx="169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F01D545-7773-4379-BED0-2639C25D123E}"/>
              </a:ext>
            </a:extLst>
          </p:cNvPr>
          <p:cNvSpPr txBox="1"/>
          <p:nvPr/>
        </p:nvSpPr>
        <p:spPr>
          <a:xfrm>
            <a:off x="8919327" y="3536752"/>
            <a:ext cx="270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Nous contacte afin de lui proposer une solution adéquate à ses attentes</a:t>
            </a:r>
          </a:p>
        </p:txBody>
      </p:sp>
    </p:spTree>
    <p:extLst>
      <p:ext uri="{BB962C8B-B14F-4D97-AF65-F5344CB8AC3E}">
        <p14:creationId xmlns:p14="http://schemas.microsoft.com/office/powerpoint/2010/main" val="5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05C85-A1BB-4DFA-B353-687C6D3D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Notre ressenti vis-à-vis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45CAF-B3A2-4053-899E-2227279B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Sujet intéressant</a:t>
            </a:r>
          </a:p>
          <a:p>
            <a:r>
              <a:rPr lang="fr-FR" dirty="0"/>
              <a:t>Permet de se mettre dans l’optique d’un vrai projet</a:t>
            </a:r>
          </a:p>
          <a:p>
            <a:r>
              <a:rPr lang="fr-FR" dirty="0"/>
              <a:t>Permet de réfléchir aux fonctionnalités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602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73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Compréhension globale du sujet</vt:lpstr>
      <vt:lpstr>Notre ressenti vis-à-vis du sujet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Rougier</dc:creator>
  <cp:lastModifiedBy>Valentin Rougier</cp:lastModifiedBy>
  <cp:revision>7</cp:revision>
  <dcterms:created xsi:type="dcterms:W3CDTF">2020-06-01T12:29:22Z</dcterms:created>
  <dcterms:modified xsi:type="dcterms:W3CDTF">2020-06-01T13:35:34Z</dcterms:modified>
</cp:coreProperties>
</file>