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9b65a73e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9b65a73e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8136f3a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8136f3a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9b65a73e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9b65a73e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9b65a73e2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9b65a73e2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9b65a73e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9b65a73e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49b65a73e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49b65a73e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49b65a73e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49b65a73e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9dfc88a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9dfc88a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9b65a73e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49b65a73e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733100"/>
            <a:ext cx="8520600" cy="1546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Board Game Maker</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Aaron, Jackson, Sophia, Landon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5" name="Google Shape;145;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Why This Project?</a:t>
            </a:r>
            <a:endParaRPr sz="2820"/>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We wanted to create a tool that people could use to create their own ideas for board games and then play those games with others.</a:t>
            </a:r>
            <a:endParaRPr sz="1700"/>
          </a:p>
          <a:p>
            <a:pPr indent="-336550" lvl="0" marL="457200" rtl="0" algn="l">
              <a:spcBef>
                <a:spcPts val="0"/>
              </a:spcBef>
              <a:spcAft>
                <a:spcPts val="0"/>
              </a:spcAft>
              <a:buSzPts val="1700"/>
              <a:buChar char="●"/>
            </a:pPr>
            <a:r>
              <a:rPr lang="en" sz="1700"/>
              <a:t>Most other game makers that exist rely heavily on the honor system, while this board game maker will be  able to enforce rules on the players that the users can create. </a:t>
            </a:r>
            <a:endParaRPr sz="1700"/>
          </a:p>
          <a:p>
            <a:pPr indent="-336550" lvl="0" marL="457200" rtl="0" algn="l">
              <a:spcBef>
                <a:spcPts val="0"/>
              </a:spcBef>
              <a:spcAft>
                <a:spcPts val="0"/>
              </a:spcAft>
              <a:buSzPts val="1700"/>
              <a:buChar char="●"/>
            </a:pPr>
            <a:r>
              <a:rPr lang="en" sz="1700"/>
              <a:t>The users of this software will be able to define their own rules using a simple if-then-else scripting language, this offers a wide variety of different rules that the user can create, making this project very versatile.</a:t>
            </a:r>
            <a:endParaRPr sz="1700"/>
          </a:p>
          <a:p>
            <a:pPr indent="0" lvl="0" marL="45720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Have we Completed so Far?</a:t>
            </a:r>
            <a:endParaRPr/>
          </a:p>
        </p:txBody>
      </p:sp>
      <p:sp>
        <p:nvSpPr>
          <p:cNvPr id="98" name="Google Shape;98;p15"/>
          <p:cNvSpPr txBox="1"/>
          <p:nvPr>
            <p:ph idx="1" type="body"/>
          </p:nvPr>
        </p:nvSpPr>
        <p:spPr>
          <a:xfrm>
            <a:off x="311700" y="1229875"/>
            <a:ext cx="8520600" cy="3343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So far, we’ve made much of the backend, including the classes, code for running the scripting language rules, and moving the pieces on the board internally.</a:t>
            </a:r>
            <a:endParaRPr sz="1700"/>
          </a:p>
          <a:p>
            <a:pPr indent="-336550" lvl="0" marL="457200" rtl="0" algn="l">
              <a:spcBef>
                <a:spcPts val="0"/>
              </a:spcBef>
              <a:spcAft>
                <a:spcPts val="0"/>
              </a:spcAft>
              <a:buSzPts val="1700"/>
              <a:buChar char="●"/>
            </a:pPr>
            <a:r>
              <a:rPr lang="en" sz="1700"/>
              <a:t>We’ve also worked on the frontend for the game creation process, including the creation menu, type editors, button </a:t>
            </a:r>
            <a:r>
              <a:rPr lang="en" sz="1700"/>
              <a:t>editor</a:t>
            </a:r>
            <a:r>
              <a:rPr lang="en" sz="1700"/>
              <a:t>, and the scripting rule form.</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Experience</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creating a game, the user will be able to create a board of any size, and choose from multiple types. </a:t>
            </a:r>
            <a:endParaRPr/>
          </a:p>
          <a:p>
            <a:pPr indent="-342900" lvl="0" marL="457200" rtl="0" algn="l">
              <a:spcBef>
                <a:spcPts val="0"/>
              </a:spcBef>
              <a:spcAft>
                <a:spcPts val="0"/>
              </a:spcAft>
              <a:buSzPts val="1800"/>
              <a:buChar char="●"/>
            </a:pPr>
            <a:r>
              <a:rPr lang="en"/>
              <a:t>The user will be able to set the rules and behaviors of tiles, </a:t>
            </a:r>
            <a:r>
              <a:rPr lang="en"/>
              <a:t>pieces</a:t>
            </a:r>
            <a:r>
              <a:rPr lang="en"/>
              <a:t>, buttons, etc using the if-then-else </a:t>
            </a:r>
            <a:r>
              <a:rPr lang="en"/>
              <a:t>pseudo</a:t>
            </a:r>
            <a:r>
              <a:rPr lang="en"/>
              <a:t> language.</a:t>
            </a:r>
            <a:endParaRPr/>
          </a:p>
          <a:p>
            <a:pPr indent="-342900" lvl="0" marL="457200" rtl="0" algn="l">
              <a:spcBef>
                <a:spcPts val="0"/>
              </a:spcBef>
              <a:spcAft>
                <a:spcPts val="0"/>
              </a:spcAft>
              <a:buSzPts val="1800"/>
              <a:buChar char="●"/>
            </a:pPr>
            <a:r>
              <a:rPr lang="en"/>
              <a:t>The user will be able to choose what piece types and how many pieces each player has at the start of the game. </a:t>
            </a:r>
            <a:endParaRPr/>
          </a:p>
          <a:p>
            <a:pPr indent="-342900" lvl="0" marL="457200" rtl="0" algn="l">
              <a:spcBef>
                <a:spcPts val="0"/>
              </a:spcBef>
              <a:spcAft>
                <a:spcPts val="0"/>
              </a:spcAft>
              <a:buSzPts val="1800"/>
              <a:buChar char="●"/>
            </a:pPr>
            <a:r>
              <a:rPr lang="en"/>
              <a:t>When a user has completed their game, they will be able to save it allowing them to play their game at any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2727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Planning</a:t>
            </a:r>
            <a:endParaRPr/>
          </a:p>
        </p:txBody>
      </p:sp>
      <p:sp>
        <p:nvSpPr>
          <p:cNvPr id="110" name="Google Shape;110;p17"/>
          <p:cNvSpPr txBox="1"/>
          <p:nvPr>
            <p:ph idx="1" type="body"/>
          </p:nvPr>
        </p:nvSpPr>
        <p:spPr>
          <a:xfrm>
            <a:off x="311700" y="1003925"/>
            <a:ext cx="85206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Our minimum goal is to add enough features so that game creators can create games similar to chess and checkers. This involves customization of the board, the pieces and how they move, and to a certain extent the way turn progression works.</a:t>
            </a:r>
            <a:endParaRPr sz="1700"/>
          </a:p>
          <a:p>
            <a:pPr indent="-336550" lvl="0" marL="457200" rtl="0" algn="l">
              <a:spcBef>
                <a:spcPts val="0"/>
              </a:spcBef>
              <a:spcAft>
                <a:spcPts val="0"/>
              </a:spcAft>
              <a:buSzPts val="1700"/>
              <a:buChar char="●"/>
            </a:pPr>
            <a:r>
              <a:rPr lang="en" sz="1700"/>
              <a:t>We also intend to make it customizable enough that, using the same scripting language, games like Tic-Tac-Toe and Connect Four can be made.</a:t>
            </a:r>
            <a:endParaRPr sz="1700"/>
          </a:p>
          <a:p>
            <a:pPr indent="-336550" lvl="0" marL="457200" rtl="0" algn="l">
              <a:spcBef>
                <a:spcPts val="0"/>
              </a:spcBef>
              <a:spcAft>
                <a:spcPts val="0"/>
              </a:spcAft>
              <a:buSzPts val="1700"/>
              <a:buChar char="●"/>
            </a:pPr>
            <a:r>
              <a:rPr lang="en" sz="1700"/>
              <a:t>If we choose to continue working on this after the end of the semester, we intend to add enough features so that games like Battleship and games like Qwirkle can be made as well.</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Backend</a:t>
            </a:r>
            <a:endParaRPr/>
          </a:p>
        </p:txBody>
      </p:sp>
      <p:sp>
        <p:nvSpPr>
          <p:cNvPr id="116" name="Google Shape;116;p18"/>
          <p:cNvSpPr txBox="1"/>
          <p:nvPr>
            <p:ph idx="1" type="body"/>
          </p:nvPr>
        </p:nvSpPr>
        <p:spPr>
          <a:xfrm>
            <a:off x="311700" y="1003925"/>
            <a:ext cx="4518600" cy="3519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code includes the following classes, among others: “ScriptingRule” to hold the scripting language rules, “Piece” and “Tile” to represent individual pieces and tiles, “PieceType” and “TileType” to represent types of pieces and tiles (these, not individual pieces and tiles, include ScriptingRules), “Board” which holds the tiles, “GameState” which holds an in-progress game (including a board and an array of pieces), etc.</a:t>
            </a:r>
            <a:endParaRPr sz="1700"/>
          </a:p>
        </p:txBody>
      </p:sp>
      <p:pic>
        <p:nvPicPr>
          <p:cNvPr id="117" name="Google Shape;117;p18"/>
          <p:cNvPicPr preferRelativeResize="0"/>
          <p:nvPr/>
        </p:nvPicPr>
        <p:blipFill>
          <a:blip r:embed="rId3">
            <a:alphaModFix/>
          </a:blip>
          <a:stretch>
            <a:fillRect/>
          </a:stretch>
        </p:blipFill>
        <p:spPr>
          <a:xfrm>
            <a:off x="4886150" y="691525"/>
            <a:ext cx="4179550" cy="28832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10000"/>
          </a:bodyPr>
          <a:lstStyle/>
          <a:p>
            <a:pPr indent="-332105" lvl="0" marL="457200" rtl="0" algn="l">
              <a:spcBef>
                <a:spcPts val="0"/>
              </a:spcBef>
              <a:spcAft>
                <a:spcPts val="0"/>
              </a:spcAft>
              <a:buSzPct val="100000"/>
              <a:buChar char="●"/>
            </a:pPr>
            <a:r>
              <a:rPr lang="en" sz="1917"/>
              <a:t>So far on the frontend we have been </a:t>
            </a:r>
            <a:r>
              <a:rPr lang="en" sz="1917"/>
              <a:t>creating</a:t>
            </a:r>
            <a:r>
              <a:rPr lang="en" sz="1917"/>
              <a:t> forms for all of the</a:t>
            </a:r>
            <a:endParaRPr sz="1917"/>
          </a:p>
          <a:p>
            <a:pPr indent="0" lvl="0" marL="457200" rtl="0" algn="l">
              <a:spcBef>
                <a:spcPts val="1200"/>
              </a:spcBef>
              <a:spcAft>
                <a:spcPts val="0"/>
              </a:spcAft>
              <a:buNone/>
            </a:pPr>
            <a:r>
              <a:rPr lang="en" sz="1917"/>
              <a:t> UI screens we need, the PieceTypeEditor, TileTypeEditor, and ScriptingRuleEditor, etc.</a:t>
            </a:r>
            <a:endParaRPr sz="1917"/>
          </a:p>
          <a:p>
            <a:pPr indent="0" lvl="0" marL="0" rtl="0" algn="l">
              <a:spcBef>
                <a:spcPts val="1200"/>
              </a:spcBef>
              <a:spcAft>
                <a:spcPts val="0"/>
              </a:spcAft>
              <a:buNone/>
            </a:pPr>
            <a:r>
              <a:t/>
            </a:r>
            <a:endParaRPr sz="1917"/>
          </a:p>
          <a:p>
            <a:pPr indent="-332105" lvl="0" marL="457200" rtl="0" algn="l">
              <a:spcBef>
                <a:spcPts val="1200"/>
              </a:spcBef>
              <a:spcAft>
                <a:spcPts val="0"/>
              </a:spcAft>
              <a:buSzPct val="100000"/>
              <a:buChar char="●"/>
            </a:pPr>
            <a:r>
              <a:rPr lang="en" sz="1917"/>
              <a:t>We have attempted to make all of</a:t>
            </a:r>
            <a:endParaRPr sz="1917"/>
          </a:p>
          <a:p>
            <a:pPr indent="0" lvl="0" marL="457200" rtl="0" algn="l">
              <a:spcBef>
                <a:spcPts val="1200"/>
              </a:spcBef>
              <a:spcAft>
                <a:spcPts val="0"/>
              </a:spcAft>
              <a:buNone/>
            </a:pPr>
            <a:r>
              <a:rPr lang="en" sz="1917"/>
              <a:t> these forms as friendly to the user</a:t>
            </a:r>
            <a:endParaRPr sz="1917"/>
          </a:p>
          <a:p>
            <a:pPr indent="0" lvl="0" marL="457200" rtl="0" algn="l">
              <a:spcBef>
                <a:spcPts val="1200"/>
              </a:spcBef>
              <a:spcAft>
                <a:spcPts val="0"/>
              </a:spcAft>
              <a:buNone/>
            </a:pPr>
            <a:r>
              <a:rPr lang="en" sz="1917"/>
              <a:t> as possible, allowing them to have</a:t>
            </a:r>
            <a:endParaRPr sz="1917"/>
          </a:p>
          <a:p>
            <a:pPr indent="0" lvl="0" marL="457200" rtl="0" algn="l">
              <a:spcBef>
                <a:spcPts val="1200"/>
              </a:spcBef>
              <a:spcAft>
                <a:spcPts val="0"/>
              </a:spcAft>
              <a:buNone/>
            </a:pPr>
            <a:r>
              <a:rPr lang="en" sz="1917"/>
              <a:t> complete control over the game</a:t>
            </a:r>
            <a:endParaRPr sz="1917"/>
          </a:p>
          <a:p>
            <a:pPr indent="0" lvl="0" marL="457200" rtl="0" algn="l">
              <a:spcBef>
                <a:spcPts val="1200"/>
              </a:spcBef>
              <a:spcAft>
                <a:spcPts val="1200"/>
              </a:spcAft>
              <a:buNone/>
            </a:pPr>
            <a:r>
              <a:rPr lang="en" sz="1917"/>
              <a:t> they make.</a:t>
            </a:r>
            <a:endParaRPr sz="1917"/>
          </a:p>
        </p:txBody>
      </p:sp>
      <p:pic>
        <p:nvPicPr>
          <p:cNvPr id="124" name="Google Shape;124;p19"/>
          <p:cNvPicPr preferRelativeResize="0"/>
          <p:nvPr/>
        </p:nvPicPr>
        <p:blipFill>
          <a:blip r:embed="rId3">
            <a:alphaModFix/>
          </a:blip>
          <a:stretch>
            <a:fillRect/>
          </a:stretch>
        </p:blipFill>
        <p:spPr>
          <a:xfrm>
            <a:off x="4236650" y="2141950"/>
            <a:ext cx="4723151" cy="2426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Frontend</a:t>
            </a:r>
            <a:endParaRPr/>
          </a:p>
        </p:txBody>
      </p:sp>
      <p:sp>
        <p:nvSpPr>
          <p:cNvPr id="130" name="Google Shape;130;p20"/>
          <p:cNvSpPr txBox="1"/>
          <p:nvPr>
            <p:ph idx="1" type="body"/>
          </p:nvPr>
        </p:nvSpPr>
        <p:spPr>
          <a:xfrm>
            <a:off x="311700" y="1072175"/>
            <a:ext cx="4564800" cy="456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Here are some more examples of the UI:</a:t>
            </a:r>
            <a:endParaRPr/>
          </a:p>
        </p:txBody>
      </p:sp>
      <p:pic>
        <p:nvPicPr>
          <p:cNvPr id="131" name="Google Shape;131;p20"/>
          <p:cNvPicPr preferRelativeResize="0"/>
          <p:nvPr/>
        </p:nvPicPr>
        <p:blipFill>
          <a:blip r:embed="rId3">
            <a:alphaModFix/>
          </a:blip>
          <a:stretch>
            <a:fillRect/>
          </a:stretch>
        </p:blipFill>
        <p:spPr>
          <a:xfrm>
            <a:off x="776375" y="1528475"/>
            <a:ext cx="4100250" cy="2776425"/>
          </a:xfrm>
          <a:prstGeom prst="rect">
            <a:avLst/>
          </a:prstGeom>
          <a:noFill/>
          <a:ln>
            <a:noFill/>
          </a:ln>
        </p:spPr>
      </p:pic>
      <p:pic>
        <p:nvPicPr>
          <p:cNvPr id="132" name="Google Shape;132;p20"/>
          <p:cNvPicPr preferRelativeResize="0"/>
          <p:nvPr/>
        </p:nvPicPr>
        <p:blipFill>
          <a:blip r:embed="rId4">
            <a:alphaModFix/>
          </a:blip>
          <a:stretch>
            <a:fillRect/>
          </a:stretch>
        </p:blipFill>
        <p:spPr>
          <a:xfrm>
            <a:off x="5053275" y="843825"/>
            <a:ext cx="3712645" cy="3310226"/>
          </a:xfrm>
          <a:prstGeom prst="rect">
            <a:avLst/>
          </a:prstGeom>
          <a:noFill/>
          <a:ln>
            <a:noFill/>
          </a:ln>
        </p:spPr>
      </p:pic>
      <p:sp>
        <p:nvSpPr>
          <p:cNvPr id="133" name="Google Shape;133;p20"/>
          <p:cNvSpPr txBox="1"/>
          <p:nvPr/>
        </p:nvSpPr>
        <p:spPr>
          <a:xfrm>
            <a:off x="3728850" y="4304900"/>
            <a:ext cx="1686300" cy="4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Create Menu</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we still plan to add</a:t>
            </a:r>
            <a:endParaRPr/>
          </a:p>
        </p:txBody>
      </p:sp>
      <p:sp>
        <p:nvSpPr>
          <p:cNvPr id="139" name="Google Shape;139;p21"/>
          <p:cNvSpPr txBox="1"/>
          <p:nvPr>
            <p:ph idx="1" type="body"/>
          </p:nvPr>
        </p:nvSpPr>
        <p:spPr>
          <a:xfrm>
            <a:off x="311700" y="1003925"/>
            <a:ext cx="8520600" cy="3339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So far, we’ve been focusing on the backend and the game creation UI. We’ll start on making the UI for the gameplay of the saved games soon.</a:t>
            </a:r>
            <a:endParaRPr sz="1700"/>
          </a:p>
          <a:p>
            <a:pPr indent="-336550" lvl="0" marL="457200" rtl="0" algn="l">
              <a:spcBef>
                <a:spcPts val="0"/>
              </a:spcBef>
              <a:spcAft>
                <a:spcPts val="0"/>
              </a:spcAft>
              <a:buSzPts val="1700"/>
              <a:buChar char="●"/>
            </a:pPr>
            <a:r>
              <a:rPr lang="en" sz="1700"/>
              <a:t>Once we do that, we’ll test the project by creating some basic games within it and making sure they work.</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