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a800d97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a800d97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a800d97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a800d97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a800d97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a800d97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a800d97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a800d97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a8bd8d8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a8bd8d8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a800d971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a800d971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a800d971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a800d971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a800d971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a800d971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ew5KzVK_3Ehut2Ox2EVqeJ418jP7rzYc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Poker Game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Calvin Besch, Cody De La Fleur, </a:t>
            </a:r>
            <a:r>
              <a:rPr lang="en"/>
              <a:t>Jason Mcgee, Sam Ongstad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Requirements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online poker 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to 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Friends could connect to games from their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need to login or create an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use and open 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go to the website and play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600" y="124925"/>
            <a:ext cx="3209201" cy="22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Goals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Poker Game hosted on a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Currently locally hosted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to play Texas </a:t>
            </a:r>
            <a:r>
              <a:rPr lang="en"/>
              <a:t>Holdem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are given fake money to bet with resetting each round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game can host up to 6 players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player to join the game is designated as the host of the game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up the Project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Broken up into four main parts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Connecting UI and backend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server/client functionality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parts of the project were coded in 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Frontend in React.js, CSS and 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in Node.js and Express.js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uses Cors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163" y="250875"/>
            <a:ext cx="3918276" cy="21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750" y="1940600"/>
            <a:ext cx="2733099" cy="16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717700" y="1846575"/>
            <a:ext cx="2833500" cy="2564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4572000" y="1846575"/>
            <a:ext cx="3517200" cy="2564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732325" y="2437100"/>
            <a:ext cx="1435500" cy="1861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6499550" y="2437100"/>
            <a:ext cx="1166400" cy="1861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902425" y="2354875"/>
            <a:ext cx="2135100" cy="1861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732325" y="1893175"/>
            <a:ext cx="43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Server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717700" y="1893175"/>
            <a:ext cx="43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Browser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807075" y="2504475"/>
            <a:ext cx="1569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“Server”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 Endpoints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/call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/raise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/fold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games live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here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534025" y="2504475"/>
            <a:ext cx="2377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Game Logic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Actual game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Methods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call()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raise()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fold()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Game state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971875" y="2437100"/>
            <a:ext cx="1914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GUI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Pretty Pictures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Cards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Buttons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Subscribes to server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state changes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061275" y="3319350"/>
            <a:ext cx="4096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 flipH="1" rot="10800000">
            <a:off x="1839175" y="3259425"/>
            <a:ext cx="2975400" cy="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/>
          <p:nvPr/>
        </p:nvCxnSpPr>
        <p:spPr>
          <a:xfrm>
            <a:off x="5315450" y="3259550"/>
            <a:ext cx="1233600" cy="2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7"/>
          <p:cNvSpPr txBox="1"/>
          <p:nvPr/>
        </p:nvSpPr>
        <p:spPr>
          <a:xfrm>
            <a:off x="1233550" y="3895000"/>
            <a:ext cx="430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2354975" y="3011550"/>
            <a:ext cx="430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“H</a:t>
            </a: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ey player A in game B wants to call”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472425" y="3089325"/>
            <a:ext cx="356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“Hey do the call”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1" name="Google Shape;111;p17"/>
          <p:cNvCxnSpPr/>
          <p:nvPr/>
        </p:nvCxnSpPr>
        <p:spPr>
          <a:xfrm>
            <a:off x="2624075" y="3715575"/>
            <a:ext cx="22128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7"/>
          <p:cNvSpPr txBox="1"/>
          <p:nvPr/>
        </p:nvSpPr>
        <p:spPr>
          <a:xfrm>
            <a:off x="2463750" y="3492163"/>
            <a:ext cx="430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“Has player X taken </a:t>
            </a:r>
            <a:r>
              <a:rPr lang="en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their</a:t>
            </a:r>
            <a:r>
              <a:rPr lang="en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turn yet? How about now?</a:t>
            </a:r>
            <a:endParaRPr sz="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3" name="Google Shape;113;p17"/>
          <p:cNvCxnSpPr/>
          <p:nvPr/>
        </p:nvCxnSpPr>
        <p:spPr>
          <a:xfrm rot="10800000">
            <a:off x="2743775" y="4089500"/>
            <a:ext cx="2033400" cy="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 txBox="1"/>
          <p:nvPr/>
        </p:nvSpPr>
        <p:spPr>
          <a:xfrm>
            <a:off x="3117625" y="4089500"/>
            <a:ext cx="4306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“You lost all your money”</a:t>
            </a:r>
            <a:endParaRPr sz="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5" name="Google Shape;115;p17"/>
          <p:cNvCxnSpPr/>
          <p:nvPr/>
        </p:nvCxnSpPr>
        <p:spPr>
          <a:xfrm rot="10800000">
            <a:off x="6083850" y="3798788"/>
            <a:ext cx="493500" cy="2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/>
          <p:nvPr/>
        </p:nvCxnSpPr>
        <p:spPr>
          <a:xfrm flipH="1" rot="10800000">
            <a:off x="5958375" y="2474475"/>
            <a:ext cx="471000" cy="13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5935950" y="4149200"/>
            <a:ext cx="516000" cy="12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23" name="Google Shape;123;p18" title="Demo Video CS350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654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Roadblocks</a:t>
            </a:r>
            <a:r>
              <a:rPr lang="en"/>
              <a:t> We Ran Into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66325"/>
            <a:ext cx="8520600" cy="3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Members of our group were forced to wait for other parts to be complete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Connecting the UI and Logic required both to be finished before work could get done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Server/Client connection requires all previous parts to be done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Sometimes we had to backtrack progress as well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backend was built to take in input from the terminal window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Best way to test the Logic.js file to make sure it works properly, but not compatible with UI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all had to learn javascript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We’re coding professionals (minus Cody) but learning a new language still takes time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Each time we need something new done, we’d have to research that too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 next?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266325"/>
            <a:ext cx="8520600" cy="3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Bugfix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Deal with edge cases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any user attempting to break the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 folding and add a check button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showdowns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make it so cards flip over after game ends instead of just giving the winner money and starting new hand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the seats to proper (better) locations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around components/change color schemes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 the font, and location of text (for money and turn declaration)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17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Any questions?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