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0" r:id="rId5"/>
    <p:sldId id="261" r:id="rId6"/>
    <p:sldId id="269" r:id="rId7"/>
    <p:sldId id="262" r:id="rId8"/>
    <p:sldId id="258" r:id="rId9"/>
    <p:sldId id="263" r:id="rId10"/>
    <p:sldId id="270" r:id="rId11"/>
    <p:sldId id="264" r:id="rId12"/>
    <p:sldId id="266" r:id="rId13"/>
    <p:sldId id="267" r:id="rId14"/>
    <p:sldId id="275" r:id="rId15"/>
    <p:sldId id="272" r:id="rId16"/>
    <p:sldId id="271" r:id="rId17"/>
    <p:sldId id="265" r:id="rId18"/>
    <p:sldId id="274" r:id="rId19"/>
    <p:sldId id="273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ge de garde" id="{09B319F4-AEEA-40D1-B7EA-992363B66E79}">
          <p14:sldIdLst>
            <p14:sldId id="256"/>
          </p14:sldIdLst>
        </p14:section>
        <p14:section name="Introduction" id="{C1C339D8-0E3A-4001-8446-EAD2539E5E2E}">
          <p14:sldIdLst>
            <p14:sldId id="268"/>
            <p14:sldId id="257"/>
            <p14:sldId id="260"/>
            <p14:sldId id="261"/>
          </p14:sldIdLst>
        </p14:section>
        <p14:section name="architecture du projet" id="{05E6BB5E-DDF6-4F24-89A1-6CB5588539BE}">
          <p14:sldIdLst>
            <p14:sldId id="269"/>
            <p14:sldId id="262"/>
            <p14:sldId id="258"/>
            <p14:sldId id="263"/>
          </p14:sldIdLst>
        </p14:section>
        <p14:section name="organisation" id="{F03830B0-6D95-4821-B793-CE7752C89561}">
          <p14:sldIdLst>
            <p14:sldId id="270"/>
            <p14:sldId id="264"/>
          </p14:sldIdLst>
        </p14:section>
        <p14:section name="road map" id="{397AE92D-378A-4389-A6D6-DE7E1AFD00D5}">
          <p14:sldIdLst>
            <p14:sldId id="266"/>
            <p14:sldId id="267"/>
            <p14:sldId id="275"/>
            <p14:sldId id="272"/>
            <p14:sldId id="271"/>
            <p14:sldId id="265"/>
          </p14:sldIdLst>
        </p14:section>
        <p14:section name="Analyses" id="{D4E76FCF-A576-4CCA-8C87-749AB8D40452}">
          <p14:sldIdLst>
            <p14:sldId id="274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phora Kumeka" userId="b434015ba59474e6" providerId="LiveId" clId="{C213F0FF-57D5-431D-9813-27C9129B6334}"/>
    <pc:docChg chg="undo redo custSel addSld delSld modSld sldOrd modSection">
      <pc:chgData name="Sephora Kumeka" userId="b434015ba59474e6" providerId="LiveId" clId="{C213F0FF-57D5-431D-9813-27C9129B6334}" dt="2023-04-26T14:54:11.042" v="1583" actId="122"/>
      <pc:docMkLst>
        <pc:docMk/>
      </pc:docMkLst>
      <pc:sldChg chg="modSp mod">
        <pc:chgData name="Sephora Kumeka" userId="b434015ba59474e6" providerId="LiveId" clId="{C213F0FF-57D5-431D-9813-27C9129B6334}" dt="2023-04-26T08:56:41.487" v="63" actId="20577"/>
        <pc:sldMkLst>
          <pc:docMk/>
          <pc:sldMk cId="649648059" sldId="263"/>
        </pc:sldMkLst>
        <pc:spChg chg="mod">
          <ac:chgData name="Sephora Kumeka" userId="b434015ba59474e6" providerId="LiveId" clId="{C213F0FF-57D5-431D-9813-27C9129B6334}" dt="2023-04-26T08:56:41.487" v="63" actId="20577"/>
          <ac:spMkLst>
            <pc:docMk/>
            <pc:sldMk cId="649648059" sldId="263"/>
            <ac:spMk id="3" creationId="{4E6BFD31-0F79-EEB0-ACD6-080B6665F107}"/>
          </ac:spMkLst>
        </pc:spChg>
      </pc:sldChg>
      <pc:sldChg chg="modSp mod">
        <pc:chgData name="Sephora Kumeka" userId="b434015ba59474e6" providerId="LiveId" clId="{C213F0FF-57D5-431D-9813-27C9129B6334}" dt="2023-04-26T09:16:36.709" v="117" actId="20577"/>
        <pc:sldMkLst>
          <pc:docMk/>
          <pc:sldMk cId="2940658040" sldId="264"/>
        </pc:sldMkLst>
        <pc:spChg chg="mod">
          <ac:chgData name="Sephora Kumeka" userId="b434015ba59474e6" providerId="LiveId" clId="{C213F0FF-57D5-431D-9813-27C9129B6334}" dt="2023-04-26T09:15:49.392" v="76" actId="122"/>
          <ac:spMkLst>
            <pc:docMk/>
            <pc:sldMk cId="2940658040" sldId="264"/>
            <ac:spMk id="2" creationId="{02327891-C8A1-3041-EF04-1B559AC81D48}"/>
          </ac:spMkLst>
        </pc:spChg>
        <pc:spChg chg="mod">
          <ac:chgData name="Sephora Kumeka" userId="b434015ba59474e6" providerId="LiveId" clId="{C213F0FF-57D5-431D-9813-27C9129B6334}" dt="2023-04-26T09:16:36.709" v="117" actId="20577"/>
          <ac:spMkLst>
            <pc:docMk/>
            <pc:sldMk cId="2940658040" sldId="264"/>
            <ac:spMk id="3" creationId="{3357FF9D-FEA6-8F8C-222A-9D9ACCD85409}"/>
          </ac:spMkLst>
        </pc:spChg>
      </pc:sldChg>
      <pc:sldChg chg="modSp mod">
        <pc:chgData name="Sephora Kumeka" userId="b434015ba59474e6" providerId="LiveId" clId="{C213F0FF-57D5-431D-9813-27C9129B6334}" dt="2023-04-26T10:11:44.197" v="928" actId="27636"/>
        <pc:sldMkLst>
          <pc:docMk/>
          <pc:sldMk cId="2702291591" sldId="265"/>
        </pc:sldMkLst>
        <pc:spChg chg="mod">
          <ac:chgData name="Sephora Kumeka" userId="b434015ba59474e6" providerId="LiveId" clId="{C213F0FF-57D5-431D-9813-27C9129B6334}" dt="2023-04-26T09:26:22.973" v="181" actId="20577"/>
          <ac:spMkLst>
            <pc:docMk/>
            <pc:sldMk cId="2702291591" sldId="265"/>
            <ac:spMk id="2" creationId="{4DD1EA34-19E0-2DAD-0794-3337773037D1}"/>
          </ac:spMkLst>
        </pc:spChg>
        <pc:spChg chg="mod">
          <ac:chgData name="Sephora Kumeka" userId="b434015ba59474e6" providerId="LiveId" clId="{C213F0FF-57D5-431D-9813-27C9129B6334}" dt="2023-04-26T10:11:44.197" v="928" actId="27636"/>
          <ac:spMkLst>
            <pc:docMk/>
            <pc:sldMk cId="2702291591" sldId="265"/>
            <ac:spMk id="3" creationId="{648AB00C-C18C-718F-3939-C0C8958A48CA}"/>
          </ac:spMkLst>
        </pc:spChg>
      </pc:sldChg>
      <pc:sldChg chg="modSp new mod ord">
        <pc:chgData name="Sephora Kumeka" userId="b434015ba59474e6" providerId="LiveId" clId="{C213F0FF-57D5-431D-9813-27C9129B6334}" dt="2023-04-26T14:29:42.779" v="1523"/>
        <pc:sldMkLst>
          <pc:docMk/>
          <pc:sldMk cId="4103804385" sldId="266"/>
        </pc:sldMkLst>
        <pc:spChg chg="mod">
          <ac:chgData name="Sephora Kumeka" userId="b434015ba59474e6" providerId="LiveId" clId="{C213F0FF-57D5-431D-9813-27C9129B6334}" dt="2023-04-26T10:33:58.495" v="992" actId="122"/>
          <ac:spMkLst>
            <pc:docMk/>
            <pc:sldMk cId="4103804385" sldId="266"/>
            <ac:spMk id="2" creationId="{F38CD41D-999E-015D-9972-8B42CDD971FE}"/>
          </ac:spMkLst>
        </pc:spChg>
      </pc:sldChg>
      <pc:sldChg chg="addSp delSp modSp new mod">
        <pc:chgData name="Sephora Kumeka" userId="b434015ba59474e6" providerId="LiveId" clId="{C213F0FF-57D5-431D-9813-27C9129B6334}" dt="2023-04-26T14:35:49.111" v="1541" actId="1076"/>
        <pc:sldMkLst>
          <pc:docMk/>
          <pc:sldMk cId="2789718086" sldId="267"/>
        </pc:sldMkLst>
        <pc:spChg chg="mod">
          <ac:chgData name="Sephora Kumeka" userId="b434015ba59474e6" providerId="LiveId" clId="{C213F0FF-57D5-431D-9813-27C9129B6334}" dt="2023-04-26T13:19:40.134" v="1223" actId="20577"/>
          <ac:spMkLst>
            <pc:docMk/>
            <pc:sldMk cId="2789718086" sldId="267"/>
            <ac:spMk id="2" creationId="{5FE38B66-487A-1BA8-0ACD-DAF7409978EC}"/>
          </ac:spMkLst>
        </pc:spChg>
        <pc:spChg chg="del">
          <ac:chgData name="Sephora Kumeka" userId="b434015ba59474e6" providerId="LiveId" clId="{C213F0FF-57D5-431D-9813-27C9129B6334}" dt="2023-04-26T13:10:32.859" v="1112" actId="478"/>
          <ac:spMkLst>
            <pc:docMk/>
            <pc:sldMk cId="2789718086" sldId="267"/>
            <ac:spMk id="3" creationId="{59A71002-ADFC-6CC5-F06B-207B86C6E552}"/>
          </ac:spMkLst>
        </pc:spChg>
        <pc:spChg chg="add mod">
          <ac:chgData name="Sephora Kumeka" userId="b434015ba59474e6" providerId="LiveId" clId="{C213F0FF-57D5-431D-9813-27C9129B6334}" dt="2023-04-26T13:23:56.994" v="1224" actId="1076"/>
          <ac:spMkLst>
            <pc:docMk/>
            <pc:sldMk cId="2789718086" sldId="267"/>
            <ac:spMk id="4" creationId="{2BBFB392-17E7-E3D8-52B2-538C1AFB385A}"/>
          </ac:spMkLst>
        </pc:spChg>
        <pc:spChg chg="add mod">
          <ac:chgData name="Sephora Kumeka" userId="b434015ba59474e6" providerId="LiveId" clId="{C213F0FF-57D5-431D-9813-27C9129B6334}" dt="2023-04-26T13:36:41.775" v="1247" actId="20577"/>
          <ac:spMkLst>
            <pc:docMk/>
            <pc:sldMk cId="2789718086" sldId="267"/>
            <ac:spMk id="6" creationId="{1ABD04F1-1336-A9B8-6F6E-C0B4D134BA66}"/>
          </ac:spMkLst>
        </pc:spChg>
        <pc:spChg chg="add mod">
          <ac:chgData name="Sephora Kumeka" userId="b434015ba59474e6" providerId="LiveId" clId="{C213F0FF-57D5-431D-9813-27C9129B6334}" dt="2023-04-26T13:23:56.994" v="1224" actId="1076"/>
          <ac:spMkLst>
            <pc:docMk/>
            <pc:sldMk cId="2789718086" sldId="267"/>
            <ac:spMk id="7" creationId="{C0BEFEFC-81B7-78F7-F768-CC12CA6F4998}"/>
          </ac:spMkLst>
        </pc:spChg>
        <pc:spChg chg="add del mod">
          <ac:chgData name="Sephora Kumeka" userId="b434015ba59474e6" providerId="LiveId" clId="{C213F0FF-57D5-431D-9813-27C9129B6334}" dt="2023-04-26T12:47:26.565" v="998" actId="478"/>
          <ac:spMkLst>
            <pc:docMk/>
            <pc:sldMk cId="2789718086" sldId="267"/>
            <ac:spMk id="8" creationId="{C03601BA-8AD3-9E7B-9816-97E61ED0E31F}"/>
          </ac:spMkLst>
        </pc:spChg>
        <pc:spChg chg="add mod">
          <ac:chgData name="Sephora Kumeka" userId="b434015ba59474e6" providerId="LiveId" clId="{C213F0FF-57D5-431D-9813-27C9129B6334}" dt="2023-04-26T13:23:56.994" v="1224" actId="1076"/>
          <ac:spMkLst>
            <pc:docMk/>
            <pc:sldMk cId="2789718086" sldId="267"/>
            <ac:spMk id="9" creationId="{714F11A2-1720-4EFD-4F5F-3049D8A574FD}"/>
          </ac:spMkLst>
        </pc:spChg>
        <pc:spChg chg="add mod">
          <ac:chgData name="Sephora Kumeka" userId="b434015ba59474e6" providerId="LiveId" clId="{C213F0FF-57D5-431D-9813-27C9129B6334}" dt="2023-04-26T13:23:56.994" v="1224" actId="1076"/>
          <ac:spMkLst>
            <pc:docMk/>
            <pc:sldMk cId="2789718086" sldId="267"/>
            <ac:spMk id="10" creationId="{8543F6FE-2A74-4DE3-9F1B-7757C7B6B050}"/>
          </ac:spMkLst>
        </pc:spChg>
        <pc:spChg chg="add mod">
          <ac:chgData name="Sephora Kumeka" userId="b434015ba59474e6" providerId="LiveId" clId="{C213F0FF-57D5-431D-9813-27C9129B6334}" dt="2023-04-26T13:23:56.994" v="1224" actId="1076"/>
          <ac:spMkLst>
            <pc:docMk/>
            <pc:sldMk cId="2789718086" sldId="267"/>
            <ac:spMk id="11" creationId="{76E092CA-F693-AF50-0C39-55E37E177ABD}"/>
          </ac:spMkLst>
        </pc:spChg>
        <pc:spChg chg="add mod">
          <ac:chgData name="Sephora Kumeka" userId="b434015ba59474e6" providerId="LiveId" clId="{C213F0FF-57D5-431D-9813-27C9129B6334}" dt="2023-04-26T13:15:52.229" v="1173" actId="1076"/>
          <ac:spMkLst>
            <pc:docMk/>
            <pc:sldMk cId="2789718086" sldId="267"/>
            <ac:spMk id="75" creationId="{54965F83-998C-8B53-C60C-3E80BC590202}"/>
          </ac:spMkLst>
        </pc:spChg>
        <pc:spChg chg="add del">
          <ac:chgData name="Sephora Kumeka" userId="b434015ba59474e6" providerId="LiveId" clId="{C213F0FF-57D5-431D-9813-27C9129B6334}" dt="2023-04-26T13:16:44.931" v="1179" actId="478"/>
          <ac:spMkLst>
            <pc:docMk/>
            <pc:sldMk cId="2789718086" sldId="267"/>
            <ac:spMk id="76" creationId="{6EE7064C-B8E6-2860-34CE-B770F30F9CE9}"/>
          </ac:spMkLst>
        </pc:spChg>
        <pc:spChg chg="add del">
          <ac:chgData name="Sephora Kumeka" userId="b434015ba59474e6" providerId="LiveId" clId="{C213F0FF-57D5-431D-9813-27C9129B6334}" dt="2023-04-26T13:16:32.454" v="1176" actId="478"/>
          <ac:spMkLst>
            <pc:docMk/>
            <pc:sldMk cId="2789718086" sldId="267"/>
            <ac:spMk id="77" creationId="{EB1DD267-0D44-4195-2B3F-A08D4C12D9C7}"/>
          </ac:spMkLst>
        </pc:spChg>
        <pc:spChg chg="add mod">
          <ac:chgData name="Sephora Kumeka" userId="b434015ba59474e6" providerId="LiveId" clId="{C213F0FF-57D5-431D-9813-27C9129B6334}" dt="2023-04-26T14:35:45.519" v="1540" actId="1076"/>
          <ac:spMkLst>
            <pc:docMk/>
            <pc:sldMk cId="2789718086" sldId="267"/>
            <ac:spMk id="78" creationId="{DA306419-FF93-EF32-A011-C249A6C9DEFB}"/>
          </ac:spMkLst>
        </pc:spChg>
        <pc:spChg chg="add mod">
          <ac:chgData name="Sephora Kumeka" userId="b434015ba59474e6" providerId="LiveId" clId="{C213F0FF-57D5-431D-9813-27C9129B6334}" dt="2023-04-26T14:35:49.111" v="1541" actId="1076"/>
          <ac:spMkLst>
            <pc:docMk/>
            <pc:sldMk cId="2789718086" sldId="267"/>
            <ac:spMk id="79" creationId="{B17A128D-48CE-7322-E386-AC32064736AE}"/>
          </ac:spMkLst>
        </pc:spChg>
        <pc:picChg chg="add del mod">
          <ac:chgData name="Sephora Kumeka" userId="b434015ba59474e6" providerId="LiveId" clId="{C213F0FF-57D5-431D-9813-27C9129B6334}" dt="2023-04-26T12:52:38.463" v="1040" actId="478"/>
          <ac:picMkLst>
            <pc:docMk/>
            <pc:sldMk cId="2789718086" sldId="267"/>
            <ac:picMk id="28" creationId="{F195A7DF-B1A5-8BBA-CF5F-3898ED1090F5}"/>
          </ac:picMkLst>
        </pc:picChg>
        <pc:cxnChg chg="add del mod">
          <ac:chgData name="Sephora Kumeka" userId="b434015ba59474e6" providerId="LiveId" clId="{C213F0FF-57D5-431D-9813-27C9129B6334}" dt="2023-04-26T12:58:27.226" v="1066" actId="478"/>
          <ac:cxnSpMkLst>
            <pc:docMk/>
            <pc:sldMk cId="2789718086" sldId="267"/>
            <ac:cxnSpMk id="5" creationId="{F0F14E78-A0EE-05A8-9A15-62FBF0AEAB39}"/>
          </ac:cxnSpMkLst>
        </pc:cxnChg>
        <pc:cxnChg chg="add del mod">
          <ac:chgData name="Sephora Kumeka" userId="b434015ba59474e6" providerId="LiveId" clId="{C213F0FF-57D5-431D-9813-27C9129B6334}" dt="2023-04-26T12:47:29.598" v="999" actId="478"/>
          <ac:cxnSpMkLst>
            <pc:docMk/>
            <pc:sldMk cId="2789718086" sldId="267"/>
            <ac:cxnSpMk id="12" creationId="{6801E110-247A-8BD3-973F-91628B9B3908}"/>
          </ac:cxnSpMkLst>
        </pc:cxnChg>
        <pc:cxnChg chg="add del mod">
          <ac:chgData name="Sephora Kumeka" userId="b434015ba59474e6" providerId="LiveId" clId="{C213F0FF-57D5-431D-9813-27C9129B6334}" dt="2023-04-26T12:58:21.662" v="1063" actId="478"/>
          <ac:cxnSpMkLst>
            <pc:docMk/>
            <pc:sldMk cId="2789718086" sldId="267"/>
            <ac:cxnSpMk id="13" creationId="{42F05531-2CA4-B112-4F69-02D405542746}"/>
          </ac:cxnSpMkLst>
        </pc:cxnChg>
        <pc:cxnChg chg="add del mod">
          <ac:chgData name="Sephora Kumeka" userId="b434015ba59474e6" providerId="LiveId" clId="{C213F0FF-57D5-431D-9813-27C9129B6334}" dt="2023-04-26T12:58:20.758" v="1062" actId="478"/>
          <ac:cxnSpMkLst>
            <pc:docMk/>
            <pc:sldMk cId="2789718086" sldId="267"/>
            <ac:cxnSpMk id="14" creationId="{FE676819-AB8A-506C-80F6-E346B5DF9120}"/>
          </ac:cxnSpMkLst>
        </pc:cxnChg>
        <pc:cxnChg chg="add del mod">
          <ac:chgData name="Sephora Kumeka" userId="b434015ba59474e6" providerId="LiveId" clId="{C213F0FF-57D5-431D-9813-27C9129B6334}" dt="2023-04-26T12:58:19.297" v="1061" actId="478"/>
          <ac:cxnSpMkLst>
            <pc:docMk/>
            <pc:sldMk cId="2789718086" sldId="267"/>
            <ac:cxnSpMk id="15" creationId="{1B798A94-6C6B-BADC-9B74-DD6E3B5E394D}"/>
          </ac:cxnSpMkLst>
        </pc:cxnChg>
        <pc:cxnChg chg="add del mod">
          <ac:chgData name="Sephora Kumeka" userId="b434015ba59474e6" providerId="LiveId" clId="{C213F0FF-57D5-431D-9813-27C9129B6334}" dt="2023-04-26T12:58:23.142" v="1064" actId="478"/>
          <ac:cxnSpMkLst>
            <pc:docMk/>
            <pc:sldMk cId="2789718086" sldId="267"/>
            <ac:cxnSpMk id="16" creationId="{51236911-645A-F11D-7A29-8A598479C1FE}"/>
          </ac:cxnSpMkLst>
        </pc:cxnChg>
        <pc:cxnChg chg="add del mod">
          <ac:chgData name="Sephora Kumeka" userId="b434015ba59474e6" providerId="LiveId" clId="{C213F0FF-57D5-431D-9813-27C9129B6334}" dt="2023-04-26T12:58:24.997" v="1065" actId="478"/>
          <ac:cxnSpMkLst>
            <pc:docMk/>
            <pc:sldMk cId="2789718086" sldId="267"/>
            <ac:cxnSpMk id="17" creationId="{AA03A9CD-C5F4-2ACE-A374-6800B0CCF509}"/>
          </ac:cxnSpMkLst>
        </pc:cxnChg>
        <pc:cxnChg chg="add mod">
          <ac:chgData name="Sephora Kumeka" userId="b434015ba59474e6" providerId="LiveId" clId="{C213F0FF-57D5-431D-9813-27C9129B6334}" dt="2023-04-26T13:23:56.994" v="1224" actId="1076"/>
          <ac:cxnSpMkLst>
            <pc:docMk/>
            <pc:sldMk cId="2789718086" sldId="267"/>
            <ac:cxnSpMk id="25" creationId="{60CD6421-B7EB-3410-91CD-CCDF2551AFEF}"/>
          </ac:cxnSpMkLst>
        </pc:cxnChg>
        <pc:cxnChg chg="add del mod">
          <ac:chgData name="Sephora Kumeka" userId="b434015ba59474e6" providerId="LiveId" clId="{C213F0FF-57D5-431D-9813-27C9129B6334}" dt="2023-04-26T12:51:50.032" v="1031"/>
          <ac:cxnSpMkLst>
            <pc:docMk/>
            <pc:sldMk cId="2789718086" sldId="267"/>
            <ac:cxnSpMk id="26" creationId="{1799D74F-4B61-9C32-6DCE-3D202A2B3FEC}"/>
          </ac:cxnSpMkLst>
        </pc:cxnChg>
        <pc:cxnChg chg="add del mod">
          <ac:chgData name="Sephora Kumeka" userId="b434015ba59474e6" providerId="LiveId" clId="{C213F0FF-57D5-431D-9813-27C9129B6334}" dt="2023-04-26T12:51:49.657" v="1030"/>
          <ac:cxnSpMkLst>
            <pc:docMk/>
            <pc:sldMk cId="2789718086" sldId="267"/>
            <ac:cxnSpMk id="27" creationId="{48FC69F3-EBE9-34BA-F90D-98AFAF61A4A0}"/>
          </ac:cxnSpMkLst>
        </pc:cxnChg>
        <pc:cxnChg chg="add mod">
          <ac:chgData name="Sephora Kumeka" userId="b434015ba59474e6" providerId="LiveId" clId="{C213F0FF-57D5-431D-9813-27C9129B6334}" dt="2023-04-26T13:23:56.994" v="1224" actId="1076"/>
          <ac:cxnSpMkLst>
            <pc:docMk/>
            <pc:sldMk cId="2789718086" sldId="267"/>
            <ac:cxnSpMk id="51" creationId="{9C149732-E703-9351-1081-E8A8017EFBE4}"/>
          </ac:cxnSpMkLst>
        </pc:cxnChg>
        <pc:cxnChg chg="add mod">
          <ac:chgData name="Sephora Kumeka" userId="b434015ba59474e6" providerId="LiveId" clId="{C213F0FF-57D5-431D-9813-27C9129B6334}" dt="2023-04-26T13:23:56.994" v="1224" actId="1076"/>
          <ac:cxnSpMkLst>
            <pc:docMk/>
            <pc:sldMk cId="2789718086" sldId="267"/>
            <ac:cxnSpMk id="53" creationId="{574BE2CA-BB20-5FB1-21C5-83F134261DBB}"/>
          </ac:cxnSpMkLst>
        </pc:cxnChg>
        <pc:cxnChg chg="add mod">
          <ac:chgData name="Sephora Kumeka" userId="b434015ba59474e6" providerId="LiveId" clId="{C213F0FF-57D5-431D-9813-27C9129B6334}" dt="2023-04-26T13:23:56.994" v="1224" actId="1076"/>
          <ac:cxnSpMkLst>
            <pc:docMk/>
            <pc:sldMk cId="2789718086" sldId="267"/>
            <ac:cxnSpMk id="55" creationId="{C1236C86-A036-051B-C159-D2E3AAD8D7D0}"/>
          </ac:cxnSpMkLst>
        </pc:cxnChg>
        <pc:cxnChg chg="add mod">
          <ac:chgData name="Sephora Kumeka" userId="b434015ba59474e6" providerId="LiveId" clId="{C213F0FF-57D5-431D-9813-27C9129B6334}" dt="2023-04-26T13:23:56.994" v="1224" actId="1076"/>
          <ac:cxnSpMkLst>
            <pc:docMk/>
            <pc:sldMk cId="2789718086" sldId="267"/>
            <ac:cxnSpMk id="57" creationId="{862198E1-C0CC-C328-11A2-95034ADEEA69}"/>
          </ac:cxnSpMkLst>
        </pc:cxnChg>
        <pc:cxnChg chg="add mod">
          <ac:chgData name="Sephora Kumeka" userId="b434015ba59474e6" providerId="LiveId" clId="{C213F0FF-57D5-431D-9813-27C9129B6334}" dt="2023-04-26T13:23:56.994" v="1224" actId="1076"/>
          <ac:cxnSpMkLst>
            <pc:docMk/>
            <pc:sldMk cId="2789718086" sldId="267"/>
            <ac:cxnSpMk id="61" creationId="{F535845D-F622-2492-683B-EC48E9ECC9B6}"/>
          </ac:cxnSpMkLst>
        </pc:cxnChg>
        <pc:cxnChg chg="add mod">
          <ac:chgData name="Sephora Kumeka" userId="b434015ba59474e6" providerId="LiveId" clId="{C213F0FF-57D5-431D-9813-27C9129B6334}" dt="2023-04-26T14:35:49.111" v="1541" actId="1076"/>
          <ac:cxnSpMkLst>
            <pc:docMk/>
            <pc:sldMk cId="2789718086" sldId="267"/>
            <ac:cxnSpMk id="81" creationId="{CB6FC0FC-4D68-73EA-0C81-B39AB6D7DF3C}"/>
          </ac:cxnSpMkLst>
        </pc:cxnChg>
        <pc:cxnChg chg="add mod">
          <ac:chgData name="Sephora Kumeka" userId="b434015ba59474e6" providerId="LiveId" clId="{C213F0FF-57D5-431D-9813-27C9129B6334}" dt="2023-04-26T14:35:45.519" v="1540" actId="1076"/>
          <ac:cxnSpMkLst>
            <pc:docMk/>
            <pc:sldMk cId="2789718086" sldId="267"/>
            <ac:cxnSpMk id="83" creationId="{978816AC-E2CE-CF3C-E860-CE89EFA67A28}"/>
          </ac:cxnSpMkLst>
        </pc:cxnChg>
      </pc:sldChg>
      <pc:sldChg chg="new">
        <pc:chgData name="Sephora Kumeka" userId="b434015ba59474e6" providerId="LiveId" clId="{C213F0FF-57D5-431D-9813-27C9129B6334}" dt="2023-04-26T10:33:21.706" v="987" actId="680"/>
        <pc:sldMkLst>
          <pc:docMk/>
          <pc:sldMk cId="1594913592" sldId="268"/>
        </pc:sldMkLst>
      </pc:sldChg>
      <pc:sldChg chg="new">
        <pc:chgData name="Sephora Kumeka" userId="b434015ba59474e6" providerId="LiveId" clId="{C213F0FF-57D5-431D-9813-27C9129B6334}" dt="2023-04-26T10:33:32.458" v="988" actId="680"/>
        <pc:sldMkLst>
          <pc:docMk/>
          <pc:sldMk cId="1183620316" sldId="269"/>
        </pc:sldMkLst>
      </pc:sldChg>
      <pc:sldChg chg="new ord">
        <pc:chgData name="Sephora Kumeka" userId="b434015ba59474e6" providerId="LiveId" clId="{C213F0FF-57D5-431D-9813-27C9129B6334}" dt="2023-04-26T10:33:46.397" v="991"/>
        <pc:sldMkLst>
          <pc:docMk/>
          <pc:sldMk cId="2440663459" sldId="270"/>
        </pc:sldMkLst>
      </pc:sldChg>
      <pc:sldChg chg="addSp delSp modSp new mod ord">
        <pc:chgData name="Sephora Kumeka" userId="b434015ba59474e6" providerId="LiveId" clId="{C213F0FF-57D5-431D-9813-27C9129B6334}" dt="2023-04-26T14:53:30.361" v="1574" actId="22"/>
        <pc:sldMkLst>
          <pc:docMk/>
          <pc:sldMk cId="3587249662" sldId="271"/>
        </pc:sldMkLst>
        <pc:spChg chg="add del">
          <ac:chgData name="Sephora Kumeka" userId="b434015ba59474e6" providerId="LiveId" clId="{C213F0FF-57D5-431D-9813-27C9129B6334}" dt="2023-04-26T14:53:30.361" v="1574" actId="22"/>
          <ac:spMkLst>
            <pc:docMk/>
            <pc:sldMk cId="3587249662" sldId="271"/>
            <ac:spMk id="3" creationId="{C57DF7ED-DF8E-1AD5-3C05-337995BCB267}"/>
          </ac:spMkLst>
        </pc:spChg>
        <pc:graphicFrameChg chg="add del mod modGraphic">
          <ac:chgData name="Sephora Kumeka" userId="b434015ba59474e6" providerId="LiveId" clId="{C213F0FF-57D5-431D-9813-27C9129B6334}" dt="2023-04-26T10:41:10.922" v="996" actId="1032"/>
          <ac:graphicFrameMkLst>
            <pc:docMk/>
            <pc:sldMk cId="3587249662" sldId="271"/>
            <ac:graphicFrameMk id="4" creationId="{5ED30FB4-3053-F8A2-C2D9-655F333FD127}"/>
          </ac:graphicFrameMkLst>
        </pc:graphicFrameChg>
        <pc:picChg chg="add mod ord">
          <ac:chgData name="Sephora Kumeka" userId="b434015ba59474e6" providerId="LiveId" clId="{C213F0FF-57D5-431D-9813-27C9129B6334}" dt="2023-04-26T14:53:30.361" v="1574" actId="22"/>
          <ac:picMkLst>
            <pc:docMk/>
            <pc:sldMk cId="3587249662" sldId="271"/>
            <ac:picMk id="5" creationId="{B8090B08-84E8-2680-C629-F81C36B875C8}"/>
          </ac:picMkLst>
        </pc:picChg>
      </pc:sldChg>
      <pc:sldChg chg="addSp delSp modSp add mod">
        <pc:chgData name="Sephora Kumeka" userId="b434015ba59474e6" providerId="LiveId" clId="{C213F0FF-57D5-431D-9813-27C9129B6334}" dt="2023-04-26T14:39:51.321" v="1542" actId="1076"/>
        <pc:sldMkLst>
          <pc:docMk/>
          <pc:sldMk cId="2931318129" sldId="272"/>
        </pc:sldMkLst>
        <pc:spChg chg="mod">
          <ac:chgData name="Sephora Kumeka" userId="b434015ba59474e6" providerId="LiveId" clId="{C213F0FF-57D5-431D-9813-27C9129B6334}" dt="2023-04-26T13:26:37.942" v="1235" actId="20577"/>
          <ac:spMkLst>
            <pc:docMk/>
            <pc:sldMk cId="2931318129" sldId="272"/>
            <ac:spMk id="2" creationId="{5FE38B66-487A-1BA8-0ACD-DAF7409978EC}"/>
          </ac:spMkLst>
        </pc:spChg>
        <pc:spChg chg="del mod">
          <ac:chgData name="Sephora Kumeka" userId="b434015ba59474e6" providerId="LiveId" clId="{C213F0FF-57D5-431D-9813-27C9129B6334}" dt="2023-04-26T13:59:42.378" v="1287" actId="478"/>
          <ac:spMkLst>
            <pc:docMk/>
            <pc:sldMk cId="2931318129" sldId="272"/>
            <ac:spMk id="4" creationId="{2BBFB392-17E7-E3D8-52B2-538C1AFB385A}"/>
          </ac:spMkLst>
        </pc:spChg>
        <pc:spChg chg="mod">
          <ac:chgData name="Sephora Kumeka" userId="b434015ba59474e6" providerId="LiveId" clId="{C213F0FF-57D5-431D-9813-27C9129B6334}" dt="2023-04-26T14:39:51.321" v="1542" actId="1076"/>
          <ac:spMkLst>
            <pc:docMk/>
            <pc:sldMk cId="2931318129" sldId="272"/>
            <ac:spMk id="6" creationId="{1ABD04F1-1336-A9B8-6F6E-C0B4D134BA66}"/>
          </ac:spMkLst>
        </pc:spChg>
        <pc:spChg chg="mod">
          <ac:chgData name="Sephora Kumeka" userId="b434015ba59474e6" providerId="LiveId" clId="{C213F0FF-57D5-431D-9813-27C9129B6334}" dt="2023-04-26T14:12:08.102" v="1445" actId="1076"/>
          <ac:spMkLst>
            <pc:docMk/>
            <pc:sldMk cId="2931318129" sldId="272"/>
            <ac:spMk id="7" creationId="{C0BEFEFC-81B7-78F7-F768-CC12CA6F4998}"/>
          </ac:spMkLst>
        </pc:spChg>
        <pc:spChg chg="del mod">
          <ac:chgData name="Sephora Kumeka" userId="b434015ba59474e6" providerId="LiveId" clId="{C213F0FF-57D5-431D-9813-27C9129B6334}" dt="2023-04-26T13:59:47.105" v="1291" actId="478"/>
          <ac:spMkLst>
            <pc:docMk/>
            <pc:sldMk cId="2931318129" sldId="272"/>
            <ac:spMk id="9" creationId="{714F11A2-1720-4EFD-4F5F-3049D8A574FD}"/>
          </ac:spMkLst>
        </pc:spChg>
        <pc:spChg chg="del">
          <ac:chgData name="Sephora Kumeka" userId="b434015ba59474e6" providerId="LiveId" clId="{C213F0FF-57D5-431D-9813-27C9129B6334}" dt="2023-04-26T13:59:43.728" v="1288" actId="478"/>
          <ac:spMkLst>
            <pc:docMk/>
            <pc:sldMk cId="2931318129" sldId="272"/>
            <ac:spMk id="10" creationId="{8543F6FE-2A74-4DE3-9F1B-7757C7B6B050}"/>
          </ac:spMkLst>
        </pc:spChg>
        <pc:spChg chg="del">
          <ac:chgData name="Sephora Kumeka" userId="b434015ba59474e6" providerId="LiveId" clId="{C213F0FF-57D5-431D-9813-27C9129B6334}" dt="2023-04-26T13:59:45.910" v="1290" actId="478"/>
          <ac:spMkLst>
            <pc:docMk/>
            <pc:sldMk cId="2931318129" sldId="272"/>
            <ac:spMk id="11" creationId="{76E092CA-F693-AF50-0C39-55E37E177ABD}"/>
          </ac:spMkLst>
        </pc:spChg>
        <pc:spChg chg="add mod">
          <ac:chgData name="Sephora Kumeka" userId="b434015ba59474e6" providerId="LiveId" clId="{C213F0FF-57D5-431D-9813-27C9129B6334}" dt="2023-04-26T14:12:03.598" v="1444" actId="1076"/>
          <ac:spMkLst>
            <pc:docMk/>
            <pc:sldMk cId="2931318129" sldId="272"/>
            <ac:spMk id="31" creationId="{FEFAFDAE-50A4-6D85-7BAA-05BE1FBE2A0A}"/>
          </ac:spMkLst>
        </pc:spChg>
        <pc:spChg chg="add mod">
          <ac:chgData name="Sephora Kumeka" userId="b434015ba59474e6" providerId="LiveId" clId="{C213F0FF-57D5-431D-9813-27C9129B6334}" dt="2023-04-26T14:28:32.655" v="1521" actId="14100"/>
          <ac:spMkLst>
            <pc:docMk/>
            <pc:sldMk cId="2931318129" sldId="272"/>
            <ac:spMk id="33" creationId="{7551CB75-EC03-2327-4EB4-CC84FDFAE2EF}"/>
          </ac:spMkLst>
        </pc:spChg>
        <pc:spChg chg="add del mod">
          <ac:chgData name="Sephora Kumeka" userId="b434015ba59474e6" providerId="LiveId" clId="{C213F0FF-57D5-431D-9813-27C9129B6334}" dt="2023-04-26T14:09:59.690" v="1418"/>
          <ac:spMkLst>
            <pc:docMk/>
            <pc:sldMk cId="2931318129" sldId="272"/>
            <ac:spMk id="34" creationId="{F21EEAD5-B702-7F5B-2A94-9B28AE4C9815}"/>
          </ac:spMkLst>
        </pc:spChg>
        <pc:spChg chg="add mod">
          <ac:chgData name="Sephora Kumeka" userId="b434015ba59474e6" providerId="LiveId" clId="{C213F0FF-57D5-431D-9813-27C9129B6334}" dt="2023-04-26T14:28:22.368" v="1520" actId="14100"/>
          <ac:spMkLst>
            <pc:docMk/>
            <pc:sldMk cId="2931318129" sldId="272"/>
            <ac:spMk id="35" creationId="{363B6B1B-E078-96F2-C59A-A64758EE250B}"/>
          </ac:spMkLst>
        </pc:spChg>
        <pc:spChg chg="add mod">
          <ac:chgData name="Sephora Kumeka" userId="b434015ba59474e6" providerId="LiveId" clId="{C213F0FF-57D5-431D-9813-27C9129B6334}" dt="2023-04-26T14:26:14.764" v="1517" actId="1076"/>
          <ac:spMkLst>
            <pc:docMk/>
            <pc:sldMk cId="2931318129" sldId="272"/>
            <ac:spMk id="67" creationId="{D3307A6E-2B5B-D9DD-FDAD-450A6258A4A0}"/>
          </ac:spMkLst>
        </pc:spChg>
        <pc:spChg chg="add mod">
          <ac:chgData name="Sephora Kumeka" userId="b434015ba59474e6" providerId="LiveId" clId="{C213F0FF-57D5-431D-9813-27C9129B6334}" dt="2023-04-26T14:28:16.438" v="1519" actId="1076"/>
          <ac:spMkLst>
            <pc:docMk/>
            <pc:sldMk cId="2931318129" sldId="272"/>
            <ac:spMk id="70" creationId="{62C085BF-A34C-0E8B-8C79-ADF10CD54845}"/>
          </ac:spMkLst>
        </pc:spChg>
        <pc:spChg chg="del mod">
          <ac:chgData name="Sephora Kumeka" userId="b434015ba59474e6" providerId="LiveId" clId="{C213F0FF-57D5-431D-9813-27C9129B6334}" dt="2023-04-26T14:11:43.570" v="1436" actId="478"/>
          <ac:spMkLst>
            <pc:docMk/>
            <pc:sldMk cId="2931318129" sldId="272"/>
            <ac:spMk id="75" creationId="{54965F83-998C-8B53-C60C-3E80BC590202}"/>
          </ac:spMkLst>
        </pc:spChg>
        <pc:spChg chg="del mod">
          <ac:chgData name="Sephora Kumeka" userId="b434015ba59474e6" providerId="LiveId" clId="{C213F0FF-57D5-431D-9813-27C9129B6334}" dt="2023-04-26T14:11:49.710" v="1439" actId="478"/>
          <ac:spMkLst>
            <pc:docMk/>
            <pc:sldMk cId="2931318129" sldId="272"/>
            <ac:spMk id="78" creationId="{DA306419-FF93-EF32-A011-C249A6C9DEFB}"/>
          </ac:spMkLst>
        </pc:spChg>
        <pc:spChg chg="del mod">
          <ac:chgData name="Sephora Kumeka" userId="b434015ba59474e6" providerId="LiveId" clId="{C213F0FF-57D5-431D-9813-27C9129B6334}" dt="2023-04-26T14:11:50.929" v="1440" actId="478"/>
          <ac:spMkLst>
            <pc:docMk/>
            <pc:sldMk cId="2931318129" sldId="272"/>
            <ac:spMk id="79" creationId="{B17A128D-48CE-7322-E386-AC32064736AE}"/>
          </ac:spMkLst>
        </pc:spChg>
        <pc:spChg chg="add mod">
          <ac:chgData name="Sephora Kumeka" userId="b434015ba59474e6" providerId="LiveId" clId="{C213F0FF-57D5-431D-9813-27C9129B6334}" dt="2023-04-26T14:32:46.449" v="1539" actId="20577"/>
          <ac:spMkLst>
            <pc:docMk/>
            <pc:sldMk cId="2931318129" sldId="272"/>
            <ac:spMk id="86" creationId="{044647AE-CB27-CC49-314F-711BAE04D70D}"/>
          </ac:spMkLst>
        </pc:spChg>
        <pc:cxnChg chg="del mod">
          <ac:chgData name="Sephora Kumeka" userId="b434015ba59474e6" providerId="LiveId" clId="{C213F0FF-57D5-431D-9813-27C9129B6334}" dt="2023-04-26T14:06:32.331" v="1356" actId="478"/>
          <ac:cxnSpMkLst>
            <pc:docMk/>
            <pc:sldMk cId="2931318129" sldId="272"/>
            <ac:cxnSpMk id="25" creationId="{60CD6421-B7EB-3410-91CD-CCDF2551AFEF}"/>
          </ac:cxnSpMkLst>
        </pc:cxnChg>
        <pc:cxnChg chg="add mod">
          <ac:chgData name="Sephora Kumeka" userId="b434015ba59474e6" providerId="LiveId" clId="{C213F0FF-57D5-431D-9813-27C9129B6334}" dt="2023-04-26T14:28:22.368" v="1520" actId="14100"/>
          <ac:cxnSpMkLst>
            <pc:docMk/>
            <pc:sldMk cId="2931318129" sldId="272"/>
            <ac:cxnSpMk id="41" creationId="{130FE005-77BB-B806-BE5C-C64BDC690106}"/>
          </ac:cxnSpMkLst>
        </pc:cxnChg>
        <pc:cxnChg chg="add mod">
          <ac:chgData name="Sephora Kumeka" userId="b434015ba59474e6" providerId="LiveId" clId="{C213F0FF-57D5-431D-9813-27C9129B6334}" dt="2023-04-26T14:28:32.655" v="1521" actId="14100"/>
          <ac:cxnSpMkLst>
            <pc:docMk/>
            <pc:sldMk cId="2931318129" sldId="272"/>
            <ac:cxnSpMk id="44" creationId="{ABC3207A-135D-27E0-88DD-91FF217A48DF}"/>
          </ac:cxnSpMkLst>
        </pc:cxnChg>
        <pc:cxnChg chg="mod">
          <ac:chgData name="Sephora Kumeka" userId="b434015ba59474e6" providerId="LiveId" clId="{C213F0FF-57D5-431D-9813-27C9129B6334}" dt="2023-04-26T14:39:51.321" v="1542" actId="1076"/>
          <ac:cxnSpMkLst>
            <pc:docMk/>
            <pc:sldMk cId="2931318129" sldId="272"/>
            <ac:cxnSpMk id="51" creationId="{9C149732-E703-9351-1081-E8A8017EFBE4}"/>
          </ac:cxnSpMkLst>
        </pc:cxnChg>
        <pc:cxnChg chg="del mod">
          <ac:chgData name="Sephora Kumeka" userId="b434015ba59474e6" providerId="LiveId" clId="{C213F0FF-57D5-431D-9813-27C9129B6334}" dt="2023-04-26T13:59:48.428" v="1292" actId="478"/>
          <ac:cxnSpMkLst>
            <pc:docMk/>
            <pc:sldMk cId="2931318129" sldId="272"/>
            <ac:cxnSpMk id="53" creationId="{574BE2CA-BB20-5FB1-21C5-83F134261DBB}"/>
          </ac:cxnSpMkLst>
        </pc:cxnChg>
        <pc:cxnChg chg="del mod">
          <ac:chgData name="Sephora Kumeka" userId="b434015ba59474e6" providerId="LiveId" clId="{C213F0FF-57D5-431D-9813-27C9129B6334}" dt="2023-04-26T13:59:49.630" v="1293" actId="478"/>
          <ac:cxnSpMkLst>
            <pc:docMk/>
            <pc:sldMk cId="2931318129" sldId="272"/>
            <ac:cxnSpMk id="55" creationId="{C1236C86-A036-051B-C159-D2E3AAD8D7D0}"/>
          </ac:cxnSpMkLst>
        </pc:cxnChg>
        <pc:cxnChg chg="del mod">
          <ac:chgData name="Sephora Kumeka" userId="b434015ba59474e6" providerId="LiveId" clId="{C213F0FF-57D5-431D-9813-27C9129B6334}" dt="2023-04-26T13:59:44.858" v="1289" actId="478"/>
          <ac:cxnSpMkLst>
            <pc:docMk/>
            <pc:sldMk cId="2931318129" sldId="272"/>
            <ac:cxnSpMk id="57" creationId="{862198E1-C0CC-C328-11A2-95034ADEEA69}"/>
          </ac:cxnSpMkLst>
        </pc:cxnChg>
        <pc:cxnChg chg="mod">
          <ac:chgData name="Sephora Kumeka" userId="b434015ba59474e6" providerId="LiveId" clId="{C213F0FF-57D5-431D-9813-27C9129B6334}" dt="2023-04-26T14:39:51.321" v="1542" actId="1076"/>
          <ac:cxnSpMkLst>
            <pc:docMk/>
            <pc:sldMk cId="2931318129" sldId="272"/>
            <ac:cxnSpMk id="61" creationId="{F535845D-F622-2492-683B-EC48E9ECC9B6}"/>
          </ac:cxnSpMkLst>
        </pc:cxnChg>
        <pc:cxnChg chg="add del mod">
          <ac:chgData name="Sephora Kumeka" userId="b434015ba59474e6" providerId="LiveId" clId="{C213F0FF-57D5-431D-9813-27C9129B6334}" dt="2023-04-26T14:12:17.998" v="1448" actId="11529"/>
          <ac:cxnSpMkLst>
            <pc:docMk/>
            <pc:sldMk cId="2931318129" sldId="272"/>
            <ac:cxnSpMk id="63" creationId="{72ABBF50-F87C-A14A-C517-6DA21AF7A985}"/>
          </ac:cxnSpMkLst>
        </pc:cxnChg>
        <pc:cxnChg chg="add mod">
          <ac:chgData name="Sephora Kumeka" userId="b434015ba59474e6" providerId="LiveId" clId="{C213F0FF-57D5-431D-9813-27C9129B6334}" dt="2023-04-26T14:39:51.321" v="1542" actId="1076"/>
          <ac:cxnSpMkLst>
            <pc:docMk/>
            <pc:sldMk cId="2931318129" sldId="272"/>
            <ac:cxnSpMk id="64" creationId="{567101DA-8F90-5904-811E-3A4208BB39A1}"/>
          </ac:cxnSpMkLst>
        </pc:cxnChg>
        <pc:cxnChg chg="add mod">
          <ac:chgData name="Sephora Kumeka" userId="b434015ba59474e6" providerId="LiveId" clId="{C213F0FF-57D5-431D-9813-27C9129B6334}" dt="2023-04-26T14:28:16.438" v="1519" actId="1076"/>
          <ac:cxnSpMkLst>
            <pc:docMk/>
            <pc:sldMk cId="2931318129" sldId="272"/>
            <ac:cxnSpMk id="71" creationId="{E7CA5C84-98FF-6618-B8E0-B55C55068C24}"/>
          </ac:cxnSpMkLst>
        </pc:cxnChg>
        <pc:cxnChg chg="del mod">
          <ac:chgData name="Sephora Kumeka" userId="b434015ba59474e6" providerId="LiveId" clId="{C213F0FF-57D5-431D-9813-27C9129B6334}" dt="2023-04-26T14:11:51.773" v="1441" actId="478"/>
          <ac:cxnSpMkLst>
            <pc:docMk/>
            <pc:sldMk cId="2931318129" sldId="272"/>
            <ac:cxnSpMk id="81" creationId="{CB6FC0FC-4D68-73EA-0C81-B39AB6D7DF3C}"/>
          </ac:cxnSpMkLst>
        </pc:cxnChg>
        <pc:cxnChg chg="del mod">
          <ac:chgData name="Sephora Kumeka" userId="b434015ba59474e6" providerId="LiveId" clId="{C213F0FF-57D5-431D-9813-27C9129B6334}" dt="2023-04-26T14:11:44.671" v="1437" actId="478"/>
          <ac:cxnSpMkLst>
            <pc:docMk/>
            <pc:sldMk cId="2931318129" sldId="272"/>
            <ac:cxnSpMk id="83" creationId="{978816AC-E2CE-CF3C-E860-CE89EFA67A28}"/>
          </ac:cxnSpMkLst>
        </pc:cxnChg>
      </pc:sldChg>
      <pc:sldChg chg="del">
        <pc:chgData name="Sephora Kumeka" userId="b434015ba59474e6" providerId="LiveId" clId="{C213F0FF-57D5-431D-9813-27C9129B6334}" dt="2023-04-26T13:26:22.573" v="1225"/>
        <pc:sldMkLst>
          <pc:docMk/>
          <pc:sldMk cId="3512681071" sldId="272"/>
        </pc:sldMkLst>
      </pc:sldChg>
      <pc:sldChg chg="modSp new mod">
        <pc:chgData name="Sephora Kumeka" userId="b434015ba59474e6" providerId="LiveId" clId="{C213F0FF-57D5-431D-9813-27C9129B6334}" dt="2023-04-26T14:50:46.787" v="1567" actId="122"/>
        <pc:sldMkLst>
          <pc:docMk/>
          <pc:sldMk cId="3780330398" sldId="273"/>
        </pc:sldMkLst>
        <pc:spChg chg="mod">
          <ac:chgData name="Sephora Kumeka" userId="b434015ba59474e6" providerId="LiveId" clId="{C213F0FF-57D5-431D-9813-27C9129B6334}" dt="2023-04-26T14:50:46.787" v="1567" actId="122"/>
          <ac:spMkLst>
            <pc:docMk/>
            <pc:sldMk cId="3780330398" sldId="273"/>
            <ac:spMk id="2" creationId="{62794BC7-976D-04BF-AA59-065354B6AB49}"/>
          </ac:spMkLst>
        </pc:spChg>
      </pc:sldChg>
      <pc:sldChg chg="new ord">
        <pc:chgData name="Sephora Kumeka" userId="b434015ba59474e6" providerId="LiveId" clId="{C213F0FF-57D5-431D-9813-27C9129B6334}" dt="2023-04-26T14:51:31.552" v="1571"/>
        <pc:sldMkLst>
          <pc:docMk/>
          <pc:sldMk cId="2091610563" sldId="274"/>
        </pc:sldMkLst>
      </pc:sldChg>
      <pc:sldChg chg="modSp new mod">
        <pc:chgData name="Sephora Kumeka" userId="b434015ba59474e6" providerId="LiveId" clId="{C213F0FF-57D5-431D-9813-27C9129B6334}" dt="2023-04-26T14:54:11.042" v="1583" actId="122"/>
        <pc:sldMkLst>
          <pc:docMk/>
          <pc:sldMk cId="2682274954" sldId="275"/>
        </pc:sldMkLst>
        <pc:spChg chg="mod">
          <ac:chgData name="Sephora Kumeka" userId="b434015ba59474e6" providerId="LiveId" clId="{C213F0FF-57D5-431D-9813-27C9129B6334}" dt="2023-04-26T14:54:11.042" v="1583" actId="122"/>
          <ac:spMkLst>
            <pc:docMk/>
            <pc:sldMk cId="2682274954" sldId="275"/>
            <ac:spMk id="2" creationId="{0E2D0971-81F2-90DC-4C99-7EC8F9B9343C}"/>
          </ac:spMkLst>
        </pc:spChg>
      </pc:sldChg>
    </pc:docChg>
  </pc:docChgLst>
  <pc:docChgLst>
    <pc:chgData name="Seph" userId="b434015ba59474e6" providerId="LiveId" clId="{C213F0FF-57D5-431D-9813-27C9129B6334}"/>
    <pc:docChg chg="undo custSel addSld delSld modSld sldOrd addSection modSection">
      <pc:chgData name="Seph" userId="b434015ba59474e6" providerId="LiveId" clId="{C213F0FF-57D5-431D-9813-27C9129B6334}" dt="2023-04-24T22:36:18.017" v="922" actId="20577"/>
      <pc:docMkLst>
        <pc:docMk/>
      </pc:docMkLst>
      <pc:sldChg chg="modSp mod">
        <pc:chgData name="Seph" userId="b434015ba59474e6" providerId="LiveId" clId="{C213F0FF-57D5-431D-9813-27C9129B6334}" dt="2023-04-24T22:10:35.604" v="630" actId="20577"/>
        <pc:sldMkLst>
          <pc:docMk/>
          <pc:sldMk cId="2498822334" sldId="258"/>
        </pc:sldMkLst>
        <pc:spChg chg="mod">
          <ac:chgData name="Seph" userId="b434015ba59474e6" providerId="LiveId" clId="{C213F0FF-57D5-431D-9813-27C9129B6334}" dt="2023-04-24T22:10:35.604" v="630" actId="20577"/>
          <ac:spMkLst>
            <pc:docMk/>
            <pc:sldMk cId="2498822334" sldId="258"/>
            <ac:spMk id="2" creationId="{6C9557A2-E53C-9CBD-67B3-5765AD71B68E}"/>
          </ac:spMkLst>
        </pc:spChg>
        <pc:picChg chg="mod">
          <ac:chgData name="Seph" userId="b434015ba59474e6" providerId="LiveId" clId="{C213F0FF-57D5-431D-9813-27C9129B6334}" dt="2023-04-24T21:50:09.079" v="409" actId="1076"/>
          <ac:picMkLst>
            <pc:docMk/>
            <pc:sldMk cId="2498822334" sldId="258"/>
            <ac:picMk id="5" creationId="{1469BDD8-BEE4-D15D-9F46-94F59F04BFFE}"/>
          </ac:picMkLst>
        </pc:picChg>
      </pc:sldChg>
      <pc:sldChg chg="addSp delSp modSp del mod ord">
        <pc:chgData name="Seph" userId="b434015ba59474e6" providerId="LiveId" clId="{C213F0FF-57D5-431D-9813-27C9129B6334}" dt="2023-04-24T22:11:07.900" v="632" actId="47"/>
        <pc:sldMkLst>
          <pc:docMk/>
          <pc:sldMk cId="253843072" sldId="259"/>
        </pc:sldMkLst>
        <pc:spChg chg="add del mod">
          <ac:chgData name="Seph" userId="b434015ba59474e6" providerId="LiveId" clId="{C213F0FF-57D5-431D-9813-27C9129B6334}" dt="2023-04-24T20:44:33.311" v="5"/>
          <ac:spMkLst>
            <pc:docMk/>
            <pc:sldMk cId="253843072" sldId="259"/>
            <ac:spMk id="3" creationId="{6846AC4E-BB40-A78B-D2D9-E56E8F17B75C}"/>
          </ac:spMkLst>
        </pc:spChg>
        <pc:spChg chg="add mod">
          <ac:chgData name="Seph" userId="b434015ba59474e6" providerId="LiveId" clId="{C213F0FF-57D5-431D-9813-27C9129B6334}" dt="2023-04-24T22:10:59.980" v="631" actId="478"/>
          <ac:spMkLst>
            <pc:docMk/>
            <pc:sldMk cId="253843072" sldId="259"/>
            <ac:spMk id="7" creationId="{8A00E038-2873-989A-F4A0-C36C7A3C03D7}"/>
          </ac:spMkLst>
        </pc:spChg>
        <pc:picChg chg="del mod">
          <ac:chgData name="Seph" userId="b434015ba59474e6" providerId="LiveId" clId="{C213F0FF-57D5-431D-9813-27C9129B6334}" dt="2023-04-24T22:10:59.980" v="631" actId="478"/>
          <ac:picMkLst>
            <pc:docMk/>
            <pc:sldMk cId="253843072" sldId="259"/>
            <ac:picMk id="5" creationId="{BE7E192B-6AD0-3940-69CE-1FD1120983CB}"/>
          </ac:picMkLst>
        </pc:picChg>
      </pc:sldChg>
      <pc:sldChg chg="modSp new mod">
        <pc:chgData name="Seph" userId="b434015ba59474e6" providerId="LiveId" clId="{C213F0FF-57D5-431D-9813-27C9129B6334}" dt="2023-04-24T21:22:09.271" v="294" actId="20577"/>
        <pc:sldMkLst>
          <pc:docMk/>
          <pc:sldMk cId="1878107682" sldId="260"/>
        </pc:sldMkLst>
        <pc:spChg chg="mod">
          <ac:chgData name="Seph" userId="b434015ba59474e6" providerId="LiveId" clId="{C213F0FF-57D5-431D-9813-27C9129B6334}" dt="2023-04-24T20:47:30.514" v="27" actId="122"/>
          <ac:spMkLst>
            <pc:docMk/>
            <pc:sldMk cId="1878107682" sldId="260"/>
            <ac:spMk id="2" creationId="{1E4BE112-1DFE-4A21-B5BA-A2EC54C01D02}"/>
          </ac:spMkLst>
        </pc:spChg>
        <pc:spChg chg="mod">
          <ac:chgData name="Seph" userId="b434015ba59474e6" providerId="LiveId" clId="{C213F0FF-57D5-431D-9813-27C9129B6334}" dt="2023-04-24T21:22:09.271" v="294" actId="20577"/>
          <ac:spMkLst>
            <pc:docMk/>
            <pc:sldMk cId="1878107682" sldId="260"/>
            <ac:spMk id="3" creationId="{E797CEAF-AE3F-6740-5BD5-E80B1FAD66BD}"/>
          </ac:spMkLst>
        </pc:spChg>
      </pc:sldChg>
      <pc:sldChg chg="addSp modSp new mod">
        <pc:chgData name="Seph" userId="b434015ba59474e6" providerId="LiveId" clId="{C213F0FF-57D5-431D-9813-27C9129B6334}" dt="2023-04-24T22:21:50.550" v="841" actId="1076"/>
        <pc:sldMkLst>
          <pc:docMk/>
          <pc:sldMk cId="604666295" sldId="261"/>
        </pc:sldMkLst>
        <pc:spChg chg="mod">
          <ac:chgData name="Seph" userId="b434015ba59474e6" providerId="LiveId" clId="{C213F0FF-57D5-431D-9813-27C9129B6334}" dt="2023-04-24T21:26:04.131" v="315" actId="122"/>
          <ac:spMkLst>
            <pc:docMk/>
            <pc:sldMk cId="604666295" sldId="261"/>
            <ac:spMk id="2" creationId="{BBB197B9-945C-1C35-43F1-512A34CD3393}"/>
          </ac:spMkLst>
        </pc:spChg>
        <pc:spChg chg="mod">
          <ac:chgData name="Seph" userId="b434015ba59474e6" providerId="LiveId" clId="{C213F0FF-57D5-431D-9813-27C9129B6334}" dt="2023-04-24T21:32:15.441" v="349" actId="20577"/>
          <ac:spMkLst>
            <pc:docMk/>
            <pc:sldMk cId="604666295" sldId="261"/>
            <ac:spMk id="3" creationId="{08FBB1F1-B956-0732-C38C-E4A2377361CE}"/>
          </ac:spMkLst>
        </pc:spChg>
        <pc:picChg chg="add mod">
          <ac:chgData name="Seph" userId="b434015ba59474e6" providerId="LiveId" clId="{C213F0FF-57D5-431D-9813-27C9129B6334}" dt="2023-04-24T22:21:50.550" v="841" actId="1076"/>
          <ac:picMkLst>
            <pc:docMk/>
            <pc:sldMk cId="604666295" sldId="261"/>
            <ac:picMk id="5" creationId="{78B095DD-F95D-E4AE-EB84-143586C60130}"/>
          </ac:picMkLst>
        </pc:picChg>
      </pc:sldChg>
      <pc:sldChg chg="modSp new mod ord">
        <pc:chgData name="Seph" userId="b434015ba59474e6" providerId="LiveId" clId="{C213F0FF-57D5-431D-9813-27C9129B6334}" dt="2023-04-24T22:36:18.017" v="922" actId="20577"/>
        <pc:sldMkLst>
          <pc:docMk/>
          <pc:sldMk cId="3806293100" sldId="262"/>
        </pc:sldMkLst>
        <pc:spChg chg="mod">
          <ac:chgData name="Seph" userId="b434015ba59474e6" providerId="LiveId" clId="{C213F0FF-57D5-431D-9813-27C9129B6334}" dt="2023-04-24T22:36:18.017" v="922" actId="20577"/>
          <ac:spMkLst>
            <pc:docMk/>
            <pc:sldMk cId="3806293100" sldId="262"/>
            <ac:spMk id="2" creationId="{6D4B73D4-77D7-647A-6BFA-72E2FD16BE4F}"/>
          </ac:spMkLst>
        </pc:spChg>
        <pc:spChg chg="mod">
          <ac:chgData name="Seph" userId="b434015ba59474e6" providerId="LiveId" clId="{C213F0FF-57D5-431D-9813-27C9129B6334}" dt="2023-04-24T22:10:19.939" v="620" actId="20577"/>
          <ac:spMkLst>
            <pc:docMk/>
            <pc:sldMk cId="3806293100" sldId="262"/>
            <ac:spMk id="3" creationId="{C3C95A2B-4102-2F70-6871-DF2F773CC410}"/>
          </ac:spMkLst>
        </pc:spChg>
      </pc:sldChg>
      <pc:sldChg chg="modSp new mod">
        <pc:chgData name="Seph" userId="b434015ba59474e6" providerId="LiveId" clId="{C213F0FF-57D5-431D-9813-27C9129B6334}" dt="2023-04-24T22:25:47.784" v="914" actId="20577"/>
        <pc:sldMkLst>
          <pc:docMk/>
          <pc:sldMk cId="649648059" sldId="263"/>
        </pc:sldMkLst>
        <pc:spChg chg="mod">
          <ac:chgData name="Seph" userId="b434015ba59474e6" providerId="LiveId" clId="{C213F0FF-57D5-431D-9813-27C9129B6334}" dt="2023-04-24T22:12:10.458" v="659" actId="122"/>
          <ac:spMkLst>
            <pc:docMk/>
            <pc:sldMk cId="649648059" sldId="263"/>
            <ac:spMk id="2" creationId="{EFD6A794-26D7-3C4D-CF47-1C2573EFC7D4}"/>
          </ac:spMkLst>
        </pc:spChg>
        <pc:spChg chg="mod">
          <ac:chgData name="Seph" userId="b434015ba59474e6" providerId="LiveId" clId="{C213F0FF-57D5-431D-9813-27C9129B6334}" dt="2023-04-24T22:25:47.784" v="914" actId="20577"/>
          <ac:spMkLst>
            <pc:docMk/>
            <pc:sldMk cId="649648059" sldId="263"/>
            <ac:spMk id="3" creationId="{4E6BFD31-0F79-EEB0-ACD6-080B6665F107}"/>
          </ac:spMkLst>
        </pc:spChg>
      </pc:sldChg>
      <pc:sldChg chg="new">
        <pc:chgData name="Seph" userId="b434015ba59474e6" providerId="LiveId" clId="{C213F0FF-57D5-431D-9813-27C9129B6334}" dt="2023-04-24T22:28:14.809" v="917" actId="680"/>
        <pc:sldMkLst>
          <pc:docMk/>
          <pc:sldMk cId="2940658040" sldId="264"/>
        </pc:sldMkLst>
      </pc:sldChg>
      <pc:sldChg chg="new">
        <pc:chgData name="Seph" userId="b434015ba59474e6" providerId="LiveId" clId="{C213F0FF-57D5-431D-9813-27C9129B6334}" dt="2023-04-24T22:28:33.136" v="920" actId="680"/>
        <pc:sldMkLst>
          <pc:docMk/>
          <pc:sldMk cId="2702291591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1AE63B-22E5-5512-5811-63080E018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AC8328-F061-6EBF-A060-06101EBA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B04FED-D46F-B53E-1CD6-F05B70571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88EA-B662-4AB2-ADD1-E26D04A22226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8B2EEB-9E5E-3818-4023-C36A5F775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731583-BB73-6C82-D54A-9860ABD7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4A9A-7181-41C4-9B17-8F88105BA0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88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E7F14C-4E55-A11D-D755-B162F6C3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16893E-733A-407E-70B3-A06E01960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7D1876-4DB0-31E1-3F08-B29BEAC0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88EA-B662-4AB2-ADD1-E26D04A22226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15AC3D-1488-D75C-3893-E7C053F4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B0B7FF-249D-6942-A8E0-F1904622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4A9A-7181-41C4-9B17-8F88105BA0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48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429C923-06E0-EF7B-0A8D-BA7CD2E7D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8717E6B-0AF5-78DB-C2F8-76D513A68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48CA4C-947C-967C-6BB8-F3222D86B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88EA-B662-4AB2-ADD1-E26D04A22226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DF3BB5-1151-7943-BDCE-E6B4E005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50E57F-1E0E-894F-84FB-17CFF997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4A9A-7181-41C4-9B17-8F88105BA0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16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3F87C5-A2F0-2ADF-A28E-F7A7D78B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54302F-3D01-C463-CC32-B78843BC2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D99FB8-213B-3F35-027B-C862F8D7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88EA-B662-4AB2-ADD1-E26D04A22226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EF6C19-5D48-3CDD-5E38-EEECE1E5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BAA1AE-6FE6-F77E-4AF2-18CB51A7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4A9A-7181-41C4-9B17-8F88105BA0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01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A8F553-A2D5-5229-936E-E8932ACB0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AA5A9C-152E-30CA-FE92-365A4C8A4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034EA0-2A5D-4834-4934-96237DF15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88EA-B662-4AB2-ADD1-E26D04A22226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5C6965-FCFB-1A81-9E18-2F09D7ED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9A9552-6E90-2E94-2C25-9A66D2FA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4A9A-7181-41C4-9B17-8F88105BA0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17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A93AFE-8FF7-7F1A-8588-9DC5B5A8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45F8A1-71D9-D684-D6E6-7A9D2C5AC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8EF80C-3B68-68FB-3E04-BFB83DC6E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8AADEC-DBC8-38B3-243B-F8CBD1CC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88EA-B662-4AB2-ADD1-E26D04A22226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41200E-AECC-7E6C-528C-A85FC225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74DF9B-79BB-3D17-1CDE-52B642B19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4A9A-7181-41C4-9B17-8F88105BA0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77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81E01-4345-F7BE-32E3-C7B02D0F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D0E43B-2F5C-B47D-797A-773415440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E48804F-9161-B6DA-2E81-18CC8A2F6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CEB7BF0-495C-9DDE-589B-858C5709F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F781A0-8241-8D29-CD7A-4CE9C08D6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9E5819-3F4B-6D15-3576-F691D554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88EA-B662-4AB2-ADD1-E26D04A22226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700585F-C2E7-8484-6B0D-AC2451A3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1EBF3B2-9C4C-8FDB-1AD3-B3FD0298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4A9A-7181-41C4-9B17-8F88105BA0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87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1A9355-A2D0-BC51-AB47-9E6FF066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D7CC31-4085-5A64-B077-9B7E4202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88EA-B662-4AB2-ADD1-E26D04A22226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E7B9C53-4821-A33F-9FAA-07757B4F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D2E64D-9E93-0F06-12CA-A6CF7044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4A9A-7181-41C4-9B17-8F88105BA0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95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2CE9FEF-0E0F-0819-43E8-5C7360C8A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88EA-B662-4AB2-ADD1-E26D04A22226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8B38EA8-3E28-A06B-DF0C-E139AC1C1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F12C2E-FA22-4D65-9219-E262EEE10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4A9A-7181-41C4-9B17-8F88105BA0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66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B43D4C-FD63-83D4-AB3B-2931D14B3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5D000C-5BC4-24BB-CC8F-165645F19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1F1492-D081-2633-7E98-BDF3B6249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E400CB-03CB-CB4B-6650-BC58AB1ED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88EA-B662-4AB2-ADD1-E26D04A22226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AD112F-3F82-A06D-CB78-F37546F0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4BAE09-63B2-9D54-5B0B-4ACDC087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4A9A-7181-41C4-9B17-8F88105BA0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00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3F86-C600-27CF-B800-8A36E32A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EB2473D-F673-83CA-9F98-A124577D2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EC847E-4971-8827-E7C6-84D8D8973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99237B-FC9E-6327-B794-85662250D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88EA-B662-4AB2-ADD1-E26D04A22226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691B5A-9E12-7147-D3C3-DC10643D5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BF0043-319C-792A-4785-782E1F2B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4A9A-7181-41C4-9B17-8F88105BA0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73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312B10D-D64D-927A-DDA2-DEA472DB3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1229A1-C327-73AB-1E85-E37590756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7C1D90-C4E8-D553-59C5-CD05B80BB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988EA-B662-4AB2-ADD1-E26D04A22226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2CBCF1-105C-B7C7-7859-9CFD6B976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264F03-43D7-CE63-2E70-FDFE0E318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34A9A-7181-41C4-9B17-8F88105BA0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75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4E19B-74F2-21FA-495F-4E9CCDBDF4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Final</a:t>
            </a:r>
            <a:br>
              <a:rPr lang="fr-FR" dirty="0"/>
            </a:br>
            <a:r>
              <a:rPr lang="fr-FR" dirty="0"/>
              <a:t>Sopra Steria – AJC Formation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C76971-A723-35DC-1228-014FC12D0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7141"/>
            <a:ext cx="9144000" cy="1655762"/>
          </a:xfrm>
        </p:spPr>
        <p:txBody>
          <a:bodyPr/>
          <a:lstStyle/>
          <a:p>
            <a:r>
              <a:rPr lang="fr-FR" dirty="0"/>
              <a:t>Jeanne – </a:t>
            </a:r>
            <a:r>
              <a:rPr lang="fr-FR" dirty="0" err="1"/>
              <a:t>Mohameden</a:t>
            </a:r>
            <a:r>
              <a:rPr lang="fr-FR" dirty="0"/>
              <a:t> – Léo – Richard KUMEKA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96A80CC-FAB3-9EAA-0250-66746002B31A}"/>
              </a:ext>
            </a:extLst>
          </p:cNvPr>
          <p:cNvSpPr txBox="1"/>
          <p:nvPr/>
        </p:nvSpPr>
        <p:spPr>
          <a:xfrm>
            <a:off x="2902743" y="6360081"/>
            <a:ext cx="638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Du 08 Février au 28 Avril 2023</a:t>
            </a:r>
          </a:p>
        </p:txBody>
      </p:sp>
    </p:spTree>
    <p:extLst>
      <p:ext uri="{BB962C8B-B14F-4D97-AF65-F5344CB8AC3E}">
        <p14:creationId xmlns:p14="http://schemas.microsoft.com/office/powerpoint/2010/main" val="706647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47A622-D506-7DE9-FD54-FD01D145B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3D1ACA-F414-1E44-4688-DF015CD7F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663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327891-C8A1-3041-EF04-1B559AC81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57FF9D-FEA6-8F8C-222A-9D9ACCD85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Léo :</a:t>
            </a:r>
          </a:p>
          <a:p>
            <a:r>
              <a:rPr lang="fr-FR" dirty="0"/>
              <a:t>Jeanne :</a:t>
            </a:r>
          </a:p>
          <a:p>
            <a:r>
              <a:rPr lang="fr-FR" dirty="0"/>
              <a:t>Richard :</a:t>
            </a:r>
          </a:p>
          <a:p>
            <a:r>
              <a:rPr lang="fr-FR" dirty="0" err="1"/>
              <a:t>Mohameden</a:t>
            </a:r>
            <a:r>
              <a:rPr lang="fr-FR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2940658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8CD41D-999E-015D-9972-8B42CDD9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Implémentation des entités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E61D96-1380-8DA3-4735-A5B7F2C8B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3804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E38B66-487A-1BA8-0ACD-DAF74099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Road </a:t>
            </a:r>
            <a:r>
              <a:rPr lang="fr-FR" dirty="0" err="1"/>
              <a:t>Map</a:t>
            </a:r>
            <a:r>
              <a:rPr lang="fr-FR" dirty="0"/>
              <a:t> Back 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BFB392-17E7-E3D8-52B2-538C1AFB385A}"/>
              </a:ext>
            </a:extLst>
          </p:cNvPr>
          <p:cNvSpPr/>
          <p:nvPr/>
        </p:nvSpPr>
        <p:spPr>
          <a:xfrm>
            <a:off x="9486993" y="2211825"/>
            <a:ext cx="1360713" cy="610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BD04F1-1336-A9B8-6F6E-C0B4D134BA66}"/>
              </a:ext>
            </a:extLst>
          </p:cNvPr>
          <p:cNvSpPr/>
          <p:nvPr/>
        </p:nvSpPr>
        <p:spPr>
          <a:xfrm>
            <a:off x="958376" y="2337166"/>
            <a:ext cx="1465942" cy="558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Entités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BEFEFC-81B7-78F7-F768-CC12CA6F4998}"/>
              </a:ext>
            </a:extLst>
          </p:cNvPr>
          <p:cNvSpPr/>
          <p:nvPr/>
        </p:nvSpPr>
        <p:spPr>
          <a:xfrm>
            <a:off x="2987607" y="3098305"/>
            <a:ext cx="1465943" cy="558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Repositories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4F11A2-1720-4EFD-4F5F-3049D8A574FD}"/>
              </a:ext>
            </a:extLst>
          </p:cNvPr>
          <p:cNvSpPr/>
          <p:nvPr/>
        </p:nvSpPr>
        <p:spPr>
          <a:xfrm>
            <a:off x="2982951" y="1482809"/>
            <a:ext cx="1465943" cy="618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43F6FE-2A74-4DE3-9F1B-7757C7B6B050}"/>
              </a:ext>
            </a:extLst>
          </p:cNvPr>
          <p:cNvSpPr/>
          <p:nvPr/>
        </p:nvSpPr>
        <p:spPr>
          <a:xfrm>
            <a:off x="7373232" y="2088326"/>
            <a:ext cx="1533071" cy="848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RestController</a:t>
            </a:r>
            <a:endParaRPr lang="fr-FR" dirty="0"/>
          </a:p>
          <a:p>
            <a:pPr algn="ctr"/>
            <a:r>
              <a:rPr lang="fr-FR" dirty="0"/>
              <a:t>(</a:t>
            </a:r>
            <a:r>
              <a:rPr lang="fr-FR" dirty="0" err="1"/>
              <a:t>Json</a:t>
            </a:r>
            <a:r>
              <a:rPr lang="fr-FR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E092CA-F693-AF50-0C39-55E37E177ABD}"/>
              </a:ext>
            </a:extLst>
          </p:cNvPr>
          <p:cNvSpPr/>
          <p:nvPr/>
        </p:nvSpPr>
        <p:spPr>
          <a:xfrm>
            <a:off x="5202451" y="2204126"/>
            <a:ext cx="1533070" cy="618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Services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60CD6421-B7EB-3410-91CD-CCDF2551AFEF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4453550" y="2513230"/>
            <a:ext cx="748901" cy="86424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9C149732-E703-9351-1081-E8A8017EFBE4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2424318" y="1791913"/>
            <a:ext cx="558633" cy="824427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574BE2CA-BB20-5FB1-21C5-83F134261DBB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4448894" y="1791913"/>
            <a:ext cx="753557" cy="7213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1236C86-A036-051B-C159-D2E3AAD8D7D0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 flipV="1">
            <a:off x="6735521" y="2512756"/>
            <a:ext cx="637711" cy="4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862198E1-C0CC-C328-11A2-95034ADEEA69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>
            <a:off x="8906303" y="2512756"/>
            <a:ext cx="580690" cy="43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F535845D-F622-2492-683B-EC48E9ECC9B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424318" y="2616340"/>
            <a:ext cx="563289" cy="7611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Flèche : bas 74">
            <a:extLst>
              <a:ext uri="{FF2B5EF4-FFF2-40B4-BE49-F238E27FC236}">
                <a16:creationId xmlns:a16="http://schemas.microsoft.com/office/drawing/2014/main" id="{54965F83-998C-8B53-C60C-3E80BC590202}"/>
              </a:ext>
            </a:extLst>
          </p:cNvPr>
          <p:cNvSpPr/>
          <p:nvPr/>
        </p:nvSpPr>
        <p:spPr>
          <a:xfrm>
            <a:off x="5205761" y="3113450"/>
            <a:ext cx="1771418" cy="17135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Spring</a:t>
            </a:r>
          </a:p>
          <a:p>
            <a:pPr algn="ctr"/>
            <a:r>
              <a:rPr lang="fr-FR" dirty="0"/>
              <a:t>Boot</a:t>
            </a: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DA306419-FF93-EF32-A011-C249A6C9DEFB}"/>
              </a:ext>
            </a:extLst>
          </p:cNvPr>
          <p:cNvSpPr/>
          <p:nvPr/>
        </p:nvSpPr>
        <p:spPr>
          <a:xfrm>
            <a:off x="8576168" y="5039025"/>
            <a:ext cx="1821650" cy="186412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PostMan</a:t>
            </a:r>
            <a:endParaRPr lang="fr-FR" dirty="0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B17A128D-48CE-7322-E386-AC32064736AE}"/>
              </a:ext>
            </a:extLst>
          </p:cNvPr>
          <p:cNvSpPr/>
          <p:nvPr/>
        </p:nvSpPr>
        <p:spPr>
          <a:xfrm>
            <a:off x="2424318" y="4991701"/>
            <a:ext cx="1821650" cy="1864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MySQL</a:t>
            </a:r>
          </a:p>
          <a:p>
            <a:pPr algn="ctr"/>
            <a:r>
              <a:rPr lang="fr-FR" dirty="0"/>
              <a:t>BDD</a:t>
            </a:r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CB6FC0FC-4D68-73EA-0C81-B39AB6D7DF3C}"/>
              </a:ext>
            </a:extLst>
          </p:cNvPr>
          <p:cNvCxnSpPr>
            <a:stCxn id="75" idx="2"/>
            <a:endCxn id="79" idx="7"/>
          </p:cNvCxnSpPr>
          <p:nvPr/>
        </p:nvCxnSpPr>
        <p:spPr>
          <a:xfrm flipH="1">
            <a:off x="3979194" y="4827002"/>
            <a:ext cx="2112276" cy="4376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978816AC-E2CE-CF3C-E860-CE89EFA67A28}"/>
              </a:ext>
            </a:extLst>
          </p:cNvPr>
          <p:cNvCxnSpPr>
            <a:stCxn id="75" idx="2"/>
            <a:endCxn id="78" idx="1"/>
          </p:cNvCxnSpPr>
          <p:nvPr/>
        </p:nvCxnSpPr>
        <p:spPr>
          <a:xfrm>
            <a:off x="6091470" y="4827002"/>
            <a:ext cx="2751472" cy="4850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718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D0971-81F2-90DC-4C99-7EC8F9B9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MySQL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3FDCDF-2F1C-B751-05B6-55F7360E7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274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E38B66-487A-1BA8-0ACD-DAF74099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Road </a:t>
            </a:r>
            <a:r>
              <a:rPr lang="fr-FR" dirty="0" err="1"/>
              <a:t>Map</a:t>
            </a:r>
            <a:r>
              <a:rPr lang="fr-FR" dirty="0"/>
              <a:t> Front 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BD04F1-1336-A9B8-6F6E-C0B4D134BA66}"/>
              </a:ext>
            </a:extLst>
          </p:cNvPr>
          <p:cNvSpPr/>
          <p:nvPr/>
        </p:nvSpPr>
        <p:spPr>
          <a:xfrm>
            <a:off x="4803608" y="1551738"/>
            <a:ext cx="1465942" cy="558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Entités</a:t>
            </a:r>
          </a:p>
          <a:p>
            <a:pPr algn="ctr"/>
            <a:r>
              <a:rPr lang="fr-FR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BEFEFC-81B7-78F7-F768-CC12CA6F4998}"/>
              </a:ext>
            </a:extLst>
          </p:cNvPr>
          <p:cNvSpPr/>
          <p:nvPr/>
        </p:nvSpPr>
        <p:spPr>
          <a:xfrm>
            <a:off x="2079685" y="2503866"/>
            <a:ext cx="1465943" cy="558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Component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9C149732-E703-9351-1081-E8A8017EFBE4}"/>
              </a:ext>
            </a:extLst>
          </p:cNvPr>
          <p:cNvCxnSpPr>
            <a:cxnSpLocks/>
            <a:stCxn id="6" idx="2"/>
            <a:endCxn id="31" idx="0"/>
          </p:cNvCxnSpPr>
          <p:nvPr/>
        </p:nvCxnSpPr>
        <p:spPr>
          <a:xfrm>
            <a:off x="5536579" y="2110085"/>
            <a:ext cx="1" cy="419399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F535845D-F622-2492-683B-EC48E9ECC9B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812657" y="2110085"/>
            <a:ext cx="2723922" cy="3937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EFAFDAE-50A4-6D85-7BAA-05BE1FBE2A0A}"/>
              </a:ext>
            </a:extLst>
          </p:cNvPr>
          <p:cNvSpPr/>
          <p:nvPr/>
        </p:nvSpPr>
        <p:spPr>
          <a:xfrm>
            <a:off x="4803608" y="2529484"/>
            <a:ext cx="1465943" cy="558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51CB75-EC03-2327-4EB4-CC84FDFAE2EF}"/>
              </a:ext>
            </a:extLst>
          </p:cNvPr>
          <p:cNvSpPr/>
          <p:nvPr/>
        </p:nvSpPr>
        <p:spPr>
          <a:xfrm>
            <a:off x="841664" y="3926627"/>
            <a:ext cx="1359200" cy="558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List- &lt;&gt;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3B6B1B-E078-96F2-C59A-A64758EE250B}"/>
              </a:ext>
            </a:extLst>
          </p:cNvPr>
          <p:cNvSpPr/>
          <p:nvPr/>
        </p:nvSpPr>
        <p:spPr>
          <a:xfrm>
            <a:off x="3284484" y="3926629"/>
            <a:ext cx="1287516" cy="558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Edit- &lt;&gt;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130FE005-77BB-B806-BE5C-C64BDC690106}"/>
              </a:ext>
            </a:extLst>
          </p:cNvPr>
          <p:cNvCxnSpPr>
            <a:cxnSpLocks/>
            <a:stCxn id="7" idx="2"/>
            <a:endCxn id="35" idx="0"/>
          </p:cNvCxnSpPr>
          <p:nvPr/>
        </p:nvCxnSpPr>
        <p:spPr>
          <a:xfrm>
            <a:off x="2812657" y="3062213"/>
            <a:ext cx="1115585" cy="8644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ABC3207A-135D-27E0-88DD-91FF217A48DF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 flipH="1">
            <a:off x="1521264" y="3062213"/>
            <a:ext cx="1291393" cy="8644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567101DA-8F90-5904-811E-3A4208BB39A1}"/>
              </a:ext>
            </a:extLst>
          </p:cNvPr>
          <p:cNvCxnSpPr>
            <a:cxnSpLocks/>
            <a:stCxn id="6" idx="2"/>
            <a:endCxn id="67" idx="0"/>
          </p:cNvCxnSpPr>
          <p:nvPr/>
        </p:nvCxnSpPr>
        <p:spPr>
          <a:xfrm>
            <a:off x="5536579" y="2110085"/>
            <a:ext cx="3179369" cy="387799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D3307A6E-2B5B-D9DD-FDAD-450A6258A4A0}"/>
              </a:ext>
            </a:extLst>
          </p:cNvPr>
          <p:cNvSpPr/>
          <p:nvPr/>
        </p:nvSpPr>
        <p:spPr>
          <a:xfrm>
            <a:off x="7982976" y="2497884"/>
            <a:ext cx="1465943" cy="558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2C085BF-A34C-0E8B-8C79-ADF10CD54845}"/>
              </a:ext>
            </a:extLst>
          </p:cNvPr>
          <p:cNvSpPr/>
          <p:nvPr/>
        </p:nvSpPr>
        <p:spPr>
          <a:xfrm>
            <a:off x="7440758" y="4146214"/>
            <a:ext cx="2550378" cy="864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Appels les méthode en  back via</a:t>
            </a:r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E7CA5C84-98FF-6618-B8E0-B55C55068C24}"/>
              </a:ext>
            </a:extLst>
          </p:cNvPr>
          <p:cNvCxnSpPr>
            <a:cxnSpLocks/>
            <a:stCxn id="67" idx="2"/>
            <a:endCxn id="70" idx="0"/>
          </p:cNvCxnSpPr>
          <p:nvPr/>
        </p:nvCxnSpPr>
        <p:spPr>
          <a:xfrm flipH="1">
            <a:off x="8715947" y="3056231"/>
            <a:ext cx="1" cy="1089983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Flèche : bas 85">
            <a:extLst>
              <a:ext uri="{FF2B5EF4-FFF2-40B4-BE49-F238E27FC236}">
                <a16:creationId xmlns:a16="http://schemas.microsoft.com/office/drawing/2014/main" id="{044647AE-CB27-CC49-314F-711BAE04D70D}"/>
              </a:ext>
            </a:extLst>
          </p:cNvPr>
          <p:cNvSpPr/>
          <p:nvPr/>
        </p:nvSpPr>
        <p:spPr>
          <a:xfrm>
            <a:off x="5005736" y="4589710"/>
            <a:ext cx="1771418" cy="17135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Ng</a:t>
            </a:r>
            <a:r>
              <a:rPr lang="fr-FR" dirty="0"/>
              <a:t> serve</a:t>
            </a:r>
          </a:p>
        </p:txBody>
      </p:sp>
    </p:spTree>
    <p:extLst>
      <p:ext uri="{BB962C8B-B14F-4D97-AF65-F5344CB8AC3E}">
        <p14:creationId xmlns:p14="http://schemas.microsoft.com/office/powerpoint/2010/main" val="2931318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6EC2E5-8541-4BC2-D293-F0398988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8090B08-84E8-2680-C629-F81C36B87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587249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D1EA34-19E0-2DAD-0794-33377730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de la construction de l’application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8AB00C-C18C-718F-3939-C0C8958A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Lors de la création de notre back end, nous avons utilisé l’IDE( environnement de développement intégré) éclipse, qui nous a permis de passer par plusieurs processus de création.</a:t>
            </a:r>
          </a:p>
          <a:p>
            <a:r>
              <a:rPr lang="fr-FR" dirty="0"/>
              <a:t>Dans un premier temps, nous codions en java sans « automatisation », c’est-à-dire que toute les modifications de paramètre et les implémentations de librairie et dépendance se faisait à la main.</a:t>
            </a:r>
          </a:p>
          <a:p>
            <a:r>
              <a:rPr lang="fr-FR" dirty="0"/>
              <a:t>Ce qui impliquait la création de ce que l’on appel des dao où nous implémentions nos </a:t>
            </a:r>
            <a:r>
              <a:rPr lang="fr-FR" dirty="0" err="1"/>
              <a:t>crud</a:t>
            </a:r>
            <a:r>
              <a:rPr lang="fr-FR" dirty="0"/>
              <a:t>(méthodes permettant de Sélectionner, Créer, Modifier, Supprimer) pour l’envoyer dans nos base de donnée.</a:t>
            </a:r>
          </a:p>
          <a:p>
            <a:r>
              <a:rPr lang="fr-FR" dirty="0"/>
              <a:t>Puis nous sommes passées à Spring </a:t>
            </a:r>
          </a:p>
        </p:txBody>
      </p:sp>
    </p:spTree>
    <p:extLst>
      <p:ext uri="{BB962C8B-B14F-4D97-AF65-F5344CB8AC3E}">
        <p14:creationId xmlns:p14="http://schemas.microsoft.com/office/powerpoint/2010/main" val="2702291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875DD9-2E15-0130-E8C6-1120ADB0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E18047-571F-7BC5-2EF9-9C4DB62E6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610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794BC7-976D-04BF-AA59-065354B6A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Nouvelle version prévue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76130F-2975-F2E8-83C9-2F52C93F2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033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19406-EAF3-D49D-2C01-2967A66C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82B3EA-CE0D-26E7-33F0-A3D7C0879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913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351B3B-83F4-C868-3D36-1FCF1CDD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2BF9AE-CD77-5822-5310-A6D3DBC28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fr-FR" dirty="0" err="1"/>
              <a:t>Pitching</a:t>
            </a:r>
            <a:r>
              <a:rPr lang="fr-FR" dirty="0"/>
              <a:t> : Nous avons eu l’idée de nommer notre application </a:t>
            </a:r>
            <a:r>
              <a:rPr lang="fr-FR" dirty="0" err="1"/>
              <a:t>Rest’O’Stéria</a:t>
            </a:r>
            <a:r>
              <a:rPr lang="fr-FR" dirty="0"/>
              <a:t> pour répondre à une problématique qui est de pouvoir réserver un restaurant en fonction de notre géolocalisation ainsi que des places disponibles et en fonction des heures.</a:t>
            </a:r>
          </a:p>
          <a:p>
            <a:pPr marL="0" indent="0">
              <a:buNone/>
            </a:pPr>
            <a:r>
              <a:rPr lang="fr-FR" dirty="0"/>
              <a:t>Le nom de l’application joue un rôle important dans l’inconscient collectif. Il permet d’établir un lien de proximité entre l’application et les utilisateurs. Ici le nom renvoi au restaurant, à la pause du midi ou encore au diner.</a:t>
            </a:r>
          </a:p>
          <a:p>
            <a:r>
              <a:rPr lang="fr-FR" dirty="0"/>
              <a:t>Logo/ image de marque : un O avec un couteau et une fourchette/cloche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ce qui rejoint le but de l’application , </a:t>
            </a:r>
          </a:p>
          <a:p>
            <a:endParaRPr lang="fr-FR" dirty="0"/>
          </a:p>
          <a:p>
            <a:r>
              <a:rPr lang="fr-FR" dirty="0"/>
              <a:t>L’intérêt : </a:t>
            </a:r>
          </a:p>
          <a:p>
            <a:pPr marL="0" indent="0">
              <a:buNone/>
            </a:pPr>
            <a:r>
              <a:rPr lang="fr-FR" dirty="0"/>
              <a:t>du côté des restaurateurs/restaurant:</a:t>
            </a:r>
          </a:p>
          <a:p>
            <a:pPr>
              <a:buFontTx/>
              <a:buChar char="-"/>
            </a:pPr>
            <a:r>
              <a:rPr lang="fr-FR" dirty="0"/>
              <a:t>permettre aux restaurants de savoir à quelle moment du mois il y a plus de client (start up)</a:t>
            </a:r>
          </a:p>
          <a:p>
            <a:pPr>
              <a:buFontTx/>
              <a:buChar char="-"/>
            </a:pPr>
            <a:r>
              <a:rPr lang="fr-FR" dirty="0"/>
              <a:t>Réguler et contrôler l’affluence d’un restaurant et le temps d’attente des clients avant de recevoir leurs plats</a:t>
            </a:r>
          </a:p>
          <a:p>
            <a:pPr>
              <a:buFontTx/>
              <a:buChar char="-"/>
            </a:pPr>
            <a:r>
              <a:rPr lang="fr-FR" dirty="0"/>
              <a:t>Avoir des données statistiques visuels</a:t>
            </a:r>
          </a:p>
          <a:p>
            <a:pPr>
              <a:buFontTx/>
              <a:buChar char="-"/>
            </a:pPr>
            <a:r>
              <a:rPr lang="fr-FR" dirty="0"/>
              <a:t>Anticiper les annulations de dernières minutes</a:t>
            </a:r>
          </a:p>
          <a:p>
            <a:pPr>
              <a:buFontTx/>
              <a:buChar char="-"/>
            </a:pPr>
            <a:endParaRPr lang="fr-FR" dirty="0"/>
          </a:p>
          <a:p>
            <a:pPr marL="0" indent="0">
              <a:buNone/>
            </a:pPr>
            <a:r>
              <a:rPr lang="fr-FR" dirty="0"/>
              <a:t>Du côté des clients:</a:t>
            </a:r>
          </a:p>
          <a:p>
            <a:pPr>
              <a:buFontTx/>
              <a:buChar char="-"/>
            </a:pPr>
            <a:r>
              <a:rPr lang="fr-FR" dirty="0"/>
              <a:t>Trouver un restaurant à proximité même lorsqu’ils ne sont pas familier des environs</a:t>
            </a:r>
          </a:p>
          <a:p>
            <a:pPr>
              <a:buFontTx/>
              <a:buChar char="-"/>
            </a:pPr>
            <a:r>
              <a:rPr lang="fr-FR" dirty="0"/>
              <a:t>Accès à la carte en directe à distance</a:t>
            </a:r>
          </a:p>
          <a:p>
            <a:pPr>
              <a:buFontTx/>
              <a:buChar char="-"/>
            </a:pPr>
            <a:r>
              <a:rPr lang="fr-FR" dirty="0"/>
              <a:t>Moins de temps d’attente</a:t>
            </a:r>
          </a:p>
          <a:p>
            <a:endParaRPr lang="fr-FR" dirty="0"/>
          </a:p>
          <a:p>
            <a:r>
              <a:rPr lang="fr-FR" dirty="0"/>
              <a:t> quelle serait l’envergure de l’application, y’a-t-il d’autre application du même genre?  Pourquoi notre application serait-elle meilleure que ses concurrents?</a:t>
            </a:r>
          </a:p>
        </p:txBody>
      </p:sp>
    </p:spTree>
    <p:extLst>
      <p:ext uri="{BB962C8B-B14F-4D97-AF65-F5344CB8AC3E}">
        <p14:creationId xmlns:p14="http://schemas.microsoft.com/office/powerpoint/2010/main" val="385877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4BE112-1DFE-4A21-B5BA-A2EC54C0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Visée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97CEAF-AE3F-6740-5BD5-E80B1FAD6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Réserver des tables dans différents restaurants</a:t>
            </a:r>
          </a:p>
          <a:p>
            <a:r>
              <a:rPr lang="fr-FR" dirty="0"/>
              <a:t>Restaurants à proximité de l’utilisateur</a:t>
            </a:r>
          </a:p>
          <a:p>
            <a:r>
              <a:rPr lang="fr-FR" dirty="0"/>
              <a:t>Consulter la liste des restaurants</a:t>
            </a:r>
          </a:p>
          <a:p>
            <a:r>
              <a:rPr lang="fr-FR" dirty="0"/>
              <a:t>Avec les commentaires des clients et des restaurateurs</a:t>
            </a:r>
          </a:p>
        </p:txBody>
      </p:sp>
    </p:spTree>
    <p:extLst>
      <p:ext uri="{BB962C8B-B14F-4D97-AF65-F5344CB8AC3E}">
        <p14:creationId xmlns:p14="http://schemas.microsoft.com/office/powerpoint/2010/main" val="187810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B197B9-945C-1C35-43F1-512A34CD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Rest’O’Steria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FBB1F1-B956-0732-C38C-E4A237736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réponse à nos besoins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8B095DD-F95D-E4AE-EB84-143586C60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314" y="2424278"/>
            <a:ext cx="4211472" cy="421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66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721384-644D-0E39-7AB8-AFD66460E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B3DFE8-F279-3F9F-9C91-82285D125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3620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4B73D4-77D7-647A-6BFA-72E2FD16B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Définition des </a:t>
            </a:r>
            <a:r>
              <a:rPr lang="fr-FR"/>
              <a:t>entités 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C95A2B-4102-2F70-6871-DF2F773CC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Utilisateurs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client/restaurateur</a:t>
            </a:r>
          </a:p>
          <a:p>
            <a:r>
              <a:rPr lang="fr-FR" dirty="0"/>
              <a:t>Réservation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sur place/à emporter</a:t>
            </a:r>
          </a:p>
          <a:p>
            <a:r>
              <a:rPr lang="fr-FR" dirty="0"/>
              <a:t>Restaurant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Menus</a:t>
            </a:r>
          </a:p>
          <a:p>
            <a:r>
              <a:rPr lang="fr-FR" dirty="0"/>
              <a:t>Commentaires : des clients et restaurants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6293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557A2-E53C-9CBD-67B3-5765AD71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Mapping du projet avec </a:t>
            </a:r>
            <a:r>
              <a:rPr lang="fr-FR" dirty="0" err="1"/>
              <a:t>StarUML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469BDD8-BEE4-D15D-9F46-94F59F04B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37" y="1886744"/>
            <a:ext cx="7229475" cy="3810000"/>
          </a:xfrm>
        </p:spPr>
      </p:pic>
    </p:spTree>
    <p:extLst>
      <p:ext uri="{BB962C8B-B14F-4D97-AF65-F5344CB8AC3E}">
        <p14:creationId xmlns:p14="http://schemas.microsoft.com/office/powerpoint/2010/main" val="2498822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D6A794-26D7-3C4D-CF47-1C2573EFC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Logiciels utilisés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6BFD31-0F79-EEB0-ACD6-080B6665F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Back end : </a:t>
            </a:r>
          </a:p>
          <a:p>
            <a:pPr marL="0" indent="0">
              <a:buNone/>
            </a:pPr>
            <a:r>
              <a:rPr lang="fr-FR" dirty="0"/>
              <a:t>-éclipse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java</a:t>
            </a:r>
          </a:p>
          <a:p>
            <a:pPr marL="0" indent="0">
              <a:buNone/>
            </a:pPr>
            <a:r>
              <a:rPr lang="fr-FR" dirty="0"/>
              <a:t>-MySQL</a:t>
            </a:r>
            <a:r>
              <a:rPr lang="fr-FR" dirty="0">
                <a:sym typeface="Wingdings" panose="05000000000000000000" pitchFamily="2" charset="2"/>
              </a:rPr>
              <a:t> Base de donnée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-</a:t>
            </a:r>
            <a:r>
              <a:rPr lang="fr-FR" dirty="0" err="1">
                <a:sym typeface="Wingdings" panose="05000000000000000000" pitchFamily="2" charset="2"/>
              </a:rPr>
              <a:t>Postmanpour</a:t>
            </a:r>
            <a:r>
              <a:rPr lang="fr-FR" dirty="0">
                <a:sym typeface="Wingdings" panose="05000000000000000000" pitchFamily="2" charset="2"/>
              </a:rPr>
              <a:t> les tests et la création de compte </a:t>
            </a: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Front end : 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-Visual Studio Code Javascript, HTML, </a:t>
            </a:r>
            <a:r>
              <a:rPr lang="fr-FR" dirty="0" err="1">
                <a:sym typeface="Wingdings" panose="05000000000000000000" pitchFamily="2" charset="2"/>
              </a:rPr>
              <a:t>TypeScript</a:t>
            </a: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Projet réalisé via </a:t>
            </a:r>
            <a:r>
              <a:rPr lang="fr-FR" dirty="0" err="1">
                <a:sym typeface="Wingdings" panose="05000000000000000000" pitchFamily="2" charset="2"/>
              </a:rPr>
              <a:t>Github</a:t>
            </a:r>
            <a:endParaRPr lang="fr-F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496480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514</Words>
  <Application>Microsoft Office PowerPoint</Application>
  <PresentationFormat>Grand écran</PresentationFormat>
  <Paragraphs>82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Thème Office</vt:lpstr>
      <vt:lpstr>Projet Final Sopra Steria – AJC Formation</vt:lpstr>
      <vt:lpstr>Présentation PowerPoint</vt:lpstr>
      <vt:lpstr>Introduction</vt:lpstr>
      <vt:lpstr>Visée du projet</vt:lpstr>
      <vt:lpstr>Rest’O’Steria</vt:lpstr>
      <vt:lpstr>Présentation PowerPoint</vt:lpstr>
      <vt:lpstr>Définition des entités  </vt:lpstr>
      <vt:lpstr>Mapping du projet avec StarUML</vt:lpstr>
      <vt:lpstr>Logiciels utilisés</vt:lpstr>
      <vt:lpstr>Présentation PowerPoint</vt:lpstr>
      <vt:lpstr>Organisation</vt:lpstr>
      <vt:lpstr>Implémentation des entités</vt:lpstr>
      <vt:lpstr>Road Map Back End</vt:lpstr>
      <vt:lpstr>MySQL</vt:lpstr>
      <vt:lpstr>Road Map Front End</vt:lpstr>
      <vt:lpstr>Présentation PowerPoint</vt:lpstr>
      <vt:lpstr>Déroulement de la construction de l’application</vt:lpstr>
      <vt:lpstr>Présentation PowerPoint</vt:lpstr>
      <vt:lpstr>Nouvelle version prévue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Final Sopra Steria – AJC Formation</dc:title>
  <dc:creator>Seph</dc:creator>
  <cp:lastModifiedBy>Sephora Kumeka</cp:lastModifiedBy>
  <cp:revision>1</cp:revision>
  <dcterms:created xsi:type="dcterms:W3CDTF">2023-04-23T22:46:10Z</dcterms:created>
  <dcterms:modified xsi:type="dcterms:W3CDTF">2023-04-26T14:54:12Z</dcterms:modified>
</cp:coreProperties>
</file>