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09B319F4-AEEA-40D1-B7EA-992363B66E79}">
          <p14:sldIdLst>
            <p14:sldId id="256"/>
          </p14:sldIdLst>
        </p14:section>
        <p14:section name="Introduction" id="{C1C339D8-0E3A-4001-8446-EAD2539E5E2E}">
          <p14:sldIdLst>
            <p14:sldId id="257"/>
            <p14:sldId id="260"/>
            <p14:sldId id="261"/>
          </p14:sldIdLst>
        </p14:section>
        <p14:section name="architecture du projet" id="{05E6BB5E-DDF6-4F24-89A1-6CB5588539BE}">
          <p14:sldIdLst>
            <p14:sldId id="262"/>
            <p14:sldId id="258"/>
            <p14:sldId id="263"/>
          </p14:sldIdLst>
        </p14:section>
        <p14:section name="organisation" id="{F03830B0-6D95-4821-B793-CE7752C89561}">
          <p14:sldIdLst>
            <p14:sldId id="264"/>
          </p14:sldIdLst>
        </p14:section>
        <p14:section name="road map" id="{397AE92D-378A-4389-A6D6-DE7E1AFD00D5}">
          <p14:sldIdLst>
            <p14:sldId id="265"/>
          </p14:sldIdLst>
        </p14:section>
        <p14:section name="Section sans titre" id="{D4E76FCF-A576-4CCA-8C87-749AB8D4045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h" userId="b434015ba59474e6" providerId="LiveId" clId="{C213F0FF-57D5-431D-9813-27C9129B6334}"/>
    <pc:docChg chg="undo custSel addSld delSld modSld sldOrd addSection modSection">
      <pc:chgData name="Seph" userId="b434015ba59474e6" providerId="LiveId" clId="{C213F0FF-57D5-431D-9813-27C9129B6334}" dt="2023-04-24T22:36:18.017" v="922" actId="20577"/>
      <pc:docMkLst>
        <pc:docMk/>
      </pc:docMkLst>
      <pc:sldChg chg="modSp mod">
        <pc:chgData name="Seph" userId="b434015ba59474e6" providerId="LiveId" clId="{C213F0FF-57D5-431D-9813-27C9129B6334}" dt="2023-04-24T22:10:35.604" v="630" actId="20577"/>
        <pc:sldMkLst>
          <pc:docMk/>
          <pc:sldMk cId="2498822334" sldId="258"/>
        </pc:sldMkLst>
        <pc:spChg chg="mod">
          <ac:chgData name="Seph" userId="b434015ba59474e6" providerId="LiveId" clId="{C213F0FF-57D5-431D-9813-27C9129B6334}" dt="2023-04-24T22:10:35.604" v="630" actId="20577"/>
          <ac:spMkLst>
            <pc:docMk/>
            <pc:sldMk cId="2498822334" sldId="258"/>
            <ac:spMk id="2" creationId="{6C9557A2-E53C-9CBD-67B3-5765AD71B68E}"/>
          </ac:spMkLst>
        </pc:spChg>
        <pc:picChg chg="mod">
          <ac:chgData name="Seph" userId="b434015ba59474e6" providerId="LiveId" clId="{C213F0FF-57D5-431D-9813-27C9129B6334}" dt="2023-04-24T21:50:09.079" v="409" actId="1076"/>
          <ac:picMkLst>
            <pc:docMk/>
            <pc:sldMk cId="2498822334" sldId="258"/>
            <ac:picMk id="5" creationId="{1469BDD8-BEE4-D15D-9F46-94F59F04BFFE}"/>
          </ac:picMkLst>
        </pc:picChg>
      </pc:sldChg>
      <pc:sldChg chg="addSp delSp modSp del mod ord">
        <pc:chgData name="Seph" userId="b434015ba59474e6" providerId="LiveId" clId="{C213F0FF-57D5-431D-9813-27C9129B6334}" dt="2023-04-24T22:11:07.900" v="632" actId="47"/>
        <pc:sldMkLst>
          <pc:docMk/>
          <pc:sldMk cId="253843072" sldId="259"/>
        </pc:sldMkLst>
        <pc:spChg chg="add del mod">
          <ac:chgData name="Seph" userId="b434015ba59474e6" providerId="LiveId" clId="{C213F0FF-57D5-431D-9813-27C9129B6334}" dt="2023-04-24T20:44:33.311" v="5"/>
          <ac:spMkLst>
            <pc:docMk/>
            <pc:sldMk cId="253843072" sldId="259"/>
            <ac:spMk id="3" creationId="{6846AC4E-BB40-A78B-D2D9-E56E8F17B75C}"/>
          </ac:spMkLst>
        </pc:spChg>
        <pc:spChg chg="add mod">
          <ac:chgData name="Seph" userId="b434015ba59474e6" providerId="LiveId" clId="{C213F0FF-57D5-431D-9813-27C9129B6334}" dt="2023-04-24T22:10:59.980" v="631" actId="478"/>
          <ac:spMkLst>
            <pc:docMk/>
            <pc:sldMk cId="253843072" sldId="259"/>
            <ac:spMk id="7" creationId="{8A00E038-2873-989A-F4A0-C36C7A3C03D7}"/>
          </ac:spMkLst>
        </pc:spChg>
        <pc:picChg chg="del mod">
          <ac:chgData name="Seph" userId="b434015ba59474e6" providerId="LiveId" clId="{C213F0FF-57D5-431D-9813-27C9129B6334}" dt="2023-04-24T22:10:59.980" v="631" actId="478"/>
          <ac:picMkLst>
            <pc:docMk/>
            <pc:sldMk cId="253843072" sldId="259"/>
            <ac:picMk id="5" creationId="{BE7E192B-6AD0-3940-69CE-1FD1120983CB}"/>
          </ac:picMkLst>
        </pc:picChg>
      </pc:sldChg>
      <pc:sldChg chg="modSp new mod">
        <pc:chgData name="Seph" userId="b434015ba59474e6" providerId="LiveId" clId="{C213F0FF-57D5-431D-9813-27C9129B6334}" dt="2023-04-24T21:22:09.271" v="294" actId="20577"/>
        <pc:sldMkLst>
          <pc:docMk/>
          <pc:sldMk cId="1878107682" sldId="260"/>
        </pc:sldMkLst>
        <pc:spChg chg="mod">
          <ac:chgData name="Seph" userId="b434015ba59474e6" providerId="LiveId" clId="{C213F0FF-57D5-431D-9813-27C9129B6334}" dt="2023-04-24T20:47:30.514" v="27" actId="122"/>
          <ac:spMkLst>
            <pc:docMk/>
            <pc:sldMk cId="1878107682" sldId="260"/>
            <ac:spMk id="2" creationId="{1E4BE112-1DFE-4A21-B5BA-A2EC54C01D02}"/>
          </ac:spMkLst>
        </pc:spChg>
        <pc:spChg chg="mod">
          <ac:chgData name="Seph" userId="b434015ba59474e6" providerId="LiveId" clId="{C213F0FF-57D5-431D-9813-27C9129B6334}" dt="2023-04-24T21:22:09.271" v="294" actId="20577"/>
          <ac:spMkLst>
            <pc:docMk/>
            <pc:sldMk cId="1878107682" sldId="260"/>
            <ac:spMk id="3" creationId="{E797CEAF-AE3F-6740-5BD5-E80B1FAD66BD}"/>
          </ac:spMkLst>
        </pc:spChg>
      </pc:sldChg>
      <pc:sldChg chg="addSp modSp new mod">
        <pc:chgData name="Seph" userId="b434015ba59474e6" providerId="LiveId" clId="{C213F0FF-57D5-431D-9813-27C9129B6334}" dt="2023-04-24T22:21:50.550" v="841" actId="1076"/>
        <pc:sldMkLst>
          <pc:docMk/>
          <pc:sldMk cId="604666295" sldId="261"/>
        </pc:sldMkLst>
        <pc:spChg chg="mod">
          <ac:chgData name="Seph" userId="b434015ba59474e6" providerId="LiveId" clId="{C213F0FF-57D5-431D-9813-27C9129B6334}" dt="2023-04-24T21:26:04.131" v="315" actId="122"/>
          <ac:spMkLst>
            <pc:docMk/>
            <pc:sldMk cId="604666295" sldId="261"/>
            <ac:spMk id="2" creationId="{BBB197B9-945C-1C35-43F1-512A34CD3393}"/>
          </ac:spMkLst>
        </pc:spChg>
        <pc:spChg chg="mod">
          <ac:chgData name="Seph" userId="b434015ba59474e6" providerId="LiveId" clId="{C213F0FF-57D5-431D-9813-27C9129B6334}" dt="2023-04-24T21:32:15.441" v="349" actId="20577"/>
          <ac:spMkLst>
            <pc:docMk/>
            <pc:sldMk cId="604666295" sldId="261"/>
            <ac:spMk id="3" creationId="{08FBB1F1-B956-0732-C38C-E4A2377361CE}"/>
          </ac:spMkLst>
        </pc:spChg>
        <pc:picChg chg="add mod">
          <ac:chgData name="Seph" userId="b434015ba59474e6" providerId="LiveId" clId="{C213F0FF-57D5-431D-9813-27C9129B6334}" dt="2023-04-24T22:21:50.550" v="841" actId="1076"/>
          <ac:picMkLst>
            <pc:docMk/>
            <pc:sldMk cId="604666295" sldId="261"/>
            <ac:picMk id="5" creationId="{78B095DD-F95D-E4AE-EB84-143586C60130}"/>
          </ac:picMkLst>
        </pc:picChg>
      </pc:sldChg>
      <pc:sldChg chg="modSp new mod ord">
        <pc:chgData name="Seph" userId="b434015ba59474e6" providerId="LiveId" clId="{C213F0FF-57D5-431D-9813-27C9129B6334}" dt="2023-04-24T22:36:18.017" v="922" actId="20577"/>
        <pc:sldMkLst>
          <pc:docMk/>
          <pc:sldMk cId="3806293100" sldId="262"/>
        </pc:sldMkLst>
        <pc:spChg chg="mod">
          <ac:chgData name="Seph" userId="b434015ba59474e6" providerId="LiveId" clId="{C213F0FF-57D5-431D-9813-27C9129B6334}" dt="2023-04-24T22:36:18.017" v="922" actId="20577"/>
          <ac:spMkLst>
            <pc:docMk/>
            <pc:sldMk cId="3806293100" sldId="262"/>
            <ac:spMk id="2" creationId="{6D4B73D4-77D7-647A-6BFA-72E2FD16BE4F}"/>
          </ac:spMkLst>
        </pc:spChg>
        <pc:spChg chg="mod">
          <ac:chgData name="Seph" userId="b434015ba59474e6" providerId="LiveId" clId="{C213F0FF-57D5-431D-9813-27C9129B6334}" dt="2023-04-24T22:10:19.939" v="620" actId="20577"/>
          <ac:spMkLst>
            <pc:docMk/>
            <pc:sldMk cId="3806293100" sldId="262"/>
            <ac:spMk id="3" creationId="{C3C95A2B-4102-2F70-6871-DF2F773CC410}"/>
          </ac:spMkLst>
        </pc:spChg>
      </pc:sldChg>
      <pc:sldChg chg="modSp new mod">
        <pc:chgData name="Seph" userId="b434015ba59474e6" providerId="LiveId" clId="{C213F0FF-57D5-431D-9813-27C9129B6334}" dt="2023-04-24T22:25:47.784" v="914" actId="20577"/>
        <pc:sldMkLst>
          <pc:docMk/>
          <pc:sldMk cId="649648059" sldId="263"/>
        </pc:sldMkLst>
        <pc:spChg chg="mod">
          <ac:chgData name="Seph" userId="b434015ba59474e6" providerId="LiveId" clId="{C213F0FF-57D5-431D-9813-27C9129B6334}" dt="2023-04-24T22:12:10.458" v="659" actId="122"/>
          <ac:spMkLst>
            <pc:docMk/>
            <pc:sldMk cId="649648059" sldId="263"/>
            <ac:spMk id="2" creationId="{EFD6A794-26D7-3C4D-CF47-1C2573EFC7D4}"/>
          </ac:spMkLst>
        </pc:spChg>
        <pc:spChg chg="mod">
          <ac:chgData name="Seph" userId="b434015ba59474e6" providerId="LiveId" clId="{C213F0FF-57D5-431D-9813-27C9129B6334}" dt="2023-04-24T22:25:47.784" v="914" actId="20577"/>
          <ac:spMkLst>
            <pc:docMk/>
            <pc:sldMk cId="649648059" sldId="263"/>
            <ac:spMk id="3" creationId="{4E6BFD31-0F79-EEB0-ACD6-080B6665F107}"/>
          </ac:spMkLst>
        </pc:spChg>
      </pc:sldChg>
      <pc:sldChg chg="new">
        <pc:chgData name="Seph" userId="b434015ba59474e6" providerId="LiveId" clId="{C213F0FF-57D5-431D-9813-27C9129B6334}" dt="2023-04-24T22:28:14.809" v="917" actId="680"/>
        <pc:sldMkLst>
          <pc:docMk/>
          <pc:sldMk cId="2940658040" sldId="264"/>
        </pc:sldMkLst>
      </pc:sldChg>
      <pc:sldChg chg="new">
        <pc:chgData name="Seph" userId="b434015ba59474e6" providerId="LiveId" clId="{C213F0FF-57D5-431D-9813-27C9129B6334}" dt="2023-04-24T22:28:33.136" v="920" actId="680"/>
        <pc:sldMkLst>
          <pc:docMk/>
          <pc:sldMk cId="270229159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AE63B-22E5-5512-5811-63080E01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C8328-F061-6EBF-A060-06101EBA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04FED-D46F-B53E-1CD6-F05B7057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B2EEB-9E5E-3818-4023-C36A5F77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31583-BB73-6C82-D54A-9860ABD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88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7F14C-4E55-A11D-D755-B162F6C3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16893E-733A-407E-70B3-A06E0196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D1876-4DB0-31E1-3F08-B29BEAC0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5AC3D-1488-D75C-3893-E7C053F4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0B7FF-249D-6942-A8E0-F1904622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29C923-06E0-EF7B-0A8D-BA7CD2E7D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717E6B-0AF5-78DB-C2F8-76D513A68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8CA4C-947C-967C-6BB8-F3222D86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F3BB5-1151-7943-BDCE-E6B4E005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0E57F-1E0E-894F-84FB-17CFF997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6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F87C5-A2F0-2ADF-A28E-F7A7D78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302F-3D01-C463-CC32-B78843BC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D99FB8-213B-3F35-027B-C862F8D7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EF6C19-5D48-3CDD-5E38-EEECE1E5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BAA1AE-6FE6-F77E-4AF2-18CB51A7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1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8F553-A2D5-5229-936E-E8932ACB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AA5A9C-152E-30CA-FE92-365A4C8A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034EA0-2A5D-4834-4934-96237DF1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C6965-FCFB-1A81-9E18-2F09D7ED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9A9552-6E90-2E94-2C25-9A66D2FA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1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93AFE-8FF7-7F1A-8588-9DC5B5A8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5F8A1-71D9-D684-D6E6-7A9D2C5AC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8EF80C-3B68-68FB-3E04-BFB83DC6E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8AADEC-DBC8-38B3-243B-F8CBD1C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41200E-AECC-7E6C-528C-A85FC225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74DF9B-79BB-3D17-1CDE-52B642B1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77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81E01-4345-F7BE-32E3-C7B02D0F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D0E43B-2F5C-B47D-797A-773415440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48804F-9161-B6DA-2E81-18CC8A2F6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EB7BF0-495C-9DDE-589B-858C5709F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F781A0-8241-8D29-CD7A-4CE9C08D6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9E5819-3F4B-6D15-3576-F691D554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0585F-C2E7-8484-6B0D-AC2451A3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EBF3B2-9C4C-8FDB-1AD3-B3FD0298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7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A9355-A2D0-BC51-AB47-9E6FF066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D7CC31-4085-5A64-B077-9B7E4202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7B9C53-4821-A33F-9FAA-07757B4F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D2E64D-9E93-0F06-12CA-A6CF7044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95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CE9FEF-0E0F-0819-43E8-5C7360C8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B38EA8-3E28-A06B-DF0C-E139AC1C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F12C2E-FA22-4D65-9219-E262EEE1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43D4C-FD63-83D4-AB3B-2931D14B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D000C-5BC4-24BB-CC8F-165645F1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F1492-D081-2633-7E98-BDF3B624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400CB-03CB-CB4B-6650-BC58AB1E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AD112F-3F82-A06D-CB78-F37546F0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4BAE09-63B2-9D54-5B0B-4ACDC087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3F86-C600-27CF-B800-8A36E32A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B2473D-F673-83CA-9F98-A124577D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EC847E-4971-8827-E7C6-84D8D8973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9237B-FC9E-6327-B794-85662250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91B5A-9E12-7147-D3C3-DC10643D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F0043-319C-792A-4785-782E1F2B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12B10D-D64D-927A-DDA2-DEA472DB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229A1-C327-73AB-1E85-E3759075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C1D90-C4E8-D553-59C5-CD05B80B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988EA-B662-4AB2-ADD1-E26D04A22226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CBCF1-105C-B7C7-7859-9CFD6B97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64F03-43D7-CE63-2E70-FDFE0E31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75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4E19B-74F2-21FA-495F-4E9CCDBDF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Final</a:t>
            </a:r>
            <a:br>
              <a:rPr lang="fr-FR" dirty="0"/>
            </a:br>
            <a:r>
              <a:rPr lang="fr-FR" dirty="0"/>
              <a:t>Sopra Steria – AJC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C76971-A723-35DC-1228-014FC12D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7141"/>
            <a:ext cx="9144000" cy="1655762"/>
          </a:xfrm>
        </p:spPr>
        <p:txBody>
          <a:bodyPr/>
          <a:lstStyle/>
          <a:p>
            <a:r>
              <a:rPr lang="fr-FR" dirty="0"/>
              <a:t>Jeanne – </a:t>
            </a:r>
            <a:r>
              <a:rPr lang="fr-FR" dirty="0" err="1"/>
              <a:t>Mohameden</a:t>
            </a:r>
            <a:r>
              <a:rPr lang="fr-FR" dirty="0"/>
              <a:t> – Léo – Richard KUMEKA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6A80CC-FAB3-9EAA-0250-66746002B31A}"/>
              </a:ext>
            </a:extLst>
          </p:cNvPr>
          <p:cNvSpPr txBox="1"/>
          <p:nvPr/>
        </p:nvSpPr>
        <p:spPr>
          <a:xfrm>
            <a:off x="2902743" y="6360081"/>
            <a:ext cx="63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Du 08 Février au 28 Avril 2023</a:t>
            </a:r>
          </a:p>
        </p:txBody>
      </p:sp>
    </p:spTree>
    <p:extLst>
      <p:ext uri="{BB962C8B-B14F-4D97-AF65-F5344CB8AC3E}">
        <p14:creationId xmlns:p14="http://schemas.microsoft.com/office/powerpoint/2010/main" val="70664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51B3B-83F4-C868-3D36-1FCF1CDD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BF9AE-CD77-5822-5310-A6D3DBC2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err="1"/>
              <a:t>Pitching</a:t>
            </a:r>
            <a:r>
              <a:rPr lang="fr-FR" dirty="0"/>
              <a:t> : Nous avons eu l’idée de nommer notre application </a:t>
            </a:r>
            <a:r>
              <a:rPr lang="fr-FR" dirty="0" err="1"/>
              <a:t>Rest’O’Stéria</a:t>
            </a:r>
            <a:r>
              <a:rPr lang="fr-FR" dirty="0"/>
              <a:t> pour répondre à une problématique qui est de pouvoir réserver un restaurant en fonction de notre géolocalisation ainsi que des places disponibles et en fonction des heures.</a:t>
            </a:r>
          </a:p>
          <a:p>
            <a:pPr marL="0" indent="0">
              <a:buNone/>
            </a:pPr>
            <a:r>
              <a:rPr lang="fr-FR" dirty="0"/>
              <a:t>Le nom de l’application joue un rôle important dans l’inconscient collectif. Il permet d’établir un lien de proximité entre l’application et les utilisateurs. Ici le nom renvoi au restaurant, à la pause du midi ou encore au diner.</a:t>
            </a:r>
          </a:p>
          <a:p>
            <a:r>
              <a:rPr lang="fr-FR" dirty="0"/>
              <a:t>Logo/ image de marque : un O avec un couteau et une fourchette/cloche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ce qui rejoint le but de l’application , </a:t>
            </a:r>
          </a:p>
          <a:p>
            <a:endParaRPr lang="fr-FR" dirty="0"/>
          </a:p>
          <a:p>
            <a:r>
              <a:rPr lang="fr-FR" dirty="0"/>
              <a:t>L’intérêt : </a:t>
            </a:r>
          </a:p>
          <a:p>
            <a:pPr marL="0" indent="0">
              <a:buNone/>
            </a:pPr>
            <a:r>
              <a:rPr lang="fr-FR" dirty="0"/>
              <a:t>du côté des restaurateurs/restaurant:</a:t>
            </a:r>
          </a:p>
          <a:p>
            <a:pPr>
              <a:buFontTx/>
              <a:buChar char="-"/>
            </a:pPr>
            <a:r>
              <a:rPr lang="fr-FR" dirty="0"/>
              <a:t>permettre aux restaurants de savoir à quelle moment du mois il y a plus de client (start up)</a:t>
            </a:r>
          </a:p>
          <a:p>
            <a:pPr>
              <a:buFontTx/>
              <a:buChar char="-"/>
            </a:pPr>
            <a:r>
              <a:rPr lang="fr-FR" dirty="0"/>
              <a:t>Réguler et contrôler l’affluence d’un restaurant et le temps d’attente des clients avant de recevoir leurs plats</a:t>
            </a:r>
          </a:p>
          <a:p>
            <a:pPr>
              <a:buFontTx/>
              <a:buChar char="-"/>
            </a:pPr>
            <a:r>
              <a:rPr lang="fr-FR" dirty="0"/>
              <a:t>Avoir des données statistiques visuels</a:t>
            </a:r>
          </a:p>
          <a:p>
            <a:pPr>
              <a:buFontTx/>
              <a:buChar char="-"/>
            </a:pPr>
            <a:r>
              <a:rPr lang="fr-FR" dirty="0"/>
              <a:t>Anticiper les annulations de dernières minutes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Du côté des clients:</a:t>
            </a:r>
          </a:p>
          <a:p>
            <a:pPr>
              <a:buFontTx/>
              <a:buChar char="-"/>
            </a:pPr>
            <a:r>
              <a:rPr lang="fr-FR" dirty="0"/>
              <a:t>Trouver un restaurant à proximité même lorsqu’ils ne sont pas familier des environs</a:t>
            </a:r>
          </a:p>
          <a:p>
            <a:pPr>
              <a:buFontTx/>
              <a:buChar char="-"/>
            </a:pPr>
            <a:r>
              <a:rPr lang="fr-FR" dirty="0"/>
              <a:t>Accès à la carte en directe à distance</a:t>
            </a:r>
          </a:p>
          <a:p>
            <a:pPr>
              <a:buFontTx/>
              <a:buChar char="-"/>
            </a:pPr>
            <a:r>
              <a:rPr lang="fr-FR" dirty="0"/>
              <a:t>Moins de temps d’attente</a:t>
            </a:r>
          </a:p>
          <a:p>
            <a:endParaRPr lang="fr-FR" dirty="0"/>
          </a:p>
          <a:p>
            <a:r>
              <a:rPr lang="fr-FR" dirty="0"/>
              <a:t> quelle serait l’envergure de l’application, y’a-t-il d’autre application du même genre?  Pourquoi notre application serait-elle meilleure que ses concurrents?</a:t>
            </a:r>
          </a:p>
        </p:txBody>
      </p:sp>
    </p:spTree>
    <p:extLst>
      <p:ext uri="{BB962C8B-B14F-4D97-AF65-F5344CB8AC3E}">
        <p14:creationId xmlns:p14="http://schemas.microsoft.com/office/powerpoint/2010/main" val="385877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BE112-1DFE-4A21-B5BA-A2EC54C0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Visée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7CEAF-AE3F-6740-5BD5-E80B1FAD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Réserver des tables dans différents restaurants</a:t>
            </a:r>
          </a:p>
          <a:p>
            <a:r>
              <a:rPr lang="fr-FR" dirty="0"/>
              <a:t>Restaurants à proximité de l’utilisateur</a:t>
            </a:r>
          </a:p>
          <a:p>
            <a:r>
              <a:rPr lang="fr-FR" dirty="0"/>
              <a:t>Consulter la liste des restaurants</a:t>
            </a:r>
          </a:p>
          <a:p>
            <a:r>
              <a:rPr lang="fr-FR" dirty="0"/>
              <a:t>Avec les commentaires des clients et des restaurateurs</a:t>
            </a:r>
          </a:p>
        </p:txBody>
      </p:sp>
    </p:spTree>
    <p:extLst>
      <p:ext uri="{BB962C8B-B14F-4D97-AF65-F5344CB8AC3E}">
        <p14:creationId xmlns:p14="http://schemas.microsoft.com/office/powerpoint/2010/main" val="187810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197B9-945C-1C35-43F1-512A34CD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Rest’O’Steria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BB1F1-B956-0732-C38C-E4A23773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réponse à nos besoins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B095DD-F95D-E4AE-EB84-143586C60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14" y="2424278"/>
            <a:ext cx="4211472" cy="421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B73D4-77D7-647A-6BFA-72E2FD16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des </a:t>
            </a:r>
            <a:r>
              <a:rPr lang="fr-FR"/>
              <a:t>entités 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95A2B-4102-2F70-6871-DF2F773C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Utilisateurs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client/restaurateur</a:t>
            </a:r>
          </a:p>
          <a:p>
            <a:r>
              <a:rPr lang="fr-FR" dirty="0"/>
              <a:t>Réservation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sur place/à emporter</a:t>
            </a:r>
          </a:p>
          <a:p>
            <a:r>
              <a:rPr lang="fr-FR" dirty="0"/>
              <a:t>Restaurant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Menus</a:t>
            </a:r>
          </a:p>
          <a:p>
            <a:r>
              <a:rPr lang="fr-FR" dirty="0"/>
              <a:t>Commentaires : des clients et restaurants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29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557A2-E53C-9CBD-67B3-5765AD7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Mapping du projet avec </a:t>
            </a:r>
            <a:r>
              <a:rPr lang="fr-FR" dirty="0" err="1"/>
              <a:t>StarUML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69BDD8-BEE4-D15D-9F46-94F59F04B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886744"/>
            <a:ext cx="7229475" cy="3810000"/>
          </a:xfrm>
        </p:spPr>
      </p:pic>
    </p:spTree>
    <p:extLst>
      <p:ext uri="{BB962C8B-B14F-4D97-AF65-F5344CB8AC3E}">
        <p14:creationId xmlns:p14="http://schemas.microsoft.com/office/powerpoint/2010/main" val="249882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6A794-26D7-3C4D-CF47-1C2573E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Logiciels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BFD31-0F79-EEB0-ACD6-080B6665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Back end : </a:t>
            </a:r>
          </a:p>
          <a:p>
            <a:pPr marL="0" indent="0">
              <a:buNone/>
            </a:pPr>
            <a:r>
              <a:rPr lang="fr-FR" dirty="0"/>
              <a:t>-éclipse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java</a:t>
            </a:r>
          </a:p>
          <a:p>
            <a:pPr marL="0" indent="0">
              <a:buNone/>
            </a:pPr>
            <a:r>
              <a:rPr lang="fr-FR" dirty="0"/>
              <a:t>-MySQL</a:t>
            </a:r>
            <a:r>
              <a:rPr lang="fr-FR" dirty="0">
                <a:sym typeface="Wingdings" panose="05000000000000000000" pitchFamily="2" charset="2"/>
              </a:rPr>
              <a:t> Base de donnée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-Postman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Front end :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-Visual Studio Code Javascript, HTML, </a:t>
            </a:r>
            <a:r>
              <a:rPr lang="fr-FR" dirty="0" err="1">
                <a:sym typeface="Wingdings" panose="05000000000000000000" pitchFamily="2" charset="2"/>
              </a:rPr>
              <a:t>TypeScript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Projet réalisé via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964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27891-C8A1-3041-EF04-1B559AC8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7FF9D-FEA6-8F8C-222A-9D9ACCD8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5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1EA34-19E0-2DAD-0794-33377730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AB00C-C18C-718F-3939-C0C8958A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291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335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Final Sopra Steria – AJC Formation</vt:lpstr>
      <vt:lpstr>Introduction</vt:lpstr>
      <vt:lpstr>Visée du projet</vt:lpstr>
      <vt:lpstr>Rest’O’Steria</vt:lpstr>
      <vt:lpstr>Définition des entités  </vt:lpstr>
      <vt:lpstr>Mapping du projet avec StarUML</vt:lpstr>
      <vt:lpstr>Logiciels utilisés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Sopra Steria – AJC Formation</dc:title>
  <dc:creator>Seph</dc:creator>
  <cp:lastModifiedBy>Seph</cp:lastModifiedBy>
  <cp:revision>1</cp:revision>
  <dcterms:created xsi:type="dcterms:W3CDTF">2023-04-23T22:46:10Z</dcterms:created>
  <dcterms:modified xsi:type="dcterms:W3CDTF">2023-04-24T22:36:21Z</dcterms:modified>
</cp:coreProperties>
</file>