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dplyr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nycflights13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arrange()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arrange(flights, desc(arr_delay))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336,776 × 19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month   day dep_time sched_dep_time dep_delay arr_time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&lt;int&gt; &lt;int&gt; &lt;int&gt;    &lt;int&gt;          &lt;int&gt;     &lt;dbl&gt;    &lt;int&gt;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1   2013     1     9      641            900      1301     1242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2   2013     6    15     1432           1935      1137     1607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3   2013     1    10     1121           1635      1126     1239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4   2013     9    20     1139           1845      1014     1457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5   2013     7    22      845           1600      1005     1044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select() columns of interest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Three ways: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select by name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select(flights, year, month, day)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select all columns between year and day (inclusive)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select(flights, year:day)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select all except year to day (inclusive)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select(flights, -(year:day))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mutate()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8275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flights &lt;- mutate(flights,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       gain = arr_delay - dep_delay,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       speed = distance / air_time * 60)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names(flights)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"year"           "month"          "day"            "dep_time"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[5] "sched_dep_time" "dep_delay"      "arr_time"       "sched_arr_time"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[9] "arr_delay"      "carrier"        "flight"         "tailnum"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[13] "origin"         "dest"           "air_time"       "distance"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[17] "hour"           "minute"       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"gain"			 "speed"    </a:t>
            </a:r>
            <a:r>
              <a:rPr b="1"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[21] "speed"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summarise()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8275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summarise(flights,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          delay = mean(dep_delay, na.rm = TRUE))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1 × 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delay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&lt;dbl&gt;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1 12.63907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 few other functions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594400" y="0"/>
            <a:ext cx="4437600" cy="507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Extract distinct rows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distinct()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Randomly sample rows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sample_n() and sample_frac()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Mini Quiz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What do the dplyr commands have in common?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Recitation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Download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expenditure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dataset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Chaining with %&gt;%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Worked Example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8275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flights %&gt;%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group_by(year, month, day) %&gt;%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select(arr_delay, dep_delay) %&gt;%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summarise(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arr = mean(arr_delay, na.rm = TRUE),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dep = mean(dep_delay, na.rm = TRUE)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) %&gt;%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filter(arr &gt; 30 | dep &gt; 30)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Summary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Most data manipulation tasks are covered by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dplyr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verbs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Syntax is consistent - easy to remember!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Easily translate thoughts to code - analysis at the “speed of thought”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31900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Additional Resources</a:t>
            </a: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databases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vignette  (dplyr auto-translates verbs into SQL!)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Introduction to dplyr by creater Hadley Wickham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Lesson Plan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buFont typeface="Oswald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Overview of Key Concepts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swald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Key Concepts one-by-one</a:t>
            </a:r>
          </a:p>
          <a:p>
            <a:pPr indent="-228600" lvl="1" marL="914400" rtl="0">
              <a:spcBef>
                <a:spcPts val="0"/>
              </a:spcBef>
              <a:buClr>
                <a:srgbClr val="CC4125"/>
              </a:buClr>
              <a:buFont typeface="Oswald"/>
            </a:pPr>
            <a:r>
              <a:rPr lang="en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nycflights13 dataset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swald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Mini puzzle break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swald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Recitation (consolidation and extension) </a:t>
            </a:r>
          </a:p>
          <a:p>
            <a:pPr indent="-228600" lvl="1" marL="914400" rtl="0">
              <a:spcBef>
                <a:spcPts val="0"/>
              </a:spcBef>
              <a:buClr>
                <a:srgbClr val="E06666"/>
              </a:buClr>
              <a:buFont typeface="Oswald"/>
            </a:pPr>
            <a:r>
              <a:rPr lang="en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expenditure dataset: What do Singaporeans spend money on? 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Oswald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Mini project and discussion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Key Concepts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Installing and loading packages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dplyr package and syntax Philosophy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Packages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Collection of functions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731300" y="724200"/>
            <a:ext cx="42783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package for almost anything ! 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install.packages(“dplyr”)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library(dplyr)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dplyr philosophy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731300" y="724200"/>
            <a:ext cx="42783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tidy data frame can only be altered in five useful ways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Five verbs to do this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Apply these verbs to data in creative combinations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Loading and Reading data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We will use the nycflights13 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This dataset contains all 336776 flights that departed New York City in 2013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install.packages(“nycflights13”)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library(nycflights13)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Taking a peek...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&gt; str(flights)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Classes ‘tbl_df’, ‘tbl’ and 'data.frame':	336776 obs. of  19 variables: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$ year          : int  2013 2013 2013 2013 2013 2013 2013 2013 2013 2013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$ month         : int  1 1 1 1 1 1 1 1 1 1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$ day           : int  1 1 1 1 1 1 1 1 1 1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$ dep_time      : int  517 533 542 544 554 554 555 557 557 558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$ sched_dep_time: int  515 529 540 545 600 558 600 600 600 600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filter()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filter(flights, month == 1, day ==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842 × 19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month   day dep_time sched_dep_time dep_delay arr_time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&lt;int&gt; &lt;int&gt; &lt;int&gt;    &lt;int&gt;          &lt;int&gt;     &lt;dbl&gt;    &lt;int&gt;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1   2013     1     1      517            515         2      830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2   2013     1     1      533            529         4      850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3   2013     1     1      542            540         2      923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2013     1     1      544            545        -1     1004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2013     1     1      554            600        -6      812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arrange()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arrange(flights, year, month, day)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336,776 × 19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month   day dep_time sched_dep_time dep_delay arr_time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&lt;int&gt; &lt;int&gt; &lt;int&gt;    &lt;int&gt;          &lt;int&gt;     &lt;dbl&gt;    &lt;int&gt;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1   2013     1     1      517            515         2      830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2   2013     1     1      533            529         4      850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3   2013     1     1      542            540         2      923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2013     1     1      544            545        -1     1004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2013     1     1      554            600        -6      812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