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9" r:id="rId1"/>
  </p:sldMasterIdLst>
  <p:sldIdLst>
    <p:sldId id="256" r:id="rId2"/>
    <p:sldId id="257" r:id="rId3"/>
    <p:sldId id="261" r:id="rId4"/>
    <p:sldId id="262" r:id="rId5"/>
    <p:sldId id="264" r:id="rId6"/>
    <p:sldId id="258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66" autoAdjust="0"/>
    <p:restoredTop sz="94660"/>
  </p:normalViewPr>
  <p:slideViewPr>
    <p:cSldViewPr snapToGrid="0">
      <p:cViewPr varScale="1">
        <p:scale>
          <a:sx n="86" d="100"/>
          <a:sy n="86" d="100"/>
        </p:scale>
        <p:origin x="7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2/27/2022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719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464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2/27/2022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851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774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2/27/2022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948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2/27/2022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916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2/27/2022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0502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2/27/2022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756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511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2/27/2022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24707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2/27/2022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9310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2/27/2022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894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2" r:id="rId6"/>
    <p:sldLayoutId id="2147483788" r:id="rId7"/>
    <p:sldLayoutId id="2147483789" r:id="rId8"/>
    <p:sldLayoutId id="2147483790" r:id="rId9"/>
    <p:sldLayoutId id="2147483791" r:id="rId10"/>
    <p:sldLayoutId id="21474837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person working in a factory&#10;&#10;Description automatically generated with low confidence">
            <a:extLst>
              <a:ext uri="{FF2B5EF4-FFF2-40B4-BE49-F238E27FC236}">
                <a16:creationId xmlns:a16="http://schemas.microsoft.com/office/drawing/2014/main" id="{0A863167-A439-47DB-9824-85CF69D12E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9" b="500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52F9B1C2-7D20-4F91-A660-197C98B9A3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39445"/>
            <a:ext cx="6114985" cy="2298326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starry night sky&#10;&#10;Description automatically generated with medium confidence">
            <a:extLst>
              <a:ext uri="{FF2B5EF4-FFF2-40B4-BE49-F238E27FC236}">
                <a16:creationId xmlns:a16="http://schemas.microsoft.com/office/drawing/2014/main" id="{FA24CA07-BDD8-4DDC-AC65-41CCDB34F2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487"/>
          <a:stretch/>
        </p:blipFill>
        <p:spPr>
          <a:xfrm>
            <a:off x="-1" y="1939445"/>
            <a:ext cx="6096001" cy="22983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B1DA5B2-17F5-4F9A-882A-599C64043188}"/>
              </a:ext>
            </a:extLst>
          </p:cNvPr>
          <p:cNvSpPr txBox="1"/>
          <p:nvPr/>
        </p:nvSpPr>
        <p:spPr>
          <a:xfrm>
            <a:off x="171450" y="2119895"/>
            <a:ext cx="5695950" cy="19755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cap="all" spc="120" dirty="0">
                <a:latin typeface="Monument Extended Ultrabold" panose="00000900000000000000" pitchFamily="50" charset="0"/>
                <a:ea typeface="+mj-ea"/>
                <a:cs typeface="+mj-cs"/>
              </a:rPr>
              <a:t>CLUB MANAGEMENT SYSTEM</a:t>
            </a:r>
          </a:p>
        </p:txBody>
      </p:sp>
      <p:sp>
        <p:nvSpPr>
          <p:cNvPr id="105" name="Rectangle 96">
            <a:extLst>
              <a:ext uri="{FF2B5EF4-FFF2-40B4-BE49-F238E27FC236}">
                <a16:creationId xmlns:a16="http://schemas.microsoft.com/office/drawing/2014/main" id="{A89C4E6E-ECA4-40E5-A54E-13E92B678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4237771"/>
            <a:ext cx="6114982" cy="809351"/>
          </a:xfrm>
          <a:prstGeom prst="rect">
            <a:avLst/>
          </a:prstGeom>
          <a:solidFill>
            <a:schemeClr val="tx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FA4FDE-37AC-4437-8826-96BA15B5879A}"/>
              </a:ext>
            </a:extLst>
          </p:cNvPr>
          <p:cNvSpPr txBox="1"/>
          <p:nvPr/>
        </p:nvSpPr>
        <p:spPr>
          <a:xfrm>
            <a:off x="171450" y="4403919"/>
            <a:ext cx="56959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chemeClr val="bg1"/>
                </a:solidFill>
                <a:latin typeface="Monument Extended" panose="00000500000000000000" pitchFamily="50" charset="0"/>
              </a:rPr>
              <a:t>GROUP 5 OF BSIT 2 – 5</a:t>
            </a:r>
            <a:endParaRPr lang="en-US" sz="2500" dirty="0">
              <a:solidFill>
                <a:schemeClr val="bg1"/>
              </a:solidFill>
              <a:latin typeface="Monument Extended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912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06C8D-A69B-4683-AA7E-B3FDFA53D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5500" dirty="0">
                <a:latin typeface="Monument Extended Ultrabold" panose="00000900000000000000" pitchFamily="50" charset="0"/>
              </a:rPr>
              <a:t>INTRODUCTION</a:t>
            </a:r>
            <a:endParaRPr lang="en-US" sz="5500" dirty="0">
              <a:latin typeface="Monument Extended Ultrabold" panose="00000900000000000000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DE6FE-4F64-4038-AA5C-FFEC6A870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68702"/>
            <a:ext cx="10268712" cy="3593592"/>
          </a:xfrm>
        </p:spPr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The programmers chose to create and design a Club Management System as their final project since this type of system has met the programmers’ expectations for a COBOL File Handling System. </a:t>
            </a:r>
            <a:r>
              <a:rPr lang="en-PH" dirty="0"/>
              <a:t>Since this system enables the user to WRITE, READ, DISPLAY information and data to a specific record. </a:t>
            </a:r>
          </a:p>
          <a:p>
            <a:pPr algn="just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237744497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BE4C2-86DF-42B8-BAD7-4370825FE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08300"/>
            <a:ext cx="10268712" cy="3952434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PH" sz="2400" dirty="0"/>
              <a:t>The system has a total of 4 functions.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First function allows the user to REGISTER new members into the program.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Second function allows the user to UPDATE &amp; DELETE the existing records that are stored in the program.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The third function allows the user to DISPLAY </a:t>
            </a:r>
            <a:r>
              <a:rPr lang="en-US" sz="2400" b="0" i="0" dirty="0">
                <a:solidFill>
                  <a:srgbClr val="050505"/>
                </a:solidFill>
                <a:effectLst/>
              </a:rPr>
              <a:t>year-end sales and member program report.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Lastly, the fourth function allows the user to DISPLAY the program state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2C92038-013E-40CE-853F-4F6728DDD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PH" sz="5500" dirty="0">
                <a:latin typeface="Monument Extended Ultrabold" panose="00000900000000000000" pitchFamily="50" charset="0"/>
              </a:rPr>
              <a:t>FUNCTIONS</a:t>
            </a:r>
            <a:endParaRPr lang="en-US" sz="5500" dirty="0">
              <a:latin typeface="Monument Extended Ultrabold" panose="000009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786049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DFCFB-8791-4FBF-A83D-322F36768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PH" sz="2400" dirty="0"/>
              <a:t>The user can produce records but there is a limited number of records to be recorded. (Max of 100)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PH" sz="2400" dirty="0"/>
              <a:t>The program is written in COBOL, which is one of the oldest programming codes, this results in a simple user interface and </a:t>
            </a:r>
            <a:r>
              <a:rPr lang="en-US" sz="2400" dirty="0">
                <a:solidFill>
                  <a:srgbClr val="050505"/>
                </a:solidFill>
                <a:latin typeface="Franklin Gothic Medium (Body)thic Demi"/>
              </a:rPr>
              <a:t>having</a:t>
            </a:r>
            <a:r>
              <a:rPr lang="en-US" sz="2400" b="0" i="0" dirty="0">
                <a:solidFill>
                  <a:srgbClr val="050505"/>
                </a:solidFill>
                <a:effectLst/>
                <a:latin typeface="Franklin Gothic Medium (Body)thic Demi"/>
              </a:rPr>
              <a:t> moderate security. Security of the system and files must be monitored by the </a:t>
            </a:r>
            <a:r>
              <a:rPr lang="en-US" sz="2400" dirty="0">
                <a:solidFill>
                  <a:srgbClr val="050505"/>
                </a:solidFill>
                <a:latin typeface="Franklin Gothic Medium (Body)thic Demi"/>
              </a:rPr>
              <a:t>administrator.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50505"/>
                </a:solidFill>
                <a:latin typeface="Franklin Gothic Medium (Body)thic Demi"/>
              </a:rPr>
              <a:t>The system only store its records on a .txt file, which is less secure and outdated, since many systems today does use database for them to store their data.</a:t>
            </a:r>
            <a:endParaRPr lang="en-US" sz="2400" dirty="0">
              <a:latin typeface="Franklin Gothic Medium (Body)thic Demi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6310D55-E3A1-4EDC-A697-DA315F9FD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317500"/>
            <a:ext cx="10267950" cy="1701800"/>
          </a:xfrm>
        </p:spPr>
        <p:txBody>
          <a:bodyPr>
            <a:normAutofit fontScale="90000"/>
          </a:bodyPr>
          <a:lstStyle/>
          <a:p>
            <a:r>
              <a:rPr lang="en-PH" sz="5500" dirty="0">
                <a:latin typeface="Monument Extended Ultrabold" panose="00000900000000000000" pitchFamily="50" charset="0"/>
              </a:rPr>
              <a:t>SCOPE &amp; LIMITATIONS OF THE SYSTEM</a:t>
            </a:r>
            <a:endParaRPr lang="en-US" sz="5500" dirty="0">
              <a:latin typeface="Monument Extended Ultrabold" panose="000009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006486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149CFAA-5811-4A21-B79C-F98504428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317500"/>
            <a:ext cx="10267950" cy="1701800"/>
          </a:xfrm>
        </p:spPr>
        <p:txBody>
          <a:bodyPr>
            <a:normAutofit fontScale="90000"/>
          </a:bodyPr>
          <a:lstStyle/>
          <a:p>
            <a:r>
              <a:rPr lang="en-PH" sz="5500" dirty="0">
                <a:latin typeface="Monument Extended Ultrabold" panose="00000900000000000000" pitchFamily="50" charset="0"/>
              </a:rPr>
              <a:t>SCOPE &amp; LIMITATIONS OF THE SYSTEM</a:t>
            </a:r>
            <a:endParaRPr lang="en-US" sz="5500" dirty="0">
              <a:latin typeface="Monument Extended Ultrabold" panose="00000900000000000000" pitchFamily="50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5F16FA9-B58F-4E48-B337-CCD37AFF4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10268712" cy="3593592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PH" sz="2400" dirty="0">
                <a:latin typeface="Franklin Gothic Medium (Body)thic Demi"/>
              </a:rPr>
              <a:t>Withdrawn records or expired records can only be deleted manually by the administrator.</a:t>
            </a:r>
            <a:endParaRPr lang="en-US" sz="2400" dirty="0">
              <a:latin typeface="Franklin Gothic Medium (Body)thic Demi"/>
            </a:endParaRPr>
          </a:p>
        </p:txBody>
      </p:sp>
    </p:spTree>
    <p:extLst>
      <p:ext uri="{BB962C8B-B14F-4D97-AF65-F5344CB8AC3E}">
        <p14:creationId xmlns:p14="http://schemas.microsoft.com/office/powerpoint/2010/main" val="124027061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AB54-B65E-499D-959D-3FCBBF015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492502"/>
            <a:ext cx="10268712" cy="3593592"/>
          </a:xfrm>
        </p:spPr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PH" dirty="0"/>
              <a:t>For the system, the programmers used a variety of applications for them to write and compile the program.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PH" dirty="0"/>
              <a:t>To write and compile the code, the programmers used Visual Studio Code, DOSBox and GNUCobol (formerly OpenCobol).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6805F56-2ED6-4D38-A51A-BA52698BD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PH" sz="5500" dirty="0">
                <a:latin typeface="Monument Extended Ultrabold" panose="00000900000000000000" pitchFamily="50" charset="0"/>
              </a:rPr>
              <a:t>APPLICATIONS </a:t>
            </a:r>
            <a:br>
              <a:rPr lang="en-PH" sz="5500" dirty="0">
                <a:latin typeface="Monument Extended Ultrabold" panose="00000900000000000000" pitchFamily="50" charset="0"/>
              </a:rPr>
            </a:br>
            <a:r>
              <a:rPr lang="en-PH" sz="5500" dirty="0">
                <a:latin typeface="Monument Extended Ultrabold" panose="00000900000000000000" pitchFamily="50" charset="0"/>
              </a:rPr>
              <a:t>USED</a:t>
            </a:r>
            <a:endParaRPr lang="en-US" sz="5500" dirty="0">
              <a:latin typeface="Monument Extended Ultrabold" panose="00000900000000000000" pitchFamily="50" charset="0"/>
            </a:endParaRP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3739A833-9A7B-4532-A585-188D2FF08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00" y="4689348"/>
            <a:ext cx="1491996" cy="1491996"/>
          </a:xfrm>
          <a:prstGeom prst="rect">
            <a:avLst/>
          </a:prstGeom>
        </p:spPr>
      </p:pic>
      <p:pic>
        <p:nvPicPr>
          <p:cNvPr id="8" name="Picture 7" descr="Shape&#10;&#10;Description automatically generated with low confidence">
            <a:extLst>
              <a:ext uri="{FF2B5EF4-FFF2-40B4-BE49-F238E27FC236}">
                <a16:creationId xmlns:a16="http://schemas.microsoft.com/office/drawing/2014/main" id="{92EC8116-76F3-42D1-B8F1-FAB6B59977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478" y="4689348"/>
            <a:ext cx="1491996" cy="1491996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B1F077E2-0961-44A6-98EE-362F41157C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77656" y="4689348"/>
            <a:ext cx="1526230" cy="149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437722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4415496F-8B07-4737-9D7A-E82630E8C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800437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300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Franklin Gothic Demi Cond</vt:lpstr>
      <vt:lpstr>Franklin Gothic Medium</vt:lpstr>
      <vt:lpstr>Franklin Gothic Medium (Body)thic Demi</vt:lpstr>
      <vt:lpstr>Monument Extended</vt:lpstr>
      <vt:lpstr>Monument Extended Ultrabold</vt:lpstr>
      <vt:lpstr>Wingdings</vt:lpstr>
      <vt:lpstr>JuxtaposeVTI</vt:lpstr>
      <vt:lpstr>PowerPoint Presentation</vt:lpstr>
      <vt:lpstr>INTRODUCTION</vt:lpstr>
      <vt:lpstr>FUNCTIONS</vt:lpstr>
      <vt:lpstr>SCOPE &amp; LIMITATIONS OF THE SYSTEM</vt:lpstr>
      <vt:lpstr>SCOPE &amp; LIMITATIONS OF THE SYSTEM</vt:lpstr>
      <vt:lpstr>APPLICATIONS  USED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Eroll John Tadique</dc:creator>
  <cp:lastModifiedBy>Eroll John Tadique</cp:lastModifiedBy>
  <cp:revision>8</cp:revision>
  <dcterms:created xsi:type="dcterms:W3CDTF">2022-02-16T07:44:48Z</dcterms:created>
  <dcterms:modified xsi:type="dcterms:W3CDTF">2022-02-27T09:27:03Z</dcterms:modified>
</cp:coreProperties>
</file>