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4"/>
  </p:notesMasterIdLst>
  <p:handoutMasterIdLst>
    <p:handoutMasterId r:id="rId15"/>
  </p:handoutMasterIdLst>
  <p:sldIdLst>
    <p:sldId id="400" r:id="rId5"/>
    <p:sldId id="391" r:id="rId6"/>
    <p:sldId id="403" r:id="rId7"/>
    <p:sldId id="404" r:id="rId8"/>
    <p:sldId id="405" r:id="rId9"/>
    <p:sldId id="408" r:id="rId10"/>
    <p:sldId id="406" r:id="rId11"/>
    <p:sldId id="40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6A3A1-5A83-4912-843A-0FF6C474E3C4}"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A5AAFC67-BE57-454A-BDF1-9F6B76E4A35A}">
      <dgm:prSet/>
      <dgm:spPr/>
      <dgm:t>
        <a:bodyPr/>
        <a:lstStyle/>
        <a:p>
          <a:r>
            <a:rPr lang="en-US" dirty="0"/>
            <a:t>Background and motivation</a:t>
          </a:r>
        </a:p>
      </dgm:t>
    </dgm:pt>
    <dgm:pt modelId="{B8E4ECB7-ABD6-45E1-B04B-6646E5305550}" type="parTrans" cxnId="{BA1A589F-31A6-4D0B-9332-384466A2B205}">
      <dgm:prSet/>
      <dgm:spPr/>
      <dgm:t>
        <a:bodyPr/>
        <a:lstStyle/>
        <a:p>
          <a:endParaRPr lang="en-US"/>
        </a:p>
      </dgm:t>
    </dgm:pt>
    <dgm:pt modelId="{1B9235E1-F05C-4147-8715-6054B451AAB1}" type="sibTrans" cxnId="{BA1A589F-31A6-4D0B-9332-384466A2B205}">
      <dgm:prSet/>
      <dgm:spPr/>
      <dgm:t>
        <a:bodyPr/>
        <a:lstStyle/>
        <a:p>
          <a:endParaRPr lang="en-US"/>
        </a:p>
      </dgm:t>
    </dgm:pt>
    <dgm:pt modelId="{85ABE40C-C16C-4619-A227-B87385CF7903}">
      <dgm:prSet/>
      <dgm:spPr/>
      <dgm:t>
        <a:bodyPr/>
        <a:lstStyle/>
        <a:p>
          <a:r>
            <a:rPr lang="en-US" dirty="0"/>
            <a:t>Literature review</a:t>
          </a:r>
        </a:p>
      </dgm:t>
    </dgm:pt>
    <dgm:pt modelId="{4C256C1D-84FC-447F-BB37-92DB136CDD01}" type="parTrans" cxnId="{B6B5DF30-572E-4193-A8FD-E7E0EFF86680}">
      <dgm:prSet/>
      <dgm:spPr/>
      <dgm:t>
        <a:bodyPr/>
        <a:lstStyle/>
        <a:p>
          <a:endParaRPr lang="en-US"/>
        </a:p>
      </dgm:t>
    </dgm:pt>
    <dgm:pt modelId="{0807DCCD-10EE-4BD1-B66C-F2FA910F609A}" type="sibTrans" cxnId="{B6B5DF30-572E-4193-A8FD-E7E0EFF86680}">
      <dgm:prSet/>
      <dgm:spPr/>
      <dgm:t>
        <a:bodyPr/>
        <a:lstStyle/>
        <a:p>
          <a:endParaRPr lang="en-US"/>
        </a:p>
      </dgm:t>
    </dgm:pt>
    <dgm:pt modelId="{7C9F3446-400C-479F-A550-F88938E4F498}">
      <dgm:prSet/>
      <dgm:spPr/>
      <dgm:t>
        <a:bodyPr/>
        <a:lstStyle/>
        <a:p>
          <a:r>
            <a:rPr lang="en-US" dirty="0"/>
            <a:t>Research method</a:t>
          </a:r>
        </a:p>
      </dgm:t>
    </dgm:pt>
    <dgm:pt modelId="{73A77245-5C8B-4AF0-ADBF-652A72F9B93F}" type="parTrans" cxnId="{FDF5EAEB-3BB8-4CBF-9A49-D13D90A342CF}">
      <dgm:prSet/>
      <dgm:spPr/>
      <dgm:t>
        <a:bodyPr/>
        <a:lstStyle/>
        <a:p>
          <a:endParaRPr lang="en-US"/>
        </a:p>
      </dgm:t>
    </dgm:pt>
    <dgm:pt modelId="{BABA9F3B-6EE6-4528-A36A-25BDBAC7BE58}" type="sibTrans" cxnId="{FDF5EAEB-3BB8-4CBF-9A49-D13D90A342CF}">
      <dgm:prSet/>
      <dgm:spPr/>
      <dgm:t>
        <a:bodyPr/>
        <a:lstStyle/>
        <a:p>
          <a:endParaRPr lang="en-US"/>
        </a:p>
      </dgm:t>
    </dgm:pt>
    <dgm:pt modelId="{A406EE03-29D7-4836-9CC7-10F3DD2A4EC6}">
      <dgm:prSet/>
      <dgm:spPr/>
      <dgm:t>
        <a:bodyPr/>
        <a:lstStyle/>
        <a:p>
          <a:r>
            <a:rPr lang="en-US" dirty="0"/>
            <a:t>Experimentation details</a:t>
          </a:r>
        </a:p>
      </dgm:t>
    </dgm:pt>
    <dgm:pt modelId="{FA0086A6-4843-49C8-994A-D02C18FA545F}" type="parTrans" cxnId="{3F2EB2A2-F28C-467C-990D-14CAE54A998A}">
      <dgm:prSet/>
      <dgm:spPr/>
      <dgm:t>
        <a:bodyPr/>
        <a:lstStyle/>
        <a:p>
          <a:endParaRPr lang="en-US"/>
        </a:p>
      </dgm:t>
    </dgm:pt>
    <dgm:pt modelId="{57B099C8-851D-4009-901D-48CCFA656900}" type="sibTrans" cxnId="{3F2EB2A2-F28C-467C-990D-14CAE54A998A}">
      <dgm:prSet/>
      <dgm:spPr/>
      <dgm:t>
        <a:bodyPr/>
        <a:lstStyle/>
        <a:p>
          <a:endParaRPr lang="en-US"/>
        </a:p>
      </dgm:t>
    </dgm:pt>
    <dgm:pt modelId="{C6916739-FDBE-41E7-A097-ADFB7818432E}">
      <dgm:prSet/>
      <dgm:spPr/>
      <dgm:t>
        <a:bodyPr/>
        <a:lstStyle/>
        <a:p>
          <a:r>
            <a:rPr lang="en-US" dirty="0"/>
            <a:t>Discussion</a:t>
          </a:r>
        </a:p>
      </dgm:t>
    </dgm:pt>
    <dgm:pt modelId="{7457AF78-6CB3-432D-9018-A11E011CCAEB}" type="parTrans" cxnId="{7AAC54A5-3737-4976-9487-221B5B108A6A}">
      <dgm:prSet/>
      <dgm:spPr/>
      <dgm:t>
        <a:bodyPr/>
        <a:lstStyle/>
        <a:p>
          <a:endParaRPr lang="en-US"/>
        </a:p>
      </dgm:t>
    </dgm:pt>
    <dgm:pt modelId="{E2CF000E-7C3E-4EF9-9629-3DF45B4F0744}" type="sibTrans" cxnId="{7AAC54A5-3737-4976-9487-221B5B108A6A}">
      <dgm:prSet/>
      <dgm:spPr/>
      <dgm:t>
        <a:bodyPr/>
        <a:lstStyle/>
        <a:p>
          <a:endParaRPr lang="en-US"/>
        </a:p>
      </dgm:t>
    </dgm:pt>
    <dgm:pt modelId="{DF84C58C-774A-4C58-B1F1-A3EF2AE29328}" type="pres">
      <dgm:prSet presAssocID="{94E6A3A1-5A83-4912-843A-0FF6C474E3C4}" presName="vert0" presStyleCnt="0">
        <dgm:presLayoutVars>
          <dgm:dir/>
          <dgm:animOne val="branch"/>
          <dgm:animLvl val="lvl"/>
        </dgm:presLayoutVars>
      </dgm:prSet>
      <dgm:spPr/>
    </dgm:pt>
    <dgm:pt modelId="{01255B6A-B109-4CB1-909A-36040BFCD4E1}" type="pres">
      <dgm:prSet presAssocID="{A5AAFC67-BE57-454A-BDF1-9F6B76E4A35A}" presName="thickLine" presStyleLbl="alignNode1" presStyleIdx="0" presStyleCnt="5"/>
      <dgm:spPr/>
    </dgm:pt>
    <dgm:pt modelId="{83D058FC-93DC-4FA4-B0AF-47F17B527789}" type="pres">
      <dgm:prSet presAssocID="{A5AAFC67-BE57-454A-BDF1-9F6B76E4A35A}" presName="horz1" presStyleCnt="0"/>
      <dgm:spPr/>
    </dgm:pt>
    <dgm:pt modelId="{0F83AAF1-5460-486E-A6D4-0CA6B12152BA}" type="pres">
      <dgm:prSet presAssocID="{A5AAFC67-BE57-454A-BDF1-9F6B76E4A35A}" presName="tx1" presStyleLbl="revTx" presStyleIdx="0" presStyleCnt="5"/>
      <dgm:spPr/>
    </dgm:pt>
    <dgm:pt modelId="{199AA3BE-A18E-4AC5-AF67-857056F676D2}" type="pres">
      <dgm:prSet presAssocID="{A5AAFC67-BE57-454A-BDF1-9F6B76E4A35A}" presName="vert1" presStyleCnt="0"/>
      <dgm:spPr/>
    </dgm:pt>
    <dgm:pt modelId="{3D3CB1FB-28A2-406F-99EB-502B5F02501E}" type="pres">
      <dgm:prSet presAssocID="{85ABE40C-C16C-4619-A227-B87385CF7903}" presName="thickLine" presStyleLbl="alignNode1" presStyleIdx="1" presStyleCnt="5"/>
      <dgm:spPr/>
    </dgm:pt>
    <dgm:pt modelId="{5DBC0D8F-B552-4A7C-A811-5BD140118596}" type="pres">
      <dgm:prSet presAssocID="{85ABE40C-C16C-4619-A227-B87385CF7903}" presName="horz1" presStyleCnt="0"/>
      <dgm:spPr/>
    </dgm:pt>
    <dgm:pt modelId="{5A088979-451D-4801-9BB3-8D4669EDB81E}" type="pres">
      <dgm:prSet presAssocID="{85ABE40C-C16C-4619-A227-B87385CF7903}" presName="tx1" presStyleLbl="revTx" presStyleIdx="1" presStyleCnt="5"/>
      <dgm:spPr/>
    </dgm:pt>
    <dgm:pt modelId="{52C7886A-0F75-4A26-B5D3-63720140BCF7}" type="pres">
      <dgm:prSet presAssocID="{85ABE40C-C16C-4619-A227-B87385CF7903}" presName="vert1" presStyleCnt="0"/>
      <dgm:spPr/>
    </dgm:pt>
    <dgm:pt modelId="{07BC1102-71BD-437C-B8A6-2E3D4F4F82B9}" type="pres">
      <dgm:prSet presAssocID="{7C9F3446-400C-479F-A550-F88938E4F498}" presName="thickLine" presStyleLbl="alignNode1" presStyleIdx="2" presStyleCnt="5"/>
      <dgm:spPr/>
    </dgm:pt>
    <dgm:pt modelId="{34DBA643-4253-4EE0-8D0B-304287CAFAAF}" type="pres">
      <dgm:prSet presAssocID="{7C9F3446-400C-479F-A550-F88938E4F498}" presName="horz1" presStyleCnt="0"/>
      <dgm:spPr/>
    </dgm:pt>
    <dgm:pt modelId="{08183A5A-6485-4333-A28E-587CD4BB3C57}" type="pres">
      <dgm:prSet presAssocID="{7C9F3446-400C-479F-A550-F88938E4F498}" presName="tx1" presStyleLbl="revTx" presStyleIdx="2" presStyleCnt="5"/>
      <dgm:spPr/>
    </dgm:pt>
    <dgm:pt modelId="{CB64C79C-1ABD-47A5-AECE-0122418A5FBC}" type="pres">
      <dgm:prSet presAssocID="{7C9F3446-400C-479F-A550-F88938E4F498}" presName="vert1" presStyleCnt="0"/>
      <dgm:spPr/>
    </dgm:pt>
    <dgm:pt modelId="{C1562486-8B77-408F-B9C1-2E86A56A20BE}" type="pres">
      <dgm:prSet presAssocID="{A406EE03-29D7-4836-9CC7-10F3DD2A4EC6}" presName="thickLine" presStyleLbl="alignNode1" presStyleIdx="3" presStyleCnt="5"/>
      <dgm:spPr/>
    </dgm:pt>
    <dgm:pt modelId="{5917AAF1-E41E-4422-AEF5-7949F5151336}" type="pres">
      <dgm:prSet presAssocID="{A406EE03-29D7-4836-9CC7-10F3DD2A4EC6}" presName="horz1" presStyleCnt="0"/>
      <dgm:spPr/>
    </dgm:pt>
    <dgm:pt modelId="{8550718A-AD54-4CF7-9F32-86431B517F67}" type="pres">
      <dgm:prSet presAssocID="{A406EE03-29D7-4836-9CC7-10F3DD2A4EC6}" presName="tx1" presStyleLbl="revTx" presStyleIdx="3" presStyleCnt="5"/>
      <dgm:spPr/>
    </dgm:pt>
    <dgm:pt modelId="{C9F60469-7D50-482C-BAF7-F61B5BAAA8A8}" type="pres">
      <dgm:prSet presAssocID="{A406EE03-29D7-4836-9CC7-10F3DD2A4EC6}" presName="vert1" presStyleCnt="0"/>
      <dgm:spPr/>
    </dgm:pt>
    <dgm:pt modelId="{2A91ABAC-71BF-4207-A863-715071D65518}" type="pres">
      <dgm:prSet presAssocID="{C6916739-FDBE-41E7-A097-ADFB7818432E}" presName="thickLine" presStyleLbl="alignNode1" presStyleIdx="4" presStyleCnt="5"/>
      <dgm:spPr/>
    </dgm:pt>
    <dgm:pt modelId="{A44E2854-05F1-44C9-A4F5-4CED25B82FE6}" type="pres">
      <dgm:prSet presAssocID="{C6916739-FDBE-41E7-A097-ADFB7818432E}" presName="horz1" presStyleCnt="0"/>
      <dgm:spPr/>
    </dgm:pt>
    <dgm:pt modelId="{ABB4419B-752F-4559-A3B5-39070B5E327F}" type="pres">
      <dgm:prSet presAssocID="{C6916739-FDBE-41E7-A097-ADFB7818432E}" presName="tx1" presStyleLbl="revTx" presStyleIdx="4" presStyleCnt="5"/>
      <dgm:spPr/>
    </dgm:pt>
    <dgm:pt modelId="{214FC595-FE3F-49F6-A288-385B33261F39}" type="pres">
      <dgm:prSet presAssocID="{C6916739-FDBE-41E7-A097-ADFB7818432E}" presName="vert1" presStyleCnt="0"/>
      <dgm:spPr/>
    </dgm:pt>
  </dgm:ptLst>
  <dgm:cxnLst>
    <dgm:cxn modelId="{B6B5DF30-572E-4193-A8FD-E7E0EFF86680}" srcId="{94E6A3A1-5A83-4912-843A-0FF6C474E3C4}" destId="{85ABE40C-C16C-4619-A227-B87385CF7903}" srcOrd="1" destOrd="0" parTransId="{4C256C1D-84FC-447F-BB37-92DB136CDD01}" sibTransId="{0807DCCD-10EE-4BD1-B66C-F2FA910F609A}"/>
    <dgm:cxn modelId="{93360632-CAEC-411C-AF21-059582AC7E21}" type="presOf" srcId="{A5AAFC67-BE57-454A-BDF1-9F6B76E4A35A}" destId="{0F83AAF1-5460-486E-A6D4-0CA6B12152BA}" srcOrd="0" destOrd="0" presId="urn:microsoft.com/office/officeart/2008/layout/LinedList"/>
    <dgm:cxn modelId="{A4B95440-FB0D-47C2-BF26-275AB472C175}" type="presOf" srcId="{85ABE40C-C16C-4619-A227-B87385CF7903}" destId="{5A088979-451D-4801-9BB3-8D4669EDB81E}" srcOrd="0" destOrd="0" presId="urn:microsoft.com/office/officeart/2008/layout/LinedList"/>
    <dgm:cxn modelId="{8947E677-26D1-4972-AE7B-F0A371921BBA}" type="presOf" srcId="{94E6A3A1-5A83-4912-843A-0FF6C474E3C4}" destId="{DF84C58C-774A-4C58-B1F1-A3EF2AE29328}" srcOrd="0" destOrd="0" presId="urn:microsoft.com/office/officeart/2008/layout/LinedList"/>
    <dgm:cxn modelId="{3522208A-4591-440F-A73A-2B74FEE56325}" type="presOf" srcId="{C6916739-FDBE-41E7-A097-ADFB7818432E}" destId="{ABB4419B-752F-4559-A3B5-39070B5E327F}" srcOrd="0" destOrd="0" presId="urn:microsoft.com/office/officeart/2008/layout/LinedList"/>
    <dgm:cxn modelId="{BA1A589F-31A6-4D0B-9332-384466A2B205}" srcId="{94E6A3A1-5A83-4912-843A-0FF6C474E3C4}" destId="{A5AAFC67-BE57-454A-BDF1-9F6B76E4A35A}" srcOrd="0" destOrd="0" parTransId="{B8E4ECB7-ABD6-45E1-B04B-6646E5305550}" sibTransId="{1B9235E1-F05C-4147-8715-6054B451AAB1}"/>
    <dgm:cxn modelId="{3F2EB2A2-F28C-467C-990D-14CAE54A998A}" srcId="{94E6A3A1-5A83-4912-843A-0FF6C474E3C4}" destId="{A406EE03-29D7-4836-9CC7-10F3DD2A4EC6}" srcOrd="3" destOrd="0" parTransId="{FA0086A6-4843-49C8-994A-D02C18FA545F}" sibTransId="{57B099C8-851D-4009-901D-48CCFA656900}"/>
    <dgm:cxn modelId="{7AAC54A5-3737-4976-9487-221B5B108A6A}" srcId="{94E6A3A1-5A83-4912-843A-0FF6C474E3C4}" destId="{C6916739-FDBE-41E7-A097-ADFB7818432E}" srcOrd="4" destOrd="0" parTransId="{7457AF78-6CB3-432D-9018-A11E011CCAEB}" sibTransId="{E2CF000E-7C3E-4EF9-9629-3DF45B4F0744}"/>
    <dgm:cxn modelId="{DC6F68B3-8435-42AA-A5CC-0F7C1E25A783}" type="presOf" srcId="{7C9F3446-400C-479F-A550-F88938E4F498}" destId="{08183A5A-6485-4333-A28E-587CD4BB3C57}" srcOrd="0" destOrd="0" presId="urn:microsoft.com/office/officeart/2008/layout/LinedList"/>
    <dgm:cxn modelId="{FDF5EAEB-3BB8-4CBF-9A49-D13D90A342CF}" srcId="{94E6A3A1-5A83-4912-843A-0FF6C474E3C4}" destId="{7C9F3446-400C-479F-A550-F88938E4F498}" srcOrd="2" destOrd="0" parTransId="{73A77245-5C8B-4AF0-ADBF-652A72F9B93F}" sibTransId="{BABA9F3B-6EE6-4528-A36A-25BDBAC7BE58}"/>
    <dgm:cxn modelId="{37A495F7-D727-4BFF-8A5E-F13DE8C20C70}" type="presOf" srcId="{A406EE03-29D7-4836-9CC7-10F3DD2A4EC6}" destId="{8550718A-AD54-4CF7-9F32-86431B517F67}" srcOrd="0" destOrd="0" presId="urn:microsoft.com/office/officeart/2008/layout/LinedList"/>
    <dgm:cxn modelId="{88A91B8C-868B-4341-B56A-8CCD309BFDDD}" type="presParOf" srcId="{DF84C58C-774A-4C58-B1F1-A3EF2AE29328}" destId="{01255B6A-B109-4CB1-909A-36040BFCD4E1}" srcOrd="0" destOrd="0" presId="urn:microsoft.com/office/officeart/2008/layout/LinedList"/>
    <dgm:cxn modelId="{F62154A1-03A6-4467-BADB-549B311B8705}" type="presParOf" srcId="{DF84C58C-774A-4C58-B1F1-A3EF2AE29328}" destId="{83D058FC-93DC-4FA4-B0AF-47F17B527789}" srcOrd="1" destOrd="0" presId="urn:microsoft.com/office/officeart/2008/layout/LinedList"/>
    <dgm:cxn modelId="{E2EC00FE-72C1-4CC1-8F65-48181B88DF55}" type="presParOf" srcId="{83D058FC-93DC-4FA4-B0AF-47F17B527789}" destId="{0F83AAF1-5460-486E-A6D4-0CA6B12152BA}" srcOrd="0" destOrd="0" presId="urn:microsoft.com/office/officeart/2008/layout/LinedList"/>
    <dgm:cxn modelId="{1517DE7E-D94B-48ED-A966-055655AD1E91}" type="presParOf" srcId="{83D058FC-93DC-4FA4-B0AF-47F17B527789}" destId="{199AA3BE-A18E-4AC5-AF67-857056F676D2}" srcOrd="1" destOrd="0" presId="urn:microsoft.com/office/officeart/2008/layout/LinedList"/>
    <dgm:cxn modelId="{4E2033D5-B251-4CAE-B0BB-6392C23A49A7}" type="presParOf" srcId="{DF84C58C-774A-4C58-B1F1-A3EF2AE29328}" destId="{3D3CB1FB-28A2-406F-99EB-502B5F02501E}" srcOrd="2" destOrd="0" presId="urn:microsoft.com/office/officeart/2008/layout/LinedList"/>
    <dgm:cxn modelId="{C5D59C49-F9EF-4A9E-9224-F0DBA0EC55F0}" type="presParOf" srcId="{DF84C58C-774A-4C58-B1F1-A3EF2AE29328}" destId="{5DBC0D8F-B552-4A7C-A811-5BD140118596}" srcOrd="3" destOrd="0" presId="urn:microsoft.com/office/officeart/2008/layout/LinedList"/>
    <dgm:cxn modelId="{6F7AA08E-AD1C-4D88-ADDE-B27F117DE245}" type="presParOf" srcId="{5DBC0D8F-B552-4A7C-A811-5BD140118596}" destId="{5A088979-451D-4801-9BB3-8D4669EDB81E}" srcOrd="0" destOrd="0" presId="urn:microsoft.com/office/officeart/2008/layout/LinedList"/>
    <dgm:cxn modelId="{3F95B4A6-BFA6-4C06-B8E3-544B7DC92ED2}" type="presParOf" srcId="{5DBC0D8F-B552-4A7C-A811-5BD140118596}" destId="{52C7886A-0F75-4A26-B5D3-63720140BCF7}" srcOrd="1" destOrd="0" presId="urn:microsoft.com/office/officeart/2008/layout/LinedList"/>
    <dgm:cxn modelId="{D02CD542-3762-4614-A143-D227789257B8}" type="presParOf" srcId="{DF84C58C-774A-4C58-B1F1-A3EF2AE29328}" destId="{07BC1102-71BD-437C-B8A6-2E3D4F4F82B9}" srcOrd="4" destOrd="0" presId="urn:microsoft.com/office/officeart/2008/layout/LinedList"/>
    <dgm:cxn modelId="{50CD29CB-5B20-42F5-92F9-A85741E7F82D}" type="presParOf" srcId="{DF84C58C-774A-4C58-B1F1-A3EF2AE29328}" destId="{34DBA643-4253-4EE0-8D0B-304287CAFAAF}" srcOrd="5" destOrd="0" presId="urn:microsoft.com/office/officeart/2008/layout/LinedList"/>
    <dgm:cxn modelId="{44608278-11F0-4D65-90E3-E135D16FCAAF}" type="presParOf" srcId="{34DBA643-4253-4EE0-8D0B-304287CAFAAF}" destId="{08183A5A-6485-4333-A28E-587CD4BB3C57}" srcOrd="0" destOrd="0" presId="urn:microsoft.com/office/officeart/2008/layout/LinedList"/>
    <dgm:cxn modelId="{1BB8941B-92A5-40D5-B108-214AF5C0D19F}" type="presParOf" srcId="{34DBA643-4253-4EE0-8D0B-304287CAFAAF}" destId="{CB64C79C-1ABD-47A5-AECE-0122418A5FBC}" srcOrd="1" destOrd="0" presId="urn:microsoft.com/office/officeart/2008/layout/LinedList"/>
    <dgm:cxn modelId="{9528B3F2-35AE-4BBE-BC80-7D02ABD0DBE0}" type="presParOf" srcId="{DF84C58C-774A-4C58-B1F1-A3EF2AE29328}" destId="{C1562486-8B77-408F-B9C1-2E86A56A20BE}" srcOrd="6" destOrd="0" presId="urn:microsoft.com/office/officeart/2008/layout/LinedList"/>
    <dgm:cxn modelId="{B59E8587-25DC-41E0-B64B-D29D62FC5978}" type="presParOf" srcId="{DF84C58C-774A-4C58-B1F1-A3EF2AE29328}" destId="{5917AAF1-E41E-4422-AEF5-7949F5151336}" srcOrd="7" destOrd="0" presId="urn:microsoft.com/office/officeart/2008/layout/LinedList"/>
    <dgm:cxn modelId="{0B08C983-45FE-4692-81D8-414B99FEDF62}" type="presParOf" srcId="{5917AAF1-E41E-4422-AEF5-7949F5151336}" destId="{8550718A-AD54-4CF7-9F32-86431B517F67}" srcOrd="0" destOrd="0" presId="urn:microsoft.com/office/officeart/2008/layout/LinedList"/>
    <dgm:cxn modelId="{AA5D7EB1-BDA1-4188-9C44-F74A679A7D75}" type="presParOf" srcId="{5917AAF1-E41E-4422-AEF5-7949F5151336}" destId="{C9F60469-7D50-482C-BAF7-F61B5BAAA8A8}" srcOrd="1" destOrd="0" presId="urn:microsoft.com/office/officeart/2008/layout/LinedList"/>
    <dgm:cxn modelId="{EB04CD4B-A343-400D-BBBE-F24B064F03AC}" type="presParOf" srcId="{DF84C58C-774A-4C58-B1F1-A3EF2AE29328}" destId="{2A91ABAC-71BF-4207-A863-715071D65518}" srcOrd="8" destOrd="0" presId="urn:microsoft.com/office/officeart/2008/layout/LinedList"/>
    <dgm:cxn modelId="{344BD687-0159-498C-9466-4AD6053C88A5}" type="presParOf" srcId="{DF84C58C-774A-4C58-B1F1-A3EF2AE29328}" destId="{A44E2854-05F1-44C9-A4F5-4CED25B82FE6}" srcOrd="9" destOrd="0" presId="urn:microsoft.com/office/officeart/2008/layout/LinedList"/>
    <dgm:cxn modelId="{BB70BB91-B620-4708-9431-8940BEC398C5}" type="presParOf" srcId="{A44E2854-05F1-44C9-A4F5-4CED25B82FE6}" destId="{ABB4419B-752F-4559-A3B5-39070B5E327F}" srcOrd="0" destOrd="0" presId="urn:microsoft.com/office/officeart/2008/layout/LinedList"/>
    <dgm:cxn modelId="{18DD2D6A-5DFF-4D5B-8AF9-650A55F7AE94}" type="presParOf" srcId="{A44E2854-05F1-44C9-A4F5-4CED25B82FE6}" destId="{214FC595-FE3F-49F6-A288-385B33261F39}"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79F8CD-0531-4D6A-A0B2-330F793E6BE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3E1C4FC-7E53-4DE4-9DFC-9B2898BDFA02}">
      <dgm:prSet/>
      <dgm:spPr/>
      <dgm:t>
        <a:bodyPr/>
        <a:lstStyle/>
        <a:p>
          <a:r>
            <a:rPr lang="af-ZA"/>
            <a:t>Preprocessing </a:t>
          </a:r>
          <a:endParaRPr lang="en-US"/>
        </a:p>
      </dgm:t>
    </dgm:pt>
    <dgm:pt modelId="{2D4657E8-8F47-4FB7-9F00-4F354992F5F6}" type="parTrans" cxnId="{F79E0E61-22F1-4333-9990-3E0CEA3FFF34}">
      <dgm:prSet/>
      <dgm:spPr/>
      <dgm:t>
        <a:bodyPr/>
        <a:lstStyle/>
        <a:p>
          <a:endParaRPr lang="en-US"/>
        </a:p>
      </dgm:t>
    </dgm:pt>
    <dgm:pt modelId="{42070E22-5D99-40E4-9E08-2AE3CB2B07F0}" type="sibTrans" cxnId="{F79E0E61-22F1-4333-9990-3E0CEA3FFF34}">
      <dgm:prSet/>
      <dgm:spPr/>
      <dgm:t>
        <a:bodyPr/>
        <a:lstStyle/>
        <a:p>
          <a:endParaRPr lang="en-US"/>
        </a:p>
      </dgm:t>
    </dgm:pt>
    <dgm:pt modelId="{BBCBC84C-D903-4470-8FA8-4C767D5B964E}">
      <dgm:prSet/>
      <dgm:spPr/>
      <dgm:t>
        <a:bodyPr/>
        <a:lstStyle/>
        <a:p>
          <a:r>
            <a:rPr lang="af-ZA"/>
            <a:t>Data cleaning</a:t>
          </a:r>
          <a:endParaRPr lang="en-US"/>
        </a:p>
      </dgm:t>
    </dgm:pt>
    <dgm:pt modelId="{810BD46D-2291-4B8A-B11F-7A711C6021E8}" type="parTrans" cxnId="{C574BDC0-AE1E-4AD2-ACFF-13C8E0C41F75}">
      <dgm:prSet/>
      <dgm:spPr/>
      <dgm:t>
        <a:bodyPr/>
        <a:lstStyle/>
        <a:p>
          <a:endParaRPr lang="en-US"/>
        </a:p>
      </dgm:t>
    </dgm:pt>
    <dgm:pt modelId="{B0DBC1D2-CE80-4551-80FD-58F38CF0541B}" type="sibTrans" cxnId="{C574BDC0-AE1E-4AD2-ACFF-13C8E0C41F75}">
      <dgm:prSet/>
      <dgm:spPr/>
      <dgm:t>
        <a:bodyPr/>
        <a:lstStyle/>
        <a:p>
          <a:endParaRPr lang="en-US"/>
        </a:p>
      </dgm:t>
    </dgm:pt>
    <dgm:pt modelId="{DB97407C-B04B-4948-9824-20DEB9F1D967}">
      <dgm:prSet/>
      <dgm:spPr/>
      <dgm:t>
        <a:bodyPr/>
        <a:lstStyle/>
        <a:p>
          <a:r>
            <a:rPr lang="en-US"/>
            <a:t>Punctuation and special character removal</a:t>
          </a:r>
        </a:p>
      </dgm:t>
    </dgm:pt>
    <dgm:pt modelId="{0228460F-6258-4FA0-A4CE-3B9D3294FB8C}" type="parTrans" cxnId="{B93F8F9E-EE65-485F-A4E8-EB30A000FF3E}">
      <dgm:prSet/>
      <dgm:spPr/>
      <dgm:t>
        <a:bodyPr/>
        <a:lstStyle/>
        <a:p>
          <a:endParaRPr lang="en-US"/>
        </a:p>
      </dgm:t>
    </dgm:pt>
    <dgm:pt modelId="{3EC3B551-4303-486B-BAFA-0472C8472FC5}" type="sibTrans" cxnId="{B93F8F9E-EE65-485F-A4E8-EB30A000FF3E}">
      <dgm:prSet/>
      <dgm:spPr/>
      <dgm:t>
        <a:bodyPr/>
        <a:lstStyle/>
        <a:p>
          <a:endParaRPr lang="en-US"/>
        </a:p>
      </dgm:t>
    </dgm:pt>
    <dgm:pt modelId="{65ADC7EB-76B7-4444-A547-913CB8D2A0C4}">
      <dgm:prSet/>
      <dgm:spPr/>
      <dgm:t>
        <a:bodyPr/>
        <a:lstStyle/>
        <a:p>
          <a:r>
            <a:rPr lang="af-ZA"/>
            <a:t>Stemming</a:t>
          </a:r>
          <a:endParaRPr lang="en-US"/>
        </a:p>
      </dgm:t>
    </dgm:pt>
    <dgm:pt modelId="{F91C05DB-7CB4-4B3F-AF29-533D892BDD22}" type="parTrans" cxnId="{0A3F3723-81DE-4D53-921B-5B8A718AF006}">
      <dgm:prSet/>
      <dgm:spPr/>
      <dgm:t>
        <a:bodyPr/>
        <a:lstStyle/>
        <a:p>
          <a:endParaRPr lang="en-US"/>
        </a:p>
      </dgm:t>
    </dgm:pt>
    <dgm:pt modelId="{1C33D791-A517-47C1-A8F3-FE92DEFC9341}" type="sibTrans" cxnId="{0A3F3723-81DE-4D53-921B-5B8A718AF006}">
      <dgm:prSet/>
      <dgm:spPr/>
      <dgm:t>
        <a:bodyPr/>
        <a:lstStyle/>
        <a:p>
          <a:endParaRPr lang="en-US"/>
        </a:p>
      </dgm:t>
    </dgm:pt>
    <dgm:pt modelId="{FF07185D-074D-4AB1-8154-510A5FD12EEA}">
      <dgm:prSet/>
      <dgm:spPr/>
      <dgm:t>
        <a:bodyPr/>
        <a:lstStyle/>
        <a:p>
          <a:r>
            <a:rPr lang="af-ZA"/>
            <a:t>Stop word removal</a:t>
          </a:r>
          <a:endParaRPr lang="en-US"/>
        </a:p>
      </dgm:t>
    </dgm:pt>
    <dgm:pt modelId="{0CCB641E-9000-4AE7-A0DF-5007DFF7C860}" type="parTrans" cxnId="{61B066CD-91D9-4C29-A651-616FA8F9895F}">
      <dgm:prSet/>
      <dgm:spPr/>
      <dgm:t>
        <a:bodyPr/>
        <a:lstStyle/>
        <a:p>
          <a:endParaRPr lang="en-US"/>
        </a:p>
      </dgm:t>
    </dgm:pt>
    <dgm:pt modelId="{F3E21D2C-D13D-43B2-90AD-8661E3B84F23}" type="sibTrans" cxnId="{61B066CD-91D9-4C29-A651-616FA8F9895F}">
      <dgm:prSet/>
      <dgm:spPr/>
      <dgm:t>
        <a:bodyPr/>
        <a:lstStyle/>
        <a:p>
          <a:endParaRPr lang="en-US"/>
        </a:p>
      </dgm:t>
    </dgm:pt>
    <dgm:pt modelId="{DA604485-5627-482C-A9B0-8D45D75F8713}">
      <dgm:prSet/>
      <dgm:spPr/>
      <dgm:t>
        <a:bodyPr/>
        <a:lstStyle/>
        <a:p>
          <a:r>
            <a:rPr lang="af-ZA"/>
            <a:t>Case Normalisation</a:t>
          </a:r>
          <a:endParaRPr lang="en-US"/>
        </a:p>
      </dgm:t>
    </dgm:pt>
    <dgm:pt modelId="{2E635D83-6D1C-4066-BAB8-C9834D1B2CC5}" type="parTrans" cxnId="{2059CAFE-6604-48B2-89B8-470D97E61077}">
      <dgm:prSet/>
      <dgm:spPr/>
      <dgm:t>
        <a:bodyPr/>
        <a:lstStyle/>
        <a:p>
          <a:endParaRPr lang="en-US"/>
        </a:p>
      </dgm:t>
    </dgm:pt>
    <dgm:pt modelId="{D05B87E7-146B-40E9-B06F-5634488A2B94}" type="sibTrans" cxnId="{2059CAFE-6604-48B2-89B8-470D97E61077}">
      <dgm:prSet/>
      <dgm:spPr/>
      <dgm:t>
        <a:bodyPr/>
        <a:lstStyle/>
        <a:p>
          <a:endParaRPr lang="en-US"/>
        </a:p>
      </dgm:t>
    </dgm:pt>
    <dgm:pt modelId="{F8D31034-0F3F-4BF0-A8EE-223D80F0E7B9}">
      <dgm:prSet/>
      <dgm:spPr/>
      <dgm:t>
        <a:bodyPr/>
        <a:lstStyle/>
        <a:p>
          <a:r>
            <a:rPr lang="af-ZA"/>
            <a:t>Classification</a:t>
          </a:r>
          <a:endParaRPr lang="en-US"/>
        </a:p>
      </dgm:t>
    </dgm:pt>
    <dgm:pt modelId="{9D4CEFA5-68BE-401A-88EE-DAFD389D16B5}" type="parTrans" cxnId="{0EE6AB50-F701-45D6-8128-A3CD8F68E6F0}">
      <dgm:prSet/>
      <dgm:spPr/>
      <dgm:t>
        <a:bodyPr/>
        <a:lstStyle/>
        <a:p>
          <a:endParaRPr lang="en-US"/>
        </a:p>
      </dgm:t>
    </dgm:pt>
    <dgm:pt modelId="{6344C999-29FB-4ACC-9BA9-D2EECB1E75AA}" type="sibTrans" cxnId="{0EE6AB50-F701-45D6-8128-A3CD8F68E6F0}">
      <dgm:prSet/>
      <dgm:spPr/>
      <dgm:t>
        <a:bodyPr/>
        <a:lstStyle/>
        <a:p>
          <a:endParaRPr lang="en-US"/>
        </a:p>
      </dgm:t>
    </dgm:pt>
    <dgm:pt modelId="{89EBF9F3-CEC1-4C7C-A567-1016C88AA16F}">
      <dgm:prSet/>
      <dgm:spPr/>
      <dgm:t>
        <a:bodyPr/>
        <a:lstStyle/>
        <a:p>
          <a:r>
            <a:rPr lang="af-ZA"/>
            <a:t>Bag-of-Words</a:t>
          </a:r>
          <a:endParaRPr lang="en-US"/>
        </a:p>
      </dgm:t>
    </dgm:pt>
    <dgm:pt modelId="{04810F34-9EE6-4AFC-9852-96985697C9C9}" type="parTrans" cxnId="{E09E3F09-0FF1-4583-A344-8C7C588AE179}">
      <dgm:prSet/>
      <dgm:spPr/>
      <dgm:t>
        <a:bodyPr/>
        <a:lstStyle/>
        <a:p>
          <a:endParaRPr lang="en-US"/>
        </a:p>
      </dgm:t>
    </dgm:pt>
    <dgm:pt modelId="{B0C81217-3D62-4FB5-88FB-7AE5F83D5289}" type="sibTrans" cxnId="{E09E3F09-0FF1-4583-A344-8C7C588AE179}">
      <dgm:prSet/>
      <dgm:spPr/>
      <dgm:t>
        <a:bodyPr/>
        <a:lstStyle/>
        <a:p>
          <a:endParaRPr lang="en-US"/>
        </a:p>
      </dgm:t>
    </dgm:pt>
    <dgm:pt modelId="{87495CAA-BCAF-4C5A-80B5-4E34DA67C3DC}">
      <dgm:prSet/>
      <dgm:spPr/>
      <dgm:t>
        <a:bodyPr/>
        <a:lstStyle/>
        <a:p>
          <a:r>
            <a:rPr lang="af-ZA"/>
            <a:t>TF-IDF</a:t>
          </a:r>
          <a:endParaRPr lang="en-US"/>
        </a:p>
      </dgm:t>
    </dgm:pt>
    <dgm:pt modelId="{9D845F1F-3F33-4B32-B42E-27984A6F8B3D}" type="parTrans" cxnId="{BF8FDBD4-609E-4C14-B8AE-CE99B073FEA4}">
      <dgm:prSet/>
      <dgm:spPr/>
      <dgm:t>
        <a:bodyPr/>
        <a:lstStyle/>
        <a:p>
          <a:endParaRPr lang="en-US"/>
        </a:p>
      </dgm:t>
    </dgm:pt>
    <dgm:pt modelId="{229F5106-14C5-4404-AA2F-FC8AE6323887}" type="sibTrans" cxnId="{BF8FDBD4-609E-4C14-B8AE-CE99B073FEA4}">
      <dgm:prSet/>
      <dgm:spPr/>
      <dgm:t>
        <a:bodyPr/>
        <a:lstStyle/>
        <a:p>
          <a:endParaRPr lang="en-US"/>
        </a:p>
      </dgm:t>
    </dgm:pt>
    <dgm:pt modelId="{D86C7E86-80FE-4A52-989E-192094E65848}">
      <dgm:prSet/>
      <dgm:spPr/>
      <dgm:t>
        <a:bodyPr/>
        <a:lstStyle/>
        <a:p>
          <a:r>
            <a:rPr lang="af-ZA"/>
            <a:t>Word2Vec</a:t>
          </a:r>
          <a:endParaRPr lang="en-US"/>
        </a:p>
      </dgm:t>
    </dgm:pt>
    <dgm:pt modelId="{199D93AC-17F6-4046-A024-3DE71F8265CD}" type="parTrans" cxnId="{2B4AB24B-C11F-48C5-BE08-AB22D511ACB4}">
      <dgm:prSet/>
      <dgm:spPr/>
      <dgm:t>
        <a:bodyPr/>
        <a:lstStyle/>
        <a:p>
          <a:endParaRPr lang="en-US"/>
        </a:p>
      </dgm:t>
    </dgm:pt>
    <dgm:pt modelId="{3D4E833F-CF10-4B43-BF73-CF7789F73933}" type="sibTrans" cxnId="{2B4AB24B-C11F-48C5-BE08-AB22D511ACB4}">
      <dgm:prSet/>
      <dgm:spPr/>
      <dgm:t>
        <a:bodyPr/>
        <a:lstStyle/>
        <a:p>
          <a:endParaRPr lang="en-US"/>
        </a:p>
      </dgm:t>
    </dgm:pt>
    <dgm:pt modelId="{38A0CBB2-1B4A-41DB-BDC1-12CFC9D62916}" type="pres">
      <dgm:prSet presAssocID="{BA79F8CD-0531-4D6A-A0B2-330F793E6BED}" presName="linear" presStyleCnt="0">
        <dgm:presLayoutVars>
          <dgm:animLvl val="lvl"/>
          <dgm:resizeHandles val="exact"/>
        </dgm:presLayoutVars>
      </dgm:prSet>
      <dgm:spPr/>
    </dgm:pt>
    <dgm:pt modelId="{822B91A2-617C-4EBF-8981-6C988F069348}" type="pres">
      <dgm:prSet presAssocID="{53E1C4FC-7E53-4DE4-9DFC-9B2898BDFA02}" presName="parentText" presStyleLbl="node1" presStyleIdx="0" presStyleCnt="2">
        <dgm:presLayoutVars>
          <dgm:chMax val="0"/>
          <dgm:bulletEnabled val="1"/>
        </dgm:presLayoutVars>
      </dgm:prSet>
      <dgm:spPr/>
    </dgm:pt>
    <dgm:pt modelId="{D81FFE1D-37BC-47FF-8CA9-B0012756144F}" type="pres">
      <dgm:prSet presAssocID="{53E1C4FC-7E53-4DE4-9DFC-9B2898BDFA02}" presName="childText" presStyleLbl="revTx" presStyleIdx="0" presStyleCnt="2">
        <dgm:presLayoutVars>
          <dgm:bulletEnabled val="1"/>
        </dgm:presLayoutVars>
      </dgm:prSet>
      <dgm:spPr/>
    </dgm:pt>
    <dgm:pt modelId="{DAF76EF3-6D78-435C-8BCB-D8B36F9FE90F}" type="pres">
      <dgm:prSet presAssocID="{F8D31034-0F3F-4BF0-A8EE-223D80F0E7B9}" presName="parentText" presStyleLbl="node1" presStyleIdx="1" presStyleCnt="2">
        <dgm:presLayoutVars>
          <dgm:chMax val="0"/>
          <dgm:bulletEnabled val="1"/>
        </dgm:presLayoutVars>
      </dgm:prSet>
      <dgm:spPr/>
    </dgm:pt>
    <dgm:pt modelId="{215F9579-1B70-469F-B90F-8EF9D2282DB7}" type="pres">
      <dgm:prSet presAssocID="{F8D31034-0F3F-4BF0-A8EE-223D80F0E7B9}" presName="childText" presStyleLbl="revTx" presStyleIdx="1" presStyleCnt="2">
        <dgm:presLayoutVars>
          <dgm:bulletEnabled val="1"/>
        </dgm:presLayoutVars>
      </dgm:prSet>
      <dgm:spPr/>
    </dgm:pt>
  </dgm:ptLst>
  <dgm:cxnLst>
    <dgm:cxn modelId="{E09E3F09-0FF1-4583-A344-8C7C588AE179}" srcId="{F8D31034-0F3F-4BF0-A8EE-223D80F0E7B9}" destId="{89EBF9F3-CEC1-4C7C-A567-1016C88AA16F}" srcOrd="0" destOrd="0" parTransId="{04810F34-9EE6-4AFC-9852-96985697C9C9}" sibTransId="{B0C81217-3D62-4FB5-88FB-7AE5F83D5289}"/>
    <dgm:cxn modelId="{0A3F3723-81DE-4D53-921B-5B8A718AF006}" srcId="{53E1C4FC-7E53-4DE4-9DFC-9B2898BDFA02}" destId="{65ADC7EB-76B7-4444-A547-913CB8D2A0C4}" srcOrd="2" destOrd="0" parTransId="{F91C05DB-7CB4-4B3F-AF29-533D892BDD22}" sibTransId="{1C33D791-A517-47C1-A8F3-FE92DEFC9341}"/>
    <dgm:cxn modelId="{CE45A425-9675-46C8-A2E7-3FAF768D4D23}" type="presOf" srcId="{DB97407C-B04B-4948-9824-20DEB9F1D967}" destId="{D81FFE1D-37BC-47FF-8CA9-B0012756144F}" srcOrd="0" destOrd="1" presId="urn:microsoft.com/office/officeart/2005/8/layout/vList2"/>
    <dgm:cxn modelId="{A5F42728-BA9C-44DA-B163-72E7FD0A3BFF}" type="presOf" srcId="{BBCBC84C-D903-4470-8FA8-4C767D5B964E}" destId="{D81FFE1D-37BC-47FF-8CA9-B0012756144F}" srcOrd="0" destOrd="0" presId="urn:microsoft.com/office/officeart/2005/8/layout/vList2"/>
    <dgm:cxn modelId="{181CFC29-3AF1-4CB4-B5C2-91B30840CDE2}" type="presOf" srcId="{F8D31034-0F3F-4BF0-A8EE-223D80F0E7B9}" destId="{DAF76EF3-6D78-435C-8BCB-D8B36F9FE90F}" srcOrd="0" destOrd="0" presId="urn:microsoft.com/office/officeart/2005/8/layout/vList2"/>
    <dgm:cxn modelId="{F79E0E61-22F1-4333-9990-3E0CEA3FFF34}" srcId="{BA79F8CD-0531-4D6A-A0B2-330F793E6BED}" destId="{53E1C4FC-7E53-4DE4-9DFC-9B2898BDFA02}" srcOrd="0" destOrd="0" parTransId="{2D4657E8-8F47-4FB7-9F00-4F354992F5F6}" sibTransId="{42070E22-5D99-40E4-9E08-2AE3CB2B07F0}"/>
    <dgm:cxn modelId="{2B4AB24B-C11F-48C5-BE08-AB22D511ACB4}" srcId="{F8D31034-0F3F-4BF0-A8EE-223D80F0E7B9}" destId="{D86C7E86-80FE-4A52-989E-192094E65848}" srcOrd="2" destOrd="0" parTransId="{199D93AC-17F6-4046-A024-3DE71F8265CD}" sibTransId="{3D4E833F-CF10-4B43-BF73-CF7789F73933}"/>
    <dgm:cxn modelId="{0EE6AB50-F701-45D6-8128-A3CD8F68E6F0}" srcId="{BA79F8CD-0531-4D6A-A0B2-330F793E6BED}" destId="{F8D31034-0F3F-4BF0-A8EE-223D80F0E7B9}" srcOrd="1" destOrd="0" parTransId="{9D4CEFA5-68BE-401A-88EE-DAFD389D16B5}" sibTransId="{6344C999-29FB-4ACC-9BA9-D2EECB1E75AA}"/>
    <dgm:cxn modelId="{26C2CD89-D8C7-4D04-9FA2-6DB1C8F5EC7C}" type="presOf" srcId="{53E1C4FC-7E53-4DE4-9DFC-9B2898BDFA02}" destId="{822B91A2-617C-4EBF-8981-6C988F069348}" srcOrd="0" destOrd="0" presId="urn:microsoft.com/office/officeart/2005/8/layout/vList2"/>
    <dgm:cxn modelId="{B93F8F9E-EE65-485F-A4E8-EB30A000FF3E}" srcId="{53E1C4FC-7E53-4DE4-9DFC-9B2898BDFA02}" destId="{DB97407C-B04B-4948-9824-20DEB9F1D967}" srcOrd="1" destOrd="0" parTransId="{0228460F-6258-4FA0-A4CE-3B9D3294FB8C}" sibTransId="{3EC3B551-4303-486B-BAFA-0472C8472FC5}"/>
    <dgm:cxn modelId="{D884C7B2-6B66-4DF1-BBA9-4F32FE85E87F}" type="presOf" srcId="{DA604485-5627-482C-A9B0-8D45D75F8713}" destId="{D81FFE1D-37BC-47FF-8CA9-B0012756144F}" srcOrd="0" destOrd="4" presId="urn:microsoft.com/office/officeart/2005/8/layout/vList2"/>
    <dgm:cxn modelId="{861215BF-19D8-40D6-B98E-C7BD67CA81A3}" type="presOf" srcId="{89EBF9F3-CEC1-4C7C-A567-1016C88AA16F}" destId="{215F9579-1B70-469F-B90F-8EF9D2282DB7}" srcOrd="0" destOrd="0" presId="urn:microsoft.com/office/officeart/2005/8/layout/vList2"/>
    <dgm:cxn modelId="{C574BDC0-AE1E-4AD2-ACFF-13C8E0C41F75}" srcId="{53E1C4FC-7E53-4DE4-9DFC-9B2898BDFA02}" destId="{BBCBC84C-D903-4470-8FA8-4C767D5B964E}" srcOrd="0" destOrd="0" parTransId="{810BD46D-2291-4B8A-B11F-7A711C6021E8}" sibTransId="{B0DBC1D2-CE80-4551-80FD-58F38CF0541B}"/>
    <dgm:cxn modelId="{61B066CD-91D9-4C29-A651-616FA8F9895F}" srcId="{53E1C4FC-7E53-4DE4-9DFC-9B2898BDFA02}" destId="{FF07185D-074D-4AB1-8154-510A5FD12EEA}" srcOrd="3" destOrd="0" parTransId="{0CCB641E-9000-4AE7-A0DF-5007DFF7C860}" sibTransId="{F3E21D2C-D13D-43B2-90AD-8661E3B84F23}"/>
    <dgm:cxn modelId="{428AA1CD-486F-402B-9609-866802EE9FF4}" type="presOf" srcId="{FF07185D-074D-4AB1-8154-510A5FD12EEA}" destId="{D81FFE1D-37BC-47FF-8CA9-B0012756144F}" srcOrd="0" destOrd="3" presId="urn:microsoft.com/office/officeart/2005/8/layout/vList2"/>
    <dgm:cxn modelId="{2BC43FCE-49E1-41B0-8197-CD6BA894EF4A}" type="presOf" srcId="{87495CAA-BCAF-4C5A-80B5-4E34DA67C3DC}" destId="{215F9579-1B70-469F-B90F-8EF9D2282DB7}" srcOrd="0" destOrd="1" presId="urn:microsoft.com/office/officeart/2005/8/layout/vList2"/>
    <dgm:cxn modelId="{6A0EE1D2-F043-4401-AD06-C0FEF7776D5F}" type="presOf" srcId="{D86C7E86-80FE-4A52-989E-192094E65848}" destId="{215F9579-1B70-469F-B90F-8EF9D2282DB7}" srcOrd="0" destOrd="2" presId="urn:microsoft.com/office/officeart/2005/8/layout/vList2"/>
    <dgm:cxn modelId="{BF8FDBD4-609E-4C14-B8AE-CE99B073FEA4}" srcId="{F8D31034-0F3F-4BF0-A8EE-223D80F0E7B9}" destId="{87495CAA-BCAF-4C5A-80B5-4E34DA67C3DC}" srcOrd="1" destOrd="0" parTransId="{9D845F1F-3F33-4B32-B42E-27984A6F8B3D}" sibTransId="{229F5106-14C5-4404-AA2F-FC8AE6323887}"/>
    <dgm:cxn modelId="{D178F1FC-D792-4699-9961-5AF6AD38BA85}" type="presOf" srcId="{BA79F8CD-0531-4D6A-A0B2-330F793E6BED}" destId="{38A0CBB2-1B4A-41DB-BDC1-12CFC9D62916}" srcOrd="0" destOrd="0" presId="urn:microsoft.com/office/officeart/2005/8/layout/vList2"/>
    <dgm:cxn modelId="{D50785FE-D0D7-46DA-99AC-2EDEE897FE4B}" type="presOf" srcId="{65ADC7EB-76B7-4444-A547-913CB8D2A0C4}" destId="{D81FFE1D-37BC-47FF-8CA9-B0012756144F}" srcOrd="0" destOrd="2" presId="urn:microsoft.com/office/officeart/2005/8/layout/vList2"/>
    <dgm:cxn modelId="{2059CAFE-6604-48B2-89B8-470D97E61077}" srcId="{53E1C4FC-7E53-4DE4-9DFC-9B2898BDFA02}" destId="{DA604485-5627-482C-A9B0-8D45D75F8713}" srcOrd="4" destOrd="0" parTransId="{2E635D83-6D1C-4066-BAB8-C9834D1B2CC5}" sibTransId="{D05B87E7-146B-40E9-B06F-5634488A2B94}"/>
    <dgm:cxn modelId="{822CF61C-B705-449F-903A-71564BE8C99A}" type="presParOf" srcId="{38A0CBB2-1B4A-41DB-BDC1-12CFC9D62916}" destId="{822B91A2-617C-4EBF-8981-6C988F069348}" srcOrd="0" destOrd="0" presId="urn:microsoft.com/office/officeart/2005/8/layout/vList2"/>
    <dgm:cxn modelId="{13D88FD9-F2EA-4CA6-BB12-E0B79156201F}" type="presParOf" srcId="{38A0CBB2-1B4A-41DB-BDC1-12CFC9D62916}" destId="{D81FFE1D-37BC-47FF-8CA9-B0012756144F}" srcOrd="1" destOrd="0" presId="urn:microsoft.com/office/officeart/2005/8/layout/vList2"/>
    <dgm:cxn modelId="{C4E93027-AB87-4037-98FD-7FCB0940CD88}" type="presParOf" srcId="{38A0CBB2-1B4A-41DB-BDC1-12CFC9D62916}" destId="{DAF76EF3-6D78-435C-8BCB-D8B36F9FE90F}" srcOrd="2" destOrd="0" presId="urn:microsoft.com/office/officeart/2005/8/layout/vList2"/>
    <dgm:cxn modelId="{604F85ED-6DF6-4BC2-AB3E-B56FE50702D6}" type="presParOf" srcId="{38A0CBB2-1B4A-41DB-BDC1-12CFC9D62916}" destId="{215F9579-1B70-469F-B90F-8EF9D2282DB7}"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CFF4BF-E97D-4826-837E-D08D626E99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D844DB-B60C-42FE-9B19-FD58E207DD42}">
      <dgm:prSet/>
      <dgm:spPr/>
      <dgm:t>
        <a:bodyPr/>
        <a:lstStyle/>
        <a:p>
          <a:r>
            <a:rPr lang="en-US" dirty="0"/>
            <a:t>Sentiment analysis is a crucial component for any issue to undertake many types of tasks such as predicting financial performance, understanding customer opinion, providing early warnings, defining election results, and so on.</a:t>
          </a:r>
        </a:p>
      </dgm:t>
    </dgm:pt>
    <dgm:pt modelId="{0C4D5DA3-82E7-4F40-A81B-DC69B887996D}" type="parTrans" cxnId="{3AEAE2F2-2B45-45C1-A239-7ECB03D1A2E4}">
      <dgm:prSet/>
      <dgm:spPr/>
      <dgm:t>
        <a:bodyPr/>
        <a:lstStyle/>
        <a:p>
          <a:endParaRPr lang="en-US"/>
        </a:p>
      </dgm:t>
    </dgm:pt>
    <dgm:pt modelId="{3858C18C-5C05-4F23-9D91-984E19716B58}" type="sibTrans" cxnId="{3AEAE2F2-2B45-45C1-A239-7ECB03D1A2E4}">
      <dgm:prSet/>
      <dgm:spPr/>
      <dgm:t>
        <a:bodyPr/>
        <a:lstStyle/>
        <a:p>
          <a:endParaRPr lang="en-US"/>
        </a:p>
      </dgm:t>
    </dgm:pt>
    <dgm:pt modelId="{79B189F8-D9A6-42AD-ACB1-A1BEB0AB8E95}">
      <dgm:prSet/>
      <dgm:spPr/>
      <dgm:t>
        <a:bodyPr/>
        <a:lstStyle/>
        <a:p>
          <a:r>
            <a:rPr lang="en-US"/>
            <a:t>Build strategies, analyze customers' sentiments, how people respond to campaigns or new launches, and why consumers do not buy certain items. </a:t>
          </a:r>
        </a:p>
      </dgm:t>
    </dgm:pt>
    <dgm:pt modelId="{327E0242-8076-4B6C-90D2-85C3DCE6DDBD}" type="parTrans" cxnId="{DE0CF523-1BC9-4DDB-AF9F-1E18CB95BD0E}">
      <dgm:prSet/>
      <dgm:spPr/>
      <dgm:t>
        <a:bodyPr/>
        <a:lstStyle/>
        <a:p>
          <a:endParaRPr lang="en-US"/>
        </a:p>
      </dgm:t>
    </dgm:pt>
    <dgm:pt modelId="{4A650D2D-05EC-4CA9-B883-DAA53D304ADA}" type="sibTrans" cxnId="{DE0CF523-1BC9-4DDB-AF9F-1E18CB95BD0E}">
      <dgm:prSet/>
      <dgm:spPr/>
      <dgm:t>
        <a:bodyPr/>
        <a:lstStyle/>
        <a:p>
          <a:endParaRPr lang="en-US"/>
        </a:p>
      </dgm:t>
    </dgm:pt>
    <dgm:pt modelId="{CE337EC3-5C5A-4696-8BD2-C00AEBFECA21}">
      <dgm:prSet/>
      <dgm:spPr/>
      <dgm:t>
        <a:bodyPr/>
        <a:lstStyle/>
        <a:p>
          <a:r>
            <a:rPr lang="en-US" dirty="0"/>
            <a:t>Help us understand more about user requirements, adapt products and services, enhance customer support, and respond to social media in real-time and overtime.</a:t>
          </a:r>
        </a:p>
      </dgm:t>
    </dgm:pt>
    <dgm:pt modelId="{3FC0EC28-700F-47ED-B3B8-06A4D4725790}" type="parTrans" cxnId="{D557DA3E-B580-4B98-9337-2B80E58F47C8}">
      <dgm:prSet/>
      <dgm:spPr/>
      <dgm:t>
        <a:bodyPr/>
        <a:lstStyle/>
        <a:p>
          <a:endParaRPr lang="en-US"/>
        </a:p>
      </dgm:t>
    </dgm:pt>
    <dgm:pt modelId="{E4650F02-3597-4B46-B917-26B901BB16CA}" type="sibTrans" cxnId="{D557DA3E-B580-4B98-9337-2B80E58F47C8}">
      <dgm:prSet/>
      <dgm:spPr/>
      <dgm:t>
        <a:bodyPr/>
        <a:lstStyle/>
        <a:p>
          <a:endParaRPr lang="en-US"/>
        </a:p>
      </dgm:t>
    </dgm:pt>
    <dgm:pt modelId="{29BF78CF-E74F-4E5E-8FC7-29C5A264F4D7}">
      <dgm:prSet/>
      <dgm:spPr/>
      <dgm:t>
        <a:bodyPr/>
        <a:lstStyle/>
        <a:p>
          <a:r>
            <a:rPr lang="en-US" dirty="0"/>
            <a:t>Improve marketing plan. Analyzing brand sentiment may help you understand the motives behind your consumers' purchase decisions</a:t>
          </a:r>
        </a:p>
      </dgm:t>
    </dgm:pt>
    <dgm:pt modelId="{650D5289-CA32-440E-8728-5671FEC435E9}" type="parTrans" cxnId="{99CA2650-E77B-4708-A668-B49554D1D8D6}">
      <dgm:prSet/>
      <dgm:spPr/>
      <dgm:t>
        <a:bodyPr/>
        <a:lstStyle/>
        <a:p>
          <a:endParaRPr lang="en-US"/>
        </a:p>
      </dgm:t>
    </dgm:pt>
    <dgm:pt modelId="{61D97C91-B4C7-4DD8-AEE1-4CAA06217FED}" type="sibTrans" cxnId="{99CA2650-E77B-4708-A668-B49554D1D8D6}">
      <dgm:prSet/>
      <dgm:spPr/>
      <dgm:t>
        <a:bodyPr/>
        <a:lstStyle/>
        <a:p>
          <a:endParaRPr lang="en-US"/>
        </a:p>
      </dgm:t>
    </dgm:pt>
    <dgm:pt modelId="{8BEB13CC-D992-42BF-9336-96B6E6FDF657}">
      <dgm:prSet/>
      <dgm:spPr/>
      <dgm:t>
        <a:bodyPr/>
        <a:lstStyle/>
        <a:p>
          <a:r>
            <a:rPr lang="en-US" dirty="0"/>
            <a:t>Can provide you with data that will allow you to take your marketing approach to the next level. </a:t>
          </a:r>
        </a:p>
      </dgm:t>
    </dgm:pt>
    <dgm:pt modelId="{A78ECA56-97A7-4E79-96A4-9C9905837454}" type="parTrans" cxnId="{D10DE9D2-1B44-43F2-ACBC-111AB31CECDA}">
      <dgm:prSet/>
      <dgm:spPr/>
      <dgm:t>
        <a:bodyPr/>
        <a:lstStyle/>
        <a:p>
          <a:endParaRPr lang="en-US"/>
        </a:p>
      </dgm:t>
    </dgm:pt>
    <dgm:pt modelId="{D34AC6D2-AAE6-4956-80C7-95D2C0DED0A5}" type="sibTrans" cxnId="{D10DE9D2-1B44-43F2-ACBC-111AB31CECDA}">
      <dgm:prSet/>
      <dgm:spPr/>
      <dgm:t>
        <a:bodyPr/>
        <a:lstStyle/>
        <a:p>
          <a:endParaRPr lang="en-US"/>
        </a:p>
      </dgm:t>
    </dgm:pt>
    <dgm:pt modelId="{E539E33B-47C3-4C0A-9EF7-9EA49EE65185}">
      <dgm:prSet custT="1"/>
      <dgm:spPr/>
      <dgm:t>
        <a:bodyPr/>
        <a:lstStyle/>
        <a:p>
          <a:r>
            <a:rPr lang="en-US" sz="1600"/>
            <a:t>Sentiment analysis is still a newcomer to marketing analysis and still struggling with sarcasm, although NLP, AI, and ML algorithms are improving in identifying distinct tones of Internet remarks. But still, the advantages of sentiment analysis are obvious. In the long term, sentiment analysis will improve your marketing performance.</a:t>
          </a:r>
          <a:endParaRPr lang="en-US" sz="1600" dirty="0"/>
        </a:p>
      </dgm:t>
    </dgm:pt>
    <dgm:pt modelId="{A5107EFF-1371-49BB-8C65-C40CC650D20F}" type="parTrans" cxnId="{EF9B2ED5-40C8-4E64-8398-95F1BC9735FC}">
      <dgm:prSet/>
      <dgm:spPr/>
      <dgm:t>
        <a:bodyPr/>
        <a:lstStyle/>
        <a:p>
          <a:endParaRPr lang="en-US"/>
        </a:p>
      </dgm:t>
    </dgm:pt>
    <dgm:pt modelId="{8DC1E8F3-C99B-40A6-A271-60DC648398B4}" type="sibTrans" cxnId="{EF9B2ED5-40C8-4E64-8398-95F1BC9735FC}">
      <dgm:prSet/>
      <dgm:spPr/>
      <dgm:t>
        <a:bodyPr/>
        <a:lstStyle/>
        <a:p>
          <a:endParaRPr lang="en-US"/>
        </a:p>
      </dgm:t>
    </dgm:pt>
    <dgm:pt modelId="{8FB00D8F-7B90-4928-8F2B-2DA41AB5CB58}" type="pres">
      <dgm:prSet presAssocID="{26CFF4BF-E97D-4826-837E-D08D626E991C}" presName="linear" presStyleCnt="0">
        <dgm:presLayoutVars>
          <dgm:animLvl val="lvl"/>
          <dgm:resizeHandles val="exact"/>
        </dgm:presLayoutVars>
      </dgm:prSet>
      <dgm:spPr/>
    </dgm:pt>
    <dgm:pt modelId="{B113E45E-C004-4E3B-88D1-16B5DDF0B74F}" type="pres">
      <dgm:prSet presAssocID="{6AD844DB-B60C-42FE-9B19-FD58E207DD42}" presName="parentText" presStyleLbl="node1" presStyleIdx="0" presStyleCnt="6">
        <dgm:presLayoutVars>
          <dgm:chMax val="0"/>
          <dgm:bulletEnabled val="1"/>
        </dgm:presLayoutVars>
      </dgm:prSet>
      <dgm:spPr/>
    </dgm:pt>
    <dgm:pt modelId="{28A61B24-7711-4C07-A45C-A7F2118009CF}" type="pres">
      <dgm:prSet presAssocID="{3858C18C-5C05-4F23-9D91-984E19716B58}" presName="spacer" presStyleCnt="0"/>
      <dgm:spPr/>
    </dgm:pt>
    <dgm:pt modelId="{0B774FA6-17A7-438E-BDEE-A4341460462A}" type="pres">
      <dgm:prSet presAssocID="{79B189F8-D9A6-42AD-ACB1-A1BEB0AB8E95}" presName="parentText" presStyleLbl="node1" presStyleIdx="1" presStyleCnt="6" custScaleY="84811">
        <dgm:presLayoutVars>
          <dgm:chMax val="0"/>
          <dgm:bulletEnabled val="1"/>
        </dgm:presLayoutVars>
      </dgm:prSet>
      <dgm:spPr/>
    </dgm:pt>
    <dgm:pt modelId="{83D72AC3-B50D-44E7-8F62-4313B3B7C91A}" type="pres">
      <dgm:prSet presAssocID="{4A650D2D-05EC-4CA9-B883-DAA53D304ADA}" presName="spacer" presStyleCnt="0"/>
      <dgm:spPr/>
    </dgm:pt>
    <dgm:pt modelId="{EA993934-CA15-4B2A-83D4-871C4E514ECB}" type="pres">
      <dgm:prSet presAssocID="{CE337EC3-5C5A-4696-8BD2-C00AEBFECA21}" presName="parentText" presStyleLbl="node1" presStyleIdx="2" presStyleCnt="6">
        <dgm:presLayoutVars>
          <dgm:chMax val="0"/>
          <dgm:bulletEnabled val="1"/>
        </dgm:presLayoutVars>
      </dgm:prSet>
      <dgm:spPr/>
    </dgm:pt>
    <dgm:pt modelId="{3345EAF8-0BF6-445B-8A75-D23F97123779}" type="pres">
      <dgm:prSet presAssocID="{E4650F02-3597-4B46-B917-26B901BB16CA}" presName="spacer" presStyleCnt="0"/>
      <dgm:spPr/>
    </dgm:pt>
    <dgm:pt modelId="{5525D59D-B557-447F-B62B-6CAC49E0848E}" type="pres">
      <dgm:prSet presAssocID="{29BF78CF-E74F-4E5E-8FC7-29C5A264F4D7}" presName="parentText" presStyleLbl="node1" presStyleIdx="3" presStyleCnt="6" custScaleY="76406">
        <dgm:presLayoutVars>
          <dgm:chMax val="0"/>
          <dgm:bulletEnabled val="1"/>
        </dgm:presLayoutVars>
      </dgm:prSet>
      <dgm:spPr/>
    </dgm:pt>
    <dgm:pt modelId="{130B76A1-1786-4DA7-B954-5C5766484A00}" type="pres">
      <dgm:prSet presAssocID="{61D97C91-B4C7-4DD8-AEE1-4CAA06217FED}" presName="spacer" presStyleCnt="0"/>
      <dgm:spPr/>
    </dgm:pt>
    <dgm:pt modelId="{B9AA3540-5C1D-4FE0-BABA-4E022F195218}" type="pres">
      <dgm:prSet presAssocID="{8BEB13CC-D992-42BF-9336-96B6E6FDF657}" presName="parentText" presStyleLbl="node1" presStyleIdx="4" presStyleCnt="6" custScaleY="56353">
        <dgm:presLayoutVars>
          <dgm:chMax val="0"/>
          <dgm:bulletEnabled val="1"/>
        </dgm:presLayoutVars>
      </dgm:prSet>
      <dgm:spPr/>
    </dgm:pt>
    <dgm:pt modelId="{8C646704-1AD7-411F-BB25-9DAB98DD4E17}" type="pres">
      <dgm:prSet presAssocID="{D34AC6D2-AAE6-4956-80C7-95D2C0DED0A5}" presName="spacer" presStyleCnt="0"/>
      <dgm:spPr/>
    </dgm:pt>
    <dgm:pt modelId="{52A0C814-9E15-4435-8A1E-800D4591F7C4}" type="pres">
      <dgm:prSet presAssocID="{E539E33B-47C3-4C0A-9EF7-9EA49EE65185}" presName="parentText" presStyleLbl="node1" presStyleIdx="5" presStyleCnt="6" custScaleY="141150">
        <dgm:presLayoutVars>
          <dgm:chMax val="0"/>
          <dgm:bulletEnabled val="1"/>
        </dgm:presLayoutVars>
      </dgm:prSet>
      <dgm:spPr/>
    </dgm:pt>
  </dgm:ptLst>
  <dgm:cxnLst>
    <dgm:cxn modelId="{DE0CF523-1BC9-4DDB-AF9F-1E18CB95BD0E}" srcId="{26CFF4BF-E97D-4826-837E-D08D626E991C}" destId="{79B189F8-D9A6-42AD-ACB1-A1BEB0AB8E95}" srcOrd="1" destOrd="0" parTransId="{327E0242-8076-4B6C-90D2-85C3DCE6DDBD}" sibTransId="{4A650D2D-05EC-4CA9-B883-DAA53D304ADA}"/>
    <dgm:cxn modelId="{8BD5552D-CE04-42BE-ADD7-14B8BDD8EAEB}" type="presOf" srcId="{E539E33B-47C3-4C0A-9EF7-9EA49EE65185}" destId="{52A0C814-9E15-4435-8A1E-800D4591F7C4}" srcOrd="0" destOrd="0" presId="urn:microsoft.com/office/officeart/2005/8/layout/vList2"/>
    <dgm:cxn modelId="{D557DA3E-B580-4B98-9337-2B80E58F47C8}" srcId="{26CFF4BF-E97D-4826-837E-D08D626E991C}" destId="{CE337EC3-5C5A-4696-8BD2-C00AEBFECA21}" srcOrd="2" destOrd="0" parTransId="{3FC0EC28-700F-47ED-B3B8-06A4D4725790}" sibTransId="{E4650F02-3597-4B46-B917-26B901BB16CA}"/>
    <dgm:cxn modelId="{3285835D-2BD0-4AC3-B9D8-4682BD16E5AA}" type="presOf" srcId="{6AD844DB-B60C-42FE-9B19-FD58E207DD42}" destId="{B113E45E-C004-4E3B-88D1-16B5DDF0B74F}" srcOrd="0" destOrd="0" presId="urn:microsoft.com/office/officeart/2005/8/layout/vList2"/>
    <dgm:cxn modelId="{025F9B62-984C-485E-95E1-2B04E8C9ECCF}" type="presOf" srcId="{8BEB13CC-D992-42BF-9336-96B6E6FDF657}" destId="{B9AA3540-5C1D-4FE0-BABA-4E022F195218}" srcOrd="0" destOrd="0" presId="urn:microsoft.com/office/officeart/2005/8/layout/vList2"/>
    <dgm:cxn modelId="{99CA2650-E77B-4708-A668-B49554D1D8D6}" srcId="{26CFF4BF-E97D-4826-837E-D08D626E991C}" destId="{29BF78CF-E74F-4E5E-8FC7-29C5A264F4D7}" srcOrd="3" destOrd="0" parTransId="{650D5289-CA32-440E-8728-5671FEC435E9}" sibTransId="{61D97C91-B4C7-4DD8-AEE1-4CAA06217FED}"/>
    <dgm:cxn modelId="{55AC4C59-7FD2-4C17-9900-E3A5D707D531}" type="presOf" srcId="{26CFF4BF-E97D-4826-837E-D08D626E991C}" destId="{8FB00D8F-7B90-4928-8F2B-2DA41AB5CB58}" srcOrd="0" destOrd="0" presId="urn:microsoft.com/office/officeart/2005/8/layout/vList2"/>
    <dgm:cxn modelId="{E7A3CFA2-A717-4A4F-921F-526317B4D614}" type="presOf" srcId="{CE337EC3-5C5A-4696-8BD2-C00AEBFECA21}" destId="{EA993934-CA15-4B2A-83D4-871C4E514ECB}" srcOrd="0" destOrd="0" presId="urn:microsoft.com/office/officeart/2005/8/layout/vList2"/>
    <dgm:cxn modelId="{D10DE9D2-1B44-43F2-ACBC-111AB31CECDA}" srcId="{26CFF4BF-E97D-4826-837E-D08D626E991C}" destId="{8BEB13CC-D992-42BF-9336-96B6E6FDF657}" srcOrd="4" destOrd="0" parTransId="{A78ECA56-97A7-4E79-96A4-9C9905837454}" sibTransId="{D34AC6D2-AAE6-4956-80C7-95D2C0DED0A5}"/>
    <dgm:cxn modelId="{EF9B2ED5-40C8-4E64-8398-95F1BC9735FC}" srcId="{26CFF4BF-E97D-4826-837E-D08D626E991C}" destId="{E539E33B-47C3-4C0A-9EF7-9EA49EE65185}" srcOrd="5" destOrd="0" parTransId="{A5107EFF-1371-49BB-8C65-C40CC650D20F}" sibTransId="{8DC1E8F3-C99B-40A6-A271-60DC648398B4}"/>
    <dgm:cxn modelId="{25DECBD7-E17A-4489-8259-CE73A7524ADA}" type="presOf" srcId="{79B189F8-D9A6-42AD-ACB1-A1BEB0AB8E95}" destId="{0B774FA6-17A7-438E-BDEE-A4341460462A}" srcOrd="0" destOrd="0" presId="urn:microsoft.com/office/officeart/2005/8/layout/vList2"/>
    <dgm:cxn modelId="{1E8D75DA-9123-414B-B855-948E97E279E2}" type="presOf" srcId="{29BF78CF-E74F-4E5E-8FC7-29C5A264F4D7}" destId="{5525D59D-B557-447F-B62B-6CAC49E0848E}" srcOrd="0" destOrd="0" presId="urn:microsoft.com/office/officeart/2005/8/layout/vList2"/>
    <dgm:cxn modelId="{3AEAE2F2-2B45-45C1-A239-7ECB03D1A2E4}" srcId="{26CFF4BF-E97D-4826-837E-D08D626E991C}" destId="{6AD844DB-B60C-42FE-9B19-FD58E207DD42}" srcOrd="0" destOrd="0" parTransId="{0C4D5DA3-82E7-4F40-A81B-DC69B887996D}" sibTransId="{3858C18C-5C05-4F23-9D91-984E19716B58}"/>
    <dgm:cxn modelId="{B6EC53BA-4CD5-4CBA-B2DE-3938A252991E}" type="presParOf" srcId="{8FB00D8F-7B90-4928-8F2B-2DA41AB5CB58}" destId="{B113E45E-C004-4E3B-88D1-16B5DDF0B74F}" srcOrd="0" destOrd="0" presId="urn:microsoft.com/office/officeart/2005/8/layout/vList2"/>
    <dgm:cxn modelId="{9DFBAB2E-6602-4DB7-AE09-5B9ACA8F4F81}" type="presParOf" srcId="{8FB00D8F-7B90-4928-8F2B-2DA41AB5CB58}" destId="{28A61B24-7711-4C07-A45C-A7F2118009CF}" srcOrd="1" destOrd="0" presId="urn:microsoft.com/office/officeart/2005/8/layout/vList2"/>
    <dgm:cxn modelId="{18B245EB-01B9-413B-B968-6634BFEC0714}" type="presParOf" srcId="{8FB00D8F-7B90-4928-8F2B-2DA41AB5CB58}" destId="{0B774FA6-17A7-438E-BDEE-A4341460462A}" srcOrd="2" destOrd="0" presId="urn:microsoft.com/office/officeart/2005/8/layout/vList2"/>
    <dgm:cxn modelId="{9AD8013D-A613-41C8-984F-4D8A5FD0B963}" type="presParOf" srcId="{8FB00D8F-7B90-4928-8F2B-2DA41AB5CB58}" destId="{83D72AC3-B50D-44E7-8F62-4313B3B7C91A}" srcOrd="3" destOrd="0" presId="urn:microsoft.com/office/officeart/2005/8/layout/vList2"/>
    <dgm:cxn modelId="{14180B02-16DA-4FD1-8554-1F7C242A8CB3}" type="presParOf" srcId="{8FB00D8F-7B90-4928-8F2B-2DA41AB5CB58}" destId="{EA993934-CA15-4B2A-83D4-871C4E514ECB}" srcOrd="4" destOrd="0" presId="urn:microsoft.com/office/officeart/2005/8/layout/vList2"/>
    <dgm:cxn modelId="{3C2BCB0A-DD63-48BE-A301-F4F812F7827C}" type="presParOf" srcId="{8FB00D8F-7B90-4928-8F2B-2DA41AB5CB58}" destId="{3345EAF8-0BF6-445B-8A75-D23F97123779}" srcOrd="5" destOrd="0" presId="urn:microsoft.com/office/officeart/2005/8/layout/vList2"/>
    <dgm:cxn modelId="{AAEE6ADD-13AB-41AA-8621-0070345CA1D3}" type="presParOf" srcId="{8FB00D8F-7B90-4928-8F2B-2DA41AB5CB58}" destId="{5525D59D-B557-447F-B62B-6CAC49E0848E}" srcOrd="6" destOrd="0" presId="urn:microsoft.com/office/officeart/2005/8/layout/vList2"/>
    <dgm:cxn modelId="{BBE8A7B1-E117-4D3D-B741-EAF5FA5421D3}" type="presParOf" srcId="{8FB00D8F-7B90-4928-8F2B-2DA41AB5CB58}" destId="{130B76A1-1786-4DA7-B954-5C5766484A00}" srcOrd="7" destOrd="0" presId="urn:microsoft.com/office/officeart/2005/8/layout/vList2"/>
    <dgm:cxn modelId="{68ABB4AD-5729-43CA-9A0D-24A828443E39}" type="presParOf" srcId="{8FB00D8F-7B90-4928-8F2B-2DA41AB5CB58}" destId="{B9AA3540-5C1D-4FE0-BABA-4E022F195218}" srcOrd="8" destOrd="0" presId="urn:microsoft.com/office/officeart/2005/8/layout/vList2"/>
    <dgm:cxn modelId="{8F37DF58-DDD4-4D1A-A516-6148B9A085CA}" type="presParOf" srcId="{8FB00D8F-7B90-4928-8F2B-2DA41AB5CB58}" destId="{8C646704-1AD7-411F-BB25-9DAB98DD4E17}" srcOrd="9" destOrd="0" presId="urn:microsoft.com/office/officeart/2005/8/layout/vList2"/>
    <dgm:cxn modelId="{9ACD7F10-4D92-4399-822B-6E6E010D1237}" type="presParOf" srcId="{8FB00D8F-7B90-4928-8F2B-2DA41AB5CB58}" destId="{52A0C814-9E15-4435-8A1E-800D4591F7C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55B6A-B109-4CB1-909A-36040BFCD4E1}">
      <dsp:nvSpPr>
        <dsp:cNvPr id="0" name=""/>
        <dsp:cNvSpPr/>
      </dsp:nvSpPr>
      <dsp:spPr>
        <a:xfrm>
          <a:off x="0" y="439"/>
          <a:ext cx="597807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F83AAF1-5460-486E-A6D4-0CA6B12152BA}">
      <dsp:nvSpPr>
        <dsp:cNvPr id="0" name=""/>
        <dsp:cNvSpPr/>
      </dsp:nvSpPr>
      <dsp:spPr>
        <a:xfrm>
          <a:off x="0" y="439"/>
          <a:ext cx="5978072" cy="71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Background and motivation</a:t>
          </a:r>
        </a:p>
      </dsp:txBody>
      <dsp:txXfrm>
        <a:off x="0" y="439"/>
        <a:ext cx="5978072" cy="719777"/>
      </dsp:txXfrm>
    </dsp:sp>
    <dsp:sp modelId="{3D3CB1FB-28A2-406F-99EB-502B5F02501E}">
      <dsp:nvSpPr>
        <dsp:cNvPr id="0" name=""/>
        <dsp:cNvSpPr/>
      </dsp:nvSpPr>
      <dsp:spPr>
        <a:xfrm>
          <a:off x="0" y="720217"/>
          <a:ext cx="597807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A088979-451D-4801-9BB3-8D4669EDB81E}">
      <dsp:nvSpPr>
        <dsp:cNvPr id="0" name=""/>
        <dsp:cNvSpPr/>
      </dsp:nvSpPr>
      <dsp:spPr>
        <a:xfrm>
          <a:off x="0" y="720217"/>
          <a:ext cx="5978072" cy="71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Literature review</a:t>
          </a:r>
        </a:p>
      </dsp:txBody>
      <dsp:txXfrm>
        <a:off x="0" y="720217"/>
        <a:ext cx="5978072" cy="719777"/>
      </dsp:txXfrm>
    </dsp:sp>
    <dsp:sp modelId="{07BC1102-71BD-437C-B8A6-2E3D4F4F82B9}">
      <dsp:nvSpPr>
        <dsp:cNvPr id="0" name=""/>
        <dsp:cNvSpPr/>
      </dsp:nvSpPr>
      <dsp:spPr>
        <a:xfrm>
          <a:off x="0" y="1439995"/>
          <a:ext cx="597807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8183A5A-6485-4333-A28E-587CD4BB3C57}">
      <dsp:nvSpPr>
        <dsp:cNvPr id="0" name=""/>
        <dsp:cNvSpPr/>
      </dsp:nvSpPr>
      <dsp:spPr>
        <a:xfrm>
          <a:off x="0" y="1439995"/>
          <a:ext cx="5978072" cy="71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Research method</a:t>
          </a:r>
        </a:p>
      </dsp:txBody>
      <dsp:txXfrm>
        <a:off x="0" y="1439995"/>
        <a:ext cx="5978072" cy="719777"/>
      </dsp:txXfrm>
    </dsp:sp>
    <dsp:sp modelId="{C1562486-8B77-408F-B9C1-2E86A56A20BE}">
      <dsp:nvSpPr>
        <dsp:cNvPr id="0" name=""/>
        <dsp:cNvSpPr/>
      </dsp:nvSpPr>
      <dsp:spPr>
        <a:xfrm>
          <a:off x="0" y="2159772"/>
          <a:ext cx="597807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550718A-AD54-4CF7-9F32-86431B517F67}">
      <dsp:nvSpPr>
        <dsp:cNvPr id="0" name=""/>
        <dsp:cNvSpPr/>
      </dsp:nvSpPr>
      <dsp:spPr>
        <a:xfrm>
          <a:off x="0" y="2159772"/>
          <a:ext cx="5978072" cy="71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Experimentation details</a:t>
          </a:r>
        </a:p>
      </dsp:txBody>
      <dsp:txXfrm>
        <a:off x="0" y="2159772"/>
        <a:ext cx="5978072" cy="719777"/>
      </dsp:txXfrm>
    </dsp:sp>
    <dsp:sp modelId="{2A91ABAC-71BF-4207-A863-715071D65518}">
      <dsp:nvSpPr>
        <dsp:cNvPr id="0" name=""/>
        <dsp:cNvSpPr/>
      </dsp:nvSpPr>
      <dsp:spPr>
        <a:xfrm>
          <a:off x="0" y="2879550"/>
          <a:ext cx="597807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BB4419B-752F-4559-A3B5-39070B5E327F}">
      <dsp:nvSpPr>
        <dsp:cNvPr id="0" name=""/>
        <dsp:cNvSpPr/>
      </dsp:nvSpPr>
      <dsp:spPr>
        <a:xfrm>
          <a:off x="0" y="2879550"/>
          <a:ext cx="5978072" cy="719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Discussion</a:t>
          </a:r>
        </a:p>
      </dsp:txBody>
      <dsp:txXfrm>
        <a:off x="0" y="2879550"/>
        <a:ext cx="5978072" cy="719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B91A2-617C-4EBF-8981-6C988F069348}">
      <dsp:nvSpPr>
        <dsp:cNvPr id="0" name=""/>
        <dsp:cNvSpPr/>
      </dsp:nvSpPr>
      <dsp:spPr>
        <a:xfrm>
          <a:off x="0" y="152208"/>
          <a:ext cx="6266011" cy="72539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f-ZA" sz="3100" kern="1200"/>
            <a:t>Preprocessing </a:t>
          </a:r>
          <a:endParaRPr lang="en-US" sz="3100" kern="1200"/>
        </a:p>
      </dsp:txBody>
      <dsp:txXfrm>
        <a:off x="35411" y="187619"/>
        <a:ext cx="6195189" cy="654577"/>
      </dsp:txXfrm>
    </dsp:sp>
    <dsp:sp modelId="{D81FFE1D-37BC-47FF-8CA9-B0012756144F}">
      <dsp:nvSpPr>
        <dsp:cNvPr id="0" name=""/>
        <dsp:cNvSpPr/>
      </dsp:nvSpPr>
      <dsp:spPr>
        <a:xfrm>
          <a:off x="0" y="877608"/>
          <a:ext cx="6266011" cy="19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af-ZA" sz="2400" kern="1200"/>
            <a:t>Data cleaning</a:t>
          </a:r>
          <a:endParaRPr lang="en-US" sz="2400" kern="1200"/>
        </a:p>
        <a:p>
          <a:pPr marL="228600" lvl="1" indent="-228600" algn="l" defTabSz="1066800">
            <a:lnSpc>
              <a:spcPct val="90000"/>
            </a:lnSpc>
            <a:spcBef>
              <a:spcPct val="0"/>
            </a:spcBef>
            <a:spcAft>
              <a:spcPct val="20000"/>
            </a:spcAft>
            <a:buChar char="•"/>
          </a:pPr>
          <a:r>
            <a:rPr lang="en-US" sz="2400" kern="1200"/>
            <a:t>Punctuation and special character removal</a:t>
          </a:r>
        </a:p>
        <a:p>
          <a:pPr marL="228600" lvl="1" indent="-228600" algn="l" defTabSz="1066800">
            <a:lnSpc>
              <a:spcPct val="90000"/>
            </a:lnSpc>
            <a:spcBef>
              <a:spcPct val="0"/>
            </a:spcBef>
            <a:spcAft>
              <a:spcPct val="20000"/>
            </a:spcAft>
            <a:buChar char="•"/>
          </a:pPr>
          <a:r>
            <a:rPr lang="af-ZA" sz="2400" kern="1200"/>
            <a:t>Stemming</a:t>
          </a:r>
          <a:endParaRPr lang="en-US" sz="2400" kern="1200"/>
        </a:p>
        <a:p>
          <a:pPr marL="228600" lvl="1" indent="-228600" algn="l" defTabSz="1066800">
            <a:lnSpc>
              <a:spcPct val="90000"/>
            </a:lnSpc>
            <a:spcBef>
              <a:spcPct val="0"/>
            </a:spcBef>
            <a:spcAft>
              <a:spcPct val="20000"/>
            </a:spcAft>
            <a:buChar char="•"/>
          </a:pPr>
          <a:r>
            <a:rPr lang="af-ZA" sz="2400" kern="1200"/>
            <a:t>Stop word removal</a:t>
          </a:r>
          <a:endParaRPr lang="en-US" sz="2400" kern="1200"/>
        </a:p>
        <a:p>
          <a:pPr marL="228600" lvl="1" indent="-228600" algn="l" defTabSz="1066800">
            <a:lnSpc>
              <a:spcPct val="90000"/>
            </a:lnSpc>
            <a:spcBef>
              <a:spcPct val="0"/>
            </a:spcBef>
            <a:spcAft>
              <a:spcPct val="20000"/>
            </a:spcAft>
            <a:buChar char="•"/>
          </a:pPr>
          <a:r>
            <a:rPr lang="af-ZA" sz="2400" kern="1200"/>
            <a:t>Case Normalisation</a:t>
          </a:r>
          <a:endParaRPr lang="en-US" sz="2400" kern="1200"/>
        </a:p>
      </dsp:txBody>
      <dsp:txXfrm>
        <a:off x="0" y="877608"/>
        <a:ext cx="6266011" cy="1957185"/>
      </dsp:txXfrm>
    </dsp:sp>
    <dsp:sp modelId="{DAF76EF3-6D78-435C-8BCB-D8B36F9FE90F}">
      <dsp:nvSpPr>
        <dsp:cNvPr id="0" name=""/>
        <dsp:cNvSpPr/>
      </dsp:nvSpPr>
      <dsp:spPr>
        <a:xfrm>
          <a:off x="0" y="2834793"/>
          <a:ext cx="6266011" cy="725399"/>
        </a:xfrm>
        <a:prstGeom prst="roundRect">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af-ZA" sz="3100" kern="1200"/>
            <a:t>Classification</a:t>
          </a:r>
          <a:endParaRPr lang="en-US" sz="3100" kern="1200"/>
        </a:p>
      </dsp:txBody>
      <dsp:txXfrm>
        <a:off x="35411" y="2870204"/>
        <a:ext cx="6195189" cy="654577"/>
      </dsp:txXfrm>
    </dsp:sp>
    <dsp:sp modelId="{215F9579-1B70-469F-B90F-8EF9D2282DB7}">
      <dsp:nvSpPr>
        <dsp:cNvPr id="0" name=""/>
        <dsp:cNvSpPr/>
      </dsp:nvSpPr>
      <dsp:spPr>
        <a:xfrm>
          <a:off x="0" y="3560193"/>
          <a:ext cx="6266011" cy="1187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af-ZA" sz="2400" kern="1200"/>
            <a:t>Bag-of-Words</a:t>
          </a:r>
          <a:endParaRPr lang="en-US" sz="2400" kern="1200"/>
        </a:p>
        <a:p>
          <a:pPr marL="228600" lvl="1" indent="-228600" algn="l" defTabSz="1066800">
            <a:lnSpc>
              <a:spcPct val="90000"/>
            </a:lnSpc>
            <a:spcBef>
              <a:spcPct val="0"/>
            </a:spcBef>
            <a:spcAft>
              <a:spcPct val="20000"/>
            </a:spcAft>
            <a:buChar char="•"/>
          </a:pPr>
          <a:r>
            <a:rPr lang="af-ZA" sz="2400" kern="1200"/>
            <a:t>TF-IDF</a:t>
          </a:r>
          <a:endParaRPr lang="en-US" sz="2400" kern="1200"/>
        </a:p>
        <a:p>
          <a:pPr marL="228600" lvl="1" indent="-228600" algn="l" defTabSz="1066800">
            <a:lnSpc>
              <a:spcPct val="90000"/>
            </a:lnSpc>
            <a:spcBef>
              <a:spcPct val="0"/>
            </a:spcBef>
            <a:spcAft>
              <a:spcPct val="20000"/>
            </a:spcAft>
            <a:buChar char="•"/>
          </a:pPr>
          <a:r>
            <a:rPr lang="af-ZA" sz="2400" kern="1200"/>
            <a:t>Word2Vec</a:t>
          </a:r>
          <a:endParaRPr lang="en-US" sz="2400" kern="1200"/>
        </a:p>
      </dsp:txBody>
      <dsp:txXfrm>
        <a:off x="0" y="3560193"/>
        <a:ext cx="6266011" cy="1187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3E45E-C004-4E3B-88D1-16B5DDF0B74F}">
      <dsp:nvSpPr>
        <dsp:cNvPr id="0" name=""/>
        <dsp:cNvSpPr/>
      </dsp:nvSpPr>
      <dsp:spPr>
        <a:xfrm>
          <a:off x="0" y="13813"/>
          <a:ext cx="9952988" cy="9476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Sentiment analysis is a crucial component for any issue to undertake many types of tasks such as predicting financial performance, understanding customer opinion, providing early warnings, defining election results, and so on.</a:t>
          </a:r>
        </a:p>
      </dsp:txBody>
      <dsp:txXfrm>
        <a:off x="46263" y="60076"/>
        <a:ext cx="9860462" cy="855173"/>
      </dsp:txXfrm>
    </dsp:sp>
    <dsp:sp modelId="{0B774FA6-17A7-438E-BDEE-A4341460462A}">
      <dsp:nvSpPr>
        <dsp:cNvPr id="0" name=""/>
        <dsp:cNvSpPr/>
      </dsp:nvSpPr>
      <dsp:spPr>
        <a:xfrm>
          <a:off x="0" y="1013353"/>
          <a:ext cx="9952988" cy="80375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Build strategies, analyze customers' sentiments, how people respond to campaigns or new launches, and why consumers do not buy certain items. </a:t>
          </a:r>
        </a:p>
      </dsp:txBody>
      <dsp:txXfrm>
        <a:off x="39236" y="1052589"/>
        <a:ext cx="9874516" cy="725281"/>
      </dsp:txXfrm>
    </dsp:sp>
    <dsp:sp modelId="{EA993934-CA15-4B2A-83D4-871C4E514ECB}">
      <dsp:nvSpPr>
        <dsp:cNvPr id="0" name=""/>
        <dsp:cNvSpPr/>
      </dsp:nvSpPr>
      <dsp:spPr>
        <a:xfrm>
          <a:off x="0" y="1868947"/>
          <a:ext cx="9952988" cy="9476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Help us understand more about user requirements, adapt products and services, enhance customer support, and respond to social media in real-time and overtime.</a:t>
          </a:r>
        </a:p>
      </dsp:txBody>
      <dsp:txXfrm>
        <a:off x="46263" y="1915210"/>
        <a:ext cx="9860462" cy="855173"/>
      </dsp:txXfrm>
    </dsp:sp>
    <dsp:sp modelId="{5525D59D-B557-447F-B62B-6CAC49E0848E}">
      <dsp:nvSpPr>
        <dsp:cNvPr id="0" name=""/>
        <dsp:cNvSpPr/>
      </dsp:nvSpPr>
      <dsp:spPr>
        <a:xfrm>
          <a:off x="0" y="2868487"/>
          <a:ext cx="9952988" cy="7240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Improve marketing plan. Analyzing brand sentiment may help you understand the motives behind your consumers' purchase decisions</a:t>
          </a:r>
        </a:p>
      </dsp:txBody>
      <dsp:txXfrm>
        <a:off x="35348" y="2903835"/>
        <a:ext cx="9882292" cy="653403"/>
      </dsp:txXfrm>
    </dsp:sp>
    <dsp:sp modelId="{B9AA3540-5C1D-4FE0-BABA-4E022F195218}">
      <dsp:nvSpPr>
        <dsp:cNvPr id="0" name=""/>
        <dsp:cNvSpPr/>
      </dsp:nvSpPr>
      <dsp:spPr>
        <a:xfrm>
          <a:off x="0" y="3644426"/>
          <a:ext cx="9952988" cy="5340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Can provide you with data that will allow you to take your marketing approach to the next level. </a:t>
          </a:r>
        </a:p>
      </dsp:txBody>
      <dsp:txXfrm>
        <a:off x="26071" y="3670497"/>
        <a:ext cx="9900846" cy="481915"/>
      </dsp:txXfrm>
    </dsp:sp>
    <dsp:sp modelId="{52A0C814-9E15-4435-8A1E-800D4591F7C4}">
      <dsp:nvSpPr>
        <dsp:cNvPr id="0" name=""/>
        <dsp:cNvSpPr/>
      </dsp:nvSpPr>
      <dsp:spPr>
        <a:xfrm>
          <a:off x="0" y="4230324"/>
          <a:ext cx="9952988" cy="133767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Sentiment analysis is still a newcomer to marketing analysis and still struggling with sarcasm, although NLP, AI, and ML algorithms are improving in identifying distinct tones of Internet remarks. But still, the advantages of sentiment analysis are obvious. In the long term, sentiment analysis will improve your marketing performance.</a:t>
          </a:r>
          <a:endParaRPr lang="en-US" sz="1600" kern="1200" dirty="0"/>
        </a:p>
      </dsp:txBody>
      <dsp:txXfrm>
        <a:off x="65300" y="4295624"/>
        <a:ext cx="9822388" cy="12070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6/20/2021</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6/20/2021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9</a:t>
            </a:fld>
            <a:endParaRPr lang="en-US" dirty="0"/>
          </a:p>
        </p:txBody>
      </p:sp>
    </p:spTree>
    <p:extLst>
      <p:ext uri="{BB962C8B-B14F-4D97-AF65-F5344CB8AC3E}">
        <p14:creationId xmlns:p14="http://schemas.microsoft.com/office/powerpoint/2010/main" val="23974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ltLang="zh-TW"/>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altLang="zh-TW"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ltLang="zh-TW"/>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ltLang="zh-TW"/>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ltLang="zh-TW"/>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ltLang="zh-TW"/>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ltLang="zh-TW"/>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ltLang="zh-TW"/>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ltLang="zh-TW"/>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ltLang="zh-TW"/>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ltLang="zh-TW"/>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ltLang="zh-TW"/>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ltLang="zh-TW"/>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ltLang="zh-TW"/>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ltLang="zh-TW"/>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ltLang="zh-TW"/>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ltLang="zh-TW"/>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ltLang="zh-TW"/>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ltLang="zh-TW"/>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ltLang="zh-TW"/>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ltLang="zh-TW"/>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ltLang="zh-TW"/>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ltLang="zh-TW"/>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ltLang="zh-TW"/>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ltLang="zh-TW"/>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ltLang="zh-TW"/>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ltLang="zh-TW"/>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ltLang="zh-TW"/>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ltLang="zh-TW"/>
              <a:t>Click to edit Master title style</a:t>
            </a:r>
            <a:endParaRPr lang="en-US"/>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6.jpeg"/><Relationship Id="rId7" Type="http://schemas.openxmlformats.org/officeDocument/2006/relationships/image" Target="../media/image10.png"/><Relationship Id="rId12"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diagramColors" Target="../diagrams/colors1.xml"/><Relationship Id="rId5" Type="http://schemas.openxmlformats.org/officeDocument/2006/relationships/image" Target="../media/image8.jpeg"/><Relationship Id="rId10" Type="http://schemas.openxmlformats.org/officeDocument/2006/relationships/diagramQuickStyle" Target="../diagrams/quickStyle1.xml"/><Relationship Id="rId4" Type="http://schemas.openxmlformats.org/officeDocument/2006/relationships/image" Target="../media/image7.png"/><Relationship Id="rId9"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26608"/>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623583"/>
          </a:xfrm>
        </p:spPr>
        <p:txBody>
          <a:bodyPr>
            <a:normAutofit fontScale="90000"/>
          </a:bodyPr>
          <a:lstStyle/>
          <a:p>
            <a:r>
              <a:rPr lang="en-US" dirty="0"/>
              <a:t>“Sentiment Analysis on Amazon Kindle Book Review”</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0" y="4386470"/>
            <a:ext cx="7665139" cy="708645"/>
          </a:xfrm>
        </p:spPr>
        <p:txBody>
          <a:bodyPr>
            <a:normAutofit/>
          </a:bodyPr>
          <a:lstStyle/>
          <a:p>
            <a:r>
              <a:rPr lang="zh-TW" altLang="en-US" sz="2800" dirty="0"/>
              <a:t>黃秋月</a:t>
            </a:r>
            <a:r>
              <a:rPr lang="en-US" altLang="zh-TW" sz="2800" dirty="0"/>
              <a:t>-</a:t>
            </a:r>
            <a:r>
              <a:rPr lang="en-US" sz="2800" dirty="0"/>
              <a:t>H34075033</a:t>
            </a:r>
          </a:p>
        </p:txBody>
      </p:sp>
    </p:spTree>
    <p:extLst>
      <p:ext uri="{BB962C8B-B14F-4D97-AF65-F5344CB8AC3E}">
        <p14:creationId xmlns:p14="http://schemas.microsoft.com/office/powerpoint/2010/main" val="319640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5146160" y="609600"/>
            <a:ext cx="5978072" cy="1329732"/>
          </a:xfrm>
        </p:spPr>
        <p:txBody>
          <a:bodyPr vert="horz" lIns="91440" tIns="45720" rIns="91440" bIns="45720" rtlCol="0" anchor="ctr">
            <a:normAutofit/>
          </a:bodyPr>
          <a:lstStyle/>
          <a:p>
            <a:pPr algn="ctr">
              <a:spcBef>
                <a:spcPct val="0"/>
              </a:spcBef>
            </a:pPr>
            <a:r>
              <a:rPr lang="en-US"/>
              <a:t>Agenda</a:t>
            </a:r>
          </a:p>
        </p:txBody>
      </p:sp>
      <p:pic>
        <p:nvPicPr>
          <p:cNvPr id="207" name="Picture 206">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032" name="Picture 8" descr="My Take on the Kindle Fire After 30 Days of Use">
            <a:extLst>
              <a:ext uri="{FF2B5EF4-FFF2-40B4-BE49-F238E27FC236}">
                <a16:creationId xmlns:a16="http://schemas.microsoft.com/office/drawing/2014/main" id="{DFFAAC59-B754-463F-9083-4C869E31106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 b="4458"/>
          <a:stretch/>
        </p:blipFill>
        <p:spPr bwMode="auto">
          <a:xfrm>
            <a:off x="332381" y="321734"/>
            <a:ext cx="4031092" cy="19642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Ebook Reader for 2021 | Reviews by Wirecutter">
            <a:extLst>
              <a:ext uri="{FF2B5EF4-FFF2-40B4-BE49-F238E27FC236}">
                <a16:creationId xmlns:a16="http://schemas.microsoft.com/office/drawing/2014/main" id="{22391237-B835-4B99-B8DE-DDBD48B053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37" r="3" b="1810"/>
          <a:stretch/>
        </p:blipFill>
        <p:spPr bwMode="auto">
          <a:xfrm>
            <a:off x="319071" y="4712716"/>
            <a:ext cx="4031092" cy="19642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12 design principles of a modern eCommerce store | Kays Harbor">
            <a:extLst>
              <a:ext uri="{FF2B5EF4-FFF2-40B4-BE49-F238E27FC236}">
                <a16:creationId xmlns:a16="http://schemas.microsoft.com/office/drawing/2014/main" id="{D2856FDD-7FB7-4E01-AC8A-0970F39688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8920" r="3" b="3"/>
          <a:stretch/>
        </p:blipFill>
        <p:spPr bwMode="auto">
          <a:xfrm>
            <a:off x="332381" y="2446867"/>
            <a:ext cx="4031092" cy="196426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2</a:t>
            </a:fld>
            <a:endParaRPr lang="en-US"/>
          </a:p>
        </p:txBody>
      </p:sp>
      <p:graphicFrame>
        <p:nvGraphicFramePr>
          <p:cNvPr id="1034" name="Text Placeholder 26">
            <a:extLst>
              <a:ext uri="{FF2B5EF4-FFF2-40B4-BE49-F238E27FC236}">
                <a16:creationId xmlns:a16="http://schemas.microsoft.com/office/drawing/2014/main" id="{C200C66E-933E-4598-8D76-1EC3A0352504}"/>
              </a:ext>
            </a:extLst>
          </p:cNvPr>
          <p:cNvGraphicFramePr/>
          <p:nvPr>
            <p:extLst>
              <p:ext uri="{D42A27DB-BD31-4B8C-83A1-F6EECF244321}">
                <p14:modId xmlns:p14="http://schemas.microsoft.com/office/powerpoint/2010/main" val="1342659205"/>
              </p:ext>
            </p:extLst>
          </p:nvPr>
        </p:nvGraphicFramePr>
        <p:xfrm>
          <a:off x="5146160" y="2095081"/>
          <a:ext cx="5978072" cy="35997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588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52DD0-19B1-4365-8108-89CEE9E299FB}"/>
              </a:ext>
            </a:extLst>
          </p:cNvPr>
          <p:cNvSpPr>
            <a:spLocks noGrp="1"/>
          </p:cNvSpPr>
          <p:nvPr>
            <p:ph type="title"/>
          </p:nvPr>
        </p:nvSpPr>
        <p:spPr>
          <a:xfrm>
            <a:off x="924443" y="1023257"/>
            <a:ext cx="3732902" cy="4570457"/>
          </a:xfrm>
          <a:effectLst/>
        </p:spPr>
        <p:txBody>
          <a:bodyPr>
            <a:normAutofit/>
          </a:bodyPr>
          <a:lstStyle/>
          <a:p>
            <a:pPr algn="l"/>
            <a:r>
              <a:rPr lang="en-US" altLang="zh-TW" dirty="0"/>
              <a:t>Background and motivation</a:t>
            </a:r>
            <a:endParaRPr lang="zh-TW" altLang="en-US"/>
          </a:p>
        </p:txBody>
      </p:sp>
      <p:cxnSp>
        <p:nvCxnSpPr>
          <p:cNvPr id="15" name="Straight Connector 14">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F2F3CA-35DE-477B-BC18-9D2F028BDE08}"/>
              </a:ext>
            </a:extLst>
          </p:cNvPr>
          <p:cNvSpPr>
            <a:spLocks noGrp="1"/>
          </p:cNvSpPr>
          <p:nvPr>
            <p:ph idx="1"/>
          </p:nvPr>
        </p:nvSpPr>
        <p:spPr>
          <a:xfrm>
            <a:off x="5252560" y="1023257"/>
            <a:ext cx="6025645" cy="5110257"/>
          </a:xfrm>
          <a:effectLst/>
        </p:spPr>
        <p:txBody>
          <a:bodyPr anchor="ctr">
            <a:normAutofit/>
          </a:bodyPr>
          <a:lstStyle/>
          <a:p>
            <a:pPr>
              <a:lnSpc>
                <a:spcPct val="90000"/>
              </a:lnSpc>
              <a:buFont typeface="Wingdings" panose="05000000000000000000" pitchFamily="2" charset="2"/>
              <a:buChar char="n"/>
            </a:pPr>
            <a:r>
              <a:rPr lang="en-US" altLang="zh-TW" sz="1900" dirty="0"/>
              <a:t>Demand for e-commerce is increasing</a:t>
            </a:r>
          </a:p>
          <a:p>
            <a:pPr>
              <a:lnSpc>
                <a:spcPct val="90000"/>
              </a:lnSpc>
              <a:buFont typeface="Wingdings" panose="05000000000000000000" pitchFamily="2" charset="2"/>
              <a:buChar char="n"/>
            </a:pPr>
            <a:r>
              <a:rPr lang="en-US" altLang="zh-TW" sz="1900" dirty="0"/>
              <a:t>Voices of customer's concern </a:t>
            </a:r>
          </a:p>
          <a:p>
            <a:pPr>
              <a:lnSpc>
                <a:spcPct val="90000"/>
              </a:lnSpc>
              <a:buFont typeface="Wingdings" panose="05000000000000000000" pitchFamily="2" charset="2"/>
              <a:buChar char="n"/>
            </a:pPr>
            <a:r>
              <a:rPr lang="en-US" altLang="zh-TW" sz="1900" dirty="0"/>
              <a:t>Customers share their opinion by giving feedbacks </a:t>
            </a:r>
          </a:p>
          <a:p>
            <a:pPr>
              <a:lnSpc>
                <a:spcPct val="90000"/>
              </a:lnSpc>
              <a:buFont typeface="Wingdings" panose="05000000000000000000" pitchFamily="2" charset="2"/>
              <a:buChar char="n"/>
            </a:pPr>
            <a:r>
              <a:rPr lang="en-US" altLang="zh-TW" sz="1900" dirty="0"/>
              <a:t>Consumer comments on can be a beneficial source for presenting consumer insights</a:t>
            </a:r>
          </a:p>
          <a:p>
            <a:pPr>
              <a:lnSpc>
                <a:spcPct val="90000"/>
              </a:lnSpc>
              <a:buFont typeface="Wingdings" panose="05000000000000000000" pitchFamily="2" charset="2"/>
              <a:buChar char="n"/>
            </a:pPr>
            <a:r>
              <a:rPr lang="en-US" altLang="zh-TW" sz="1900" dirty="0"/>
              <a:t>Provides a source for identifying client's needs </a:t>
            </a:r>
          </a:p>
          <a:p>
            <a:pPr>
              <a:lnSpc>
                <a:spcPct val="90000"/>
              </a:lnSpc>
              <a:buFont typeface="Wingdings" panose="05000000000000000000" pitchFamily="2" charset="2"/>
              <a:buChar char="n"/>
            </a:pPr>
            <a:r>
              <a:rPr lang="en-US" altLang="zh-TW" sz="1900" dirty="0"/>
              <a:t>online reviews consumers generate a huge amount of brand-related information that includes a decisive potential business value for marketing purposes. </a:t>
            </a:r>
          </a:p>
          <a:p>
            <a:pPr>
              <a:lnSpc>
                <a:spcPct val="90000"/>
              </a:lnSpc>
              <a:buFont typeface="Wingdings" panose="05000000000000000000" pitchFamily="2" charset="2"/>
              <a:buChar char="n"/>
            </a:pPr>
            <a:r>
              <a:rPr lang="en-US" altLang="zh-TW" sz="1900" dirty="0"/>
              <a:t>Increase customers satisfaction </a:t>
            </a:r>
          </a:p>
          <a:p>
            <a:pPr>
              <a:lnSpc>
                <a:spcPct val="90000"/>
              </a:lnSpc>
              <a:buFont typeface="Wingdings" panose="05000000000000000000" pitchFamily="2" charset="2"/>
              <a:buChar char="n"/>
            </a:pPr>
            <a:r>
              <a:rPr lang="en-US" altLang="zh-TW" sz="1900" dirty="0"/>
              <a:t>I selected Amazon book reviews to show the benefits of the suggested interactive dashboard in aiding decision-makers.</a:t>
            </a:r>
          </a:p>
          <a:p>
            <a:pPr>
              <a:lnSpc>
                <a:spcPct val="90000"/>
              </a:lnSpc>
              <a:buFont typeface="Wingdings" panose="05000000000000000000" pitchFamily="2" charset="2"/>
              <a:buChar char="n"/>
            </a:pPr>
            <a:endParaRPr lang="en-US" altLang="zh-TW" sz="1900" dirty="0"/>
          </a:p>
          <a:p>
            <a:pPr>
              <a:lnSpc>
                <a:spcPct val="90000"/>
              </a:lnSpc>
              <a:buFont typeface="Wingdings" panose="05000000000000000000" pitchFamily="2" charset="2"/>
              <a:buChar char="n"/>
            </a:pPr>
            <a:endParaRPr lang="zh-TW" altLang="en-US" sz="1900" dirty="0"/>
          </a:p>
        </p:txBody>
      </p:sp>
      <p:sp>
        <p:nvSpPr>
          <p:cNvPr id="6" name="Slide Number Placeholder 5">
            <a:extLst>
              <a:ext uri="{FF2B5EF4-FFF2-40B4-BE49-F238E27FC236}">
                <a16:creationId xmlns:a16="http://schemas.microsoft.com/office/drawing/2014/main" id="{7A3DC411-90C0-48E6-A87E-68ACF92628D7}"/>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3</a:t>
            </a:fld>
            <a:endParaRPr lang="en-US"/>
          </a:p>
        </p:txBody>
      </p:sp>
    </p:spTree>
    <p:extLst>
      <p:ext uri="{BB962C8B-B14F-4D97-AF65-F5344CB8AC3E}">
        <p14:creationId xmlns:p14="http://schemas.microsoft.com/office/powerpoint/2010/main" val="3733780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52DD0-19B1-4365-8108-89CEE9E299FB}"/>
              </a:ext>
            </a:extLst>
          </p:cNvPr>
          <p:cNvSpPr>
            <a:spLocks noGrp="1"/>
          </p:cNvSpPr>
          <p:nvPr>
            <p:ph type="title"/>
          </p:nvPr>
        </p:nvSpPr>
        <p:spPr>
          <a:xfrm>
            <a:off x="913795" y="609599"/>
            <a:ext cx="5978072" cy="1481150"/>
          </a:xfrm>
        </p:spPr>
        <p:txBody>
          <a:bodyPr>
            <a:normAutofit/>
          </a:bodyPr>
          <a:lstStyle/>
          <a:p>
            <a:pPr lvl="0"/>
            <a:r>
              <a:rPr lang="en-US" altLang="zh-TW" dirty="0"/>
              <a:t>Literature review</a:t>
            </a:r>
          </a:p>
        </p:txBody>
      </p:sp>
      <p:sp>
        <p:nvSpPr>
          <p:cNvPr id="3" name="Content Placeholder 2">
            <a:extLst>
              <a:ext uri="{FF2B5EF4-FFF2-40B4-BE49-F238E27FC236}">
                <a16:creationId xmlns:a16="http://schemas.microsoft.com/office/drawing/2014/main" id="{C5F2F3CA-35DE-477B-BC18-9D2F028BDE08}"/>
              </a:ext>
            </a:extLst>
          </p:cNvPr>
          <p:cNvSpPr>
            <a:spLocks noGrp="1"/>
          </p:cNvSpPr>
          <p:nvPr>
            <p:ph idx="1"/>
          </p:nvPr>
        </p:nvSpPr>
        <p:spPr>
          <a:xfrm>
            <a:off x="913795" y="1871003"/>
            <a:ext cx="5978072" cy="4656405"/>
          </a:xfrm>
        </p:spPr>
        <p:txBody>
          <a:bodyPr anchor="ctr">
            <a:normAutofit lnSpcReduction="10000"/>
          </a:bodyPr>
          <a:lstStyle/>
          <a:p>
            <a:pPr>
              <a:lnSpc>
                <a:spcPct val="90000"/>
              </a:lnSpc>
            </a:pPr>
            <a:r>
              <a:rPr lang="en-US" altLang="zh-TW" sz="2400" dirty="0"/>
              <a:t>Sentiment analysis, also known as opinion mining, investigates, analyzes, and extracts subjective texts containing users' views, preferences, and sentiments.</a:t>
            </a:r>
          </a:p>
          <a:p>
            <a:pPr>
              <a:lnSpc>
                <a:spcPct val="90000"/>
              </a:lnSpc>
            </a:pPr>
            <a:r>
              <a:rPr lang="en-US" altLang="zh-TW" sz="2400" dirty="0"/>
              <a:t>It is defined as the work of determining writers' perspectives on specific topics. The perspectives expressed by people that have an impact on people's decision-making processes. </a:t>
            </a:r>
          </a:p>
          <a:p>
            <a:pPr>
              <a:lnSpc>
                <a:spcPct val="90000"/>
              </a:lnSpc>
            </a:pPr>
            <a:r>
              <a:rPr lang="en-US" altLang="zh-TW" sz="2400" dirty="0"/>
              <a:t>When a person wants to buy something online, he or she will generally start by reading reviews and comments made by other people about the available possibilities.</a:t>
            </a:r>
            <a:endParaRPr lang="zh-TW" altLang="en-US" sz="2400" dirty="0"/>
          </a:p>
        </p:txBody>
      </p:sp>
      <p:pic>
        <p:nvPicPr>
          <p:cNvPr id="10" name="Picture 7">
            <a:extLst>
              <a:ext uri="{FF2B5EF4-FFF2-40B4-BE49-F238E27FC236}">
                <a16:creationId xmlns:a16="http://schemas.microsoft.com/office/drawing/2014/main" id="{4F67FB3E-C31C-44FC-A712-7326B8F4F78B}"/>
              </a:ext>
            </a:extLst>
          </p:cNvPr>
          <p:cNvPicPr>
            <a:picLocks noChangeAspect="1"/>
          </p:cNvPicPr>
          <p:nvPr/>
        </p:nvPicPr>
        <p:blipFill rotWithShape="1">
          <a:blip r:embed="rId3"/>
          <a:srcRect l="34529" r="20974" b="-1"/>
          <a:stretch/>
        </p:blipFill>
        <p:spPr>
          <a:xfrm>
            <a:off x="7620351" y="10"/>
            <a:ext cx="4571649" cy="6857990"/>
          </a:xfrm>
          <a:prstGeom prst="rect">
            <a:avLst/>
          </a:prstGeom>
        </p:spPr>
      </p:pic>
      <p:pic>
        <p:nvPicPr>
          <p:cNvPr id="21" name="Picture 2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
        <p:nvSpPr>
          <p:cNvPr id="5" name="Date Placeholder 4">
            <a:extLst>
              <a:ext uri="{FF2B5EF4-FFF2-40B4-BE49-F238E27FC236}">
                <a16:creationId xmlns:a16="http://schemas.microsoft.com/office/drawing/2014/main" id="{84EA7AA6-AFDD-42F5-B564-EC4E1AD0DF59}"/>
              </a:ext>
            </a:extLst>
          </p:cNvPr>
          <p:cNvSpPr>
            <a:spLocks noGrp="1"/>
          </p:cNvSpPr>
          <p:nvPr>
            <p:ph type="dt" sz="half" idx="10"/>
          </p:nvPr>
        </p:nvSpPr>
        <p:spPr>
          <a:xfrm>
            <a:off x="7678736" y="5883275"/>
            <a:ext cx="2743200" cy="365125"/>
          </a:xfrm>
        </p:spPr>
        <p:txBody>
          <a:bodyPr>
            <a:normAutofit/>
          </a:bodyPr>
          <a:lstStyle/>
          <a:p>
            <a:pPr>
              <a:spcAft>
                <a:spcPts val="600"/>
              </a:spcAft>
            </a:pPr>
            <a:r>
              <a:rPr lang="en-US">
                <a:solidFill>
                  <a:srgbClr val="FFFFFF"/>
                </a:solidFill>
              </a:rPr>
              <a:t>20XX</a:t>
            </a:r>
          </a:p>
        </p:txBody>
      </p:sp>
      <p:sp>
        <p:nvSpPr>
          <p:cNvPr id="6" name="Slide Number Placeholder 5">
            <a:extLst>
              <a:ext uri="{FF2B5EF4-FFF2-40B4-BE49-F238E27FC236}">
                <a16:creationId xmlns:a16="http://schemas.microsoft.com/office/drawing/2014/main" id="{7A3DC411-90C0-48E6-A87E-68ACF92628D7}"/>
              </a:ext>
            </a:extLst>
          </p:cNvPr>
          <p:cNvSpPr>
            <a:spLocks noGrp="1"/>
          </p:cNvSpPr>
          <p:nvPr>
            <p:ph type="sldNum" sz="quarter" idx="12"/>
          </p:nvPr>
        </p:nvSpPr>
        <p:spPr>
          <a:xfrm>
            <a:off x="10514011" y="5883275"/>
            <a:ext cx="753545" cy="365125"/>
          </a:xfrm>
        </p:spPr>
        <p:txBody>
          <a:bodyPr>
            <a:normAutofit/>
          </a:bodyPr>
          <a:lstStyle/>
          <a:p>
            <a:pPr>
              <a:spcAft>
                <a:spcPts val="600"/>
              </a:spcAft>
            </a:pPr>
            <a:fld id="{3A98EE3D-8CD1-4C3F-BD1C-C98C9596463C}"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45983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F9F02DC-3DEA-4B37-BB42-A06E3C76B442}"/>
              </a:ext>
            </a:extLst>
          </p:cNvPr>
          <p:cNvPicPr>
            <a:picLocks noChangeAspect="1"/>
          </p:cNvPicPr>
          <p:nvPr/>
        </p:nvPicPr>
        <p:blipFill rotWithShape="1">
          <a:blip r:embed="rId3"/>
          <a:srcRect l="20790" r="29210"/>
          <a:stretch/>
        </p:blipFill>
        <p:spPr>
          <a:xfrm>
            <a:off x="-8622" y="10"/>
            <a:ext cx="6096000" cy="6857990"/>
          </a:xfrm>
          <a:prstGeom prst="rect">
            <a:avLst/>
          </a:prstGeom>
        </p:spPr>
      </p:pic>
      <p:pic>
        <p:nvPicPr>
          <p:cNvPr id="21" name="Picture 2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6652DD0-19B1-4365-8108-89CEE9E299FB}"/>
              </a:ext>
            </a:extLst>
          </p:cNvPr>
          <p:cNvSpPr>
            <a:spLocks noGrp="1"/>
          </p:cNvSpPr>
          <p:nvPr>
            <p:ph type="title"/>
          </p:nvPr>
        </p:nvSpPr>
        <p:spPr>
          <a:xfrm>
            <a:off x="6833229" y="-104225"/>
            <a:ext cx="4538124" cy="970450"/>
          </a:xfrm>
        </p:spPr>
        <p:txBody>
          <a:bodyPr anchor="b">
            <a:normAutofit/>
          </a:bodyPr>
          <a:lstStyle/>
          <a:p>
            <a:pPr lvl="0" algn="l"/>
            <a:r>
              <a:rPr lang="en-US" altLang="zh-TW" sz="3200" dirty="0"/>
              <a:t>Research method</a:t>
            </a:r>
          </a:p>
        </p:txBody>
      </p:sp>
      <p:sp>
        <p:nvSpPr>
          <p:cNvPr id="3" name="Content Placeholder 2">
            <a:extLst>
              <a:ext uri="{FF2B5EF4-FFF2-40B4-BE49-F238E27FC236}">
                <a16:creationId xmlns:a16="http://schemas.microsoft.com/office/drawing/2014/main" id="{C5F2F3CA-35DE-477B-BC18-9D2F028BDE08}"/>
              </a:ext>
            </a:extLst>
          </p:cNvPr>
          <p:cNvSpPr>
            <a:spLocks noGrp="1"/>
          </p:cNvSpPr>
          <p:nvPr>
            <p:ph idx="1"/>
          </p:nvPr>
        </p:nvSpPr>
        <p:spPr>
          <a:xfrm>
            <a:off x="6096000" y="866225"/>
            <a:ext cx="5819335" cy="5991774"/>
          </a:xfrm>
        </p:spPr>
        <p:txBody>
          <a:bodyPr anchor="t">
            <a:normAutofit/>
          </a:bodyPr>
          <a:lstStyle/>
          <a:p>
            <a:pPr>
              <a:lnSpc>
                <a:spcPct val="90000"/>
              </a:lnSpc>
            </a:pPr>
            <a:r>
              <a:rPr lang="en-US" altLang="zh-TW" dirty="0"/>
              <a:t>Sentiment Analysis analyzes and processes the emotions in textual data.</a:t>
            </a:r>
          </a:p>
          <a:p>
            <a:pPr>
              <a:lnSpc>
                <a:spcPct val="90000"/>
              </a:lnSpc>
            </a:pPr>
            <a:r>
              <a:rPr lang="en-US" altLang="zh-TW" dirty="0"/>
              <a:t>Determines if the provided information is favorable, negative, or neutral towards a certain topic or product.</a:t>
            </a:r>
          </a:p>
          <a:p>
            <a:pPr>
              <a:lnSpc>
                <a:spcPct val="90000"/>
              </a:lnSpc>
            </a:pPr>
            <a:r>
              <a:rPr lang="en-US" altLang="zh-TW" dirty="0"/>
              <a:t>Sentiment Analysis employs techniques from NLP, AI and ML to process textual data.</a:t>
            </a:r>
          </a:p>
          <a:p>
            <a:pPr>
              <a:lnSpc>
                <a:spcPct val="90000"/>
              </a:lnSpc>
            </a:pPr>
            <a:r>
              <a:rPr lang="en-US" altLang="zh-TW" dirty="0"/>
              <a:t>Sentiment analysis is a machine learning technique that examines the text for polarity, ranging from positive to negative. Machines learn how to identify sentiment without human intervention by training machine learning techniques with instances of emotions in text. Machine Learning for sentiment analysis starts with the collection of datasets. This dataset may be noisy; Therefore, it should be pre-processed using various Natural Language Processing (NLP) approaches.</a:t>
            </a:r>
            <a:endParaRPr lang="zh-TW" altLang="en-US" dirty="0"/>
          </a:p>
        </p:txBody>
      </p:sp>
      <p:sp>
        <p:nvSpPr>
          <p:cNvPr id="6" name="Slide Number Placeholder 5">
            <a:extLst>
              <a:ext uri="{FF2B5EF4-FFF2-40B4-BE49-F238E27FC236}">
                <a16:creationId xmlns:a16="http://schemas.microsoft.com/office/drawing/2014/main" id="{7A3DC411-90C0-48E6-A87E-68ACF92628D7}"/>
              </a:ext>
            </a:extLst>
          </p:cNvPr>
          <p:cNvSpPr>
            <a:spLocks noGrp="1"/>
          </p:cNvSpPr>
          <p:nvPr>
            <p:ph type="sldNum" sz="quarter" idx="12"/>
          </p:nvPr>
        </p:nvSpPr>
        <p:spPr>
          <a:xfrm>
            <a:off x="10514011" y="5883275"/>
            <a:ext cx="753545" cy="365125"/>
          </a:xfrm>
        </p:spPr>
        <p:txBody>
          <a:bodyPr>
            <a:normAutofit/>
          </a:bodyPr>
          <a:lstStyle/>
          <a:p>
            <a:pPr>
              <a:spcAft>
                <a:spcPts val="600"/>
              </a:spcAft>
            </a:pPr>
            <a:fld id="{3A98EE3D-8CD1-4C3F-BD1C-C98C9596463C}"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59606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55EB-5E4A-4EA0-8DF4-CF44881FB874}"/>
              </a:ext>
            </a:extLst>
          </p:cNvPr>
          <p:cNvSpPr>
            <a:spLocks noGrp="1"/>
          </p:cNvSpPr>
          <p:nvPr>
            <p:ph type="title"/>
          </p:nvPr>
        </p:nvSpPr>
        <p:spPr>
          <a:xfrm>
            <a:off x="633743" y="609599"/>
            <a:ext cx="3413156" cy="5273675"/>
          </a:xfrm>
        </p:spPr>
        <p:txBody>
          <a:bodyPr>
            <a:normAutofit/>
          </a:bodyPr>
          <a:lstStyle/>
          <a:p>
            <a:r>
              <a:rPr lang="en-US" altLang="zh-TW" dirty="0"/>
              <a:t>The Sentiment Analysis classification framework is illustrated as follows,</a:t>
            </a:r>
            <a:endParaRPr lang="zh-TW" altLang="en-US"/>
          </a:p>
        </p:txBody>
      </p:sp>
      <p:pic>
        <p:nvPicPr>
          <p:cNvPr id="12" name="Picture 1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5" name="Date Placeholder 4">
            <a:extLst>
              <a:ext uri="{FF2B5EF4-FFF2-40B4-BE49-F238E27FC236}">
                <a16:creationId xmlns:a16="http://schemas.microsoft.com/office/drawing/2014/main" id="{FCE5457A-A216-4247-A95D-14C89C0882D9}"/>
              </a:ext>
            </a:extLst>
          </p:cNvPr>
          <p:cNvSpPr>
            <a:spLocks noGrp="1"/>
          </p:cNvSpPr>
          <p:nvPr>
            <p:ph type="dt" sz="half" idx="10"/>
          </p:nvPr>
        </p:nvSpPr>
        <p:spPr>
          <a:xfrm>
            <a:off x="7678736" y="6000749"/>
            <a:ext cx="2743200" cy="365125"/>
          </a:xfrm>
        </p:spPr>
        <p:txBody>
          <a:bodyPr>
            <a:normAutofit/>
          </a:bodyPr>
          <a:lstStyle/>
          <a:p>
            <a:pPr>
              <a:spcAft>
                <a:spcPts val="600"/>
              </a:spcAft>
            </a:pPr>
            <a:r>
              <a:rPr lang="en-US"/>
              <a:t>20XX</a:t>
            </a:r>
          </a:p>
        </p:txBody>
      </p:sp>
      <p:sp>
        <p:nvSpPr>
          <p:cNvPr id="6" name="Slide Number Placeholder 5">
            <a:extLst>
              <a:ext uri="{FF2B5EF4-FFF2-40B4-BE49-F238E27FC236}">
                <a16:creationId xmlns:a16="http://schemas.microsoft.com/office/drawing/2014/main" id="{5AE79F86-FED9-4A73-AE0D-644C0D985B59}"/>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6</a:t>
            </a:fld>
            <a:endParaRPr lang="en-US"/>
          </a:p>
        </p:txBody>
      </p:sp>
      <p:graphicFrame>
        <p:nvGraphicFramePr>
          <p:cNvPr id="8" name="Content Placeholder 2">
            <a:extLst>
              <a:ext uri="{FF2B5EF4-FFF2-40B4-BE49-F238E27FC236}">
                <a16:creationId xmlns:a16="http://schemas.microsoft.com/office/drawing/2014/main" id="{30699B1C-81CD-4EFC-A3A7-45F904E5D049}"/>
              </a:ext>
            </a:extLst>
          </p:cNvPr>
          <p:cNvGraphicFramePr>
            <a:graphicFrameLocks noGrp="1"/>
          </p:cNvGraphicFramePr>
          <p:nvPr>
            <p:ph idx="1"/>
            <p:extLst>
              <p:ext uri="{D42A27DB-BD31-4B8C-83A1-F6EECF244321}">
                <p14:modId xmlns:p14="http://schemas.microsoft.com/office/powerpoint/2010/main" val="3155033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48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52DD0-19B1-4365-8108-89CEE9E299FB}"/>
              </a:ext>
            </a:extLst>
          </p:cNvPr>
          <p:cNvSpPr>
            <a:spLocks noGrp="1"/>
          </p:cNvSpPr>
          <p:nvPr>
            <p:ph type="title"/>
          </p:nvPr>
        </p:nvSpPr>
        <p:spPr>
          <a:xfrm>
            <a:off x="924443" y="1023257"/>
            <a:ext cx="3732902" cy="4570457"/>
          </a:xfrm>
          <a:effectLst/>
        </p:spPr>
        <p:txBody>
          <a:bodyPr>
            <a:normAutofit/>
          </a:bodyPr>
          <a:lstStyle/>
          <a:p>
            <a:pPr lvl="0" algn="l"/>
            <a:r>
              <a:rPr lang="en-US" altLang="zh-TW" sz="3700"/>
              <a:t>Experimentation details</a:t>
            </a:r>
          </a:p>
        </p:txBody>
      </p:sp>
      <p:cxnSp>
        <p:nvCxnSpPr>
          <p:cNvPr id="15" name="Straight Connector 14">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F2F3CA-35DE-477B-BC18-9D2F028BDE08}"/>
              </a:ext>
            </a:extLst>
          </p:cNvPr>
          <p:cNvSpPr>
            <a:spLocks noGrp="1"/>
          </p:cNvSpPr>
          <p:nvPr>
            <p:ph idx="1"/>
          </p:nvPr>
        </p:nvSpPr>
        <p:spPr>
          <a:xfrm>
            <a:off x="5252560" y="1023257"/>
            <a:ext cx="6025645" cy="4570457"/>
          </a:xfrm>
          <a:effectLst/>
        </p:spPr>
        <p:txBody>
          <a:bodyPr anchor="ctr">
            <a:normAutofit/>
          </a:bodyPr>
          <a:lstStyle/>
          <a:p>
            <a:r>
              <a:rPr lang="en-US" altLang="zh-TW" dirty="0"/>
              <a:t>I used sentiment analysis of Amazon kindle store reviews dataset from Kaggle </a:t>
            </a:r>
          </a:p>
          <a:p>
            <a:r>
              <a:rPr lang="en-US" altLang="zh-TW" dirty="0"/>
              <a:t>Contains product reviews from the Amazon Kindle Store category from May 1996 - July 2014. There are a total of 982619 entries in this database.</a:t>
            </a:r>
          </a:p>
          <a:p>
            <a:r>
              <a:rPr lang="af-ZA" altLang="zh-TW" dirty="0"/>
              <a:t> Examine the dataset</a:t>
            </a:r>
          </a:p>
          <a:p>
            <a:r>
              <a:rPr lang="af-ZA" altLang="zh-TW" dirty="0"/>
              <a:t>Remove irrelevant elements for modeling</a:t>
            </a:r>
          </a:p>
          <a:p>
            <a:r>
              <a:rPr lang="en-US" altLang="zh-TW" dirty="0"/>
              <a:t>Naive Bayes technique to classify the dataset</a:t>
            </a:r>
            <a:endParaRPr lang="zh-TW" altLang="en-US" dirty="0"/>
          </a:p>
        </p:txBody>
      </p:sp>
      <p:sp>
        <p:nvSpPr>
          <p:cNvPr id="5" name="Date Placeholder 4">
            <a:extLst>
              <a:ext uri="{FF2B5EF4-FFF2-40B4-BE49-F238E27FC236}">
                <a16:creationId xmlns:a16="http://schemas.microsoft.com/office/drawing/2014/main" id="{84EA7AA6-AFDD-42F5-B564-EC4E1AD0DF59}"/>
              </a:ext>
            </a:extLst>
          </p:cNvPr>
          <p:cNvSpPr>
            <a:spLocks noGrp="1"/>
          </p:cNvSpPr>
          <p:nvPr>
            <p:ph type="dt" sz="half" idx="10"/>
          </p:nvPr>
        </p:nvSpPr>
        <p:spPr>
          <a:xfrm>
            <a:off x="7678736" y="6000749"/>
            <a:ext cx="2743200" cy="365125"/>
          </a:xfrm>
        </p:spPr>
        <p:txBody>
          <a:bodyPr>
            <a:normAutofit/>
          </a:bodyPr>
          <a:lstStyle/>
          <a:p>
            <a:pPr>
              <a:spcAft>
                <a:spcPts val="600"/>
              </a:spcAft>
            </a:pPr>
            <a:r>
              <a:rPr lang="en-US"/>
              <a:t>20XX</a:t>
            </a:r>
          </a:p>
        </p:txBody>
      </p:sp>
      <p:sp>
        <p:nvSpPr>
          <p:cNvPr id="6" name="Slide Number Placeholder 5">
            <a:extLst>
              <a:ext uri="{FF2B5EF4-FFF2-40B4-BE49-F238E27FC236}">
                <a16:creationId xmlns:a16="http://schemas.microsoft.com/office/drawing/2014/main" id="{7A3DC411-90C0-48E6-A87E-68ACF92628D7}"/>
              </a:ext>
            </a:extLst>
          </p:cNvPr>
          <p:cNvSpPr>
            <a:spLocks noGrp="1"/>
          </p:cNvSpPr>
          <p:nvPr>
            <p:ph type="sldNum" sz="quarter" idx="12"/>
          </p:nvPr>
        </p:nvSpPr>
        <p:spPr>
          <a:xfrm>
            <a:off x="10514011" y="6000749"/>
            <a:ext cx="753545" cy="365125"/>
          </a:xfrm>
        </p:spPr>
        <p:txBody>
          <a:bodyPr>
            <a:normAutofit/>
          </a:bodyPr>
          <a:lstStyle/>
          <a:p>
            <a:pPr>
              <a:spcAft>
                <a:spcPts val="600"/>
              </a:spcAft>
            </a:pPr>
            <a:fld id="{3A98EE3D-8CD1-4C3F-BD1C-C98C9596463C}" type="slidenum">
              <a:rPr lang="en-US" smtClean="0"/>
              <a:pPr>
                <a:spcAft>
                  <a:spcPts val="600"/>
                </a:spcAft>
              </a:pPr>
              <a:t>7</a:t>
            </a:fld>
            <a:endParaRPr lang="en-US"/>
          </a:p>
        </p:txBody>
      </p:sp>
      <p:pic>
        <p:nvPicPr>
          <p:cNvPr id="17" name="Picture 16">
            <a:extLst>
              <a:ext uri="{FF2B5EF4-FFF2-40B4-BE49-F238E27FC236}">
                <a16:creationId xmlns:a16="http://schemas.microsoft.com/office/drawing/2014/main" id="{92323418-3E3B-4565-AD44-7C7480A40BB7}"/>
              </a:ext>
            </a:extLst>
          </p:cNvPr>
          <p:cNvPicPr>
            <a:picLocks noChangeAspect="1"/>
          </p:cNvPicPr>
          <p:nvPr/>
        </p:nvPicPr>
        <p:blipFill>
          <a:blip r:embed="rId2"/>
          <a:stretch>
            <a:fillRect/>
          </a:stretch>
        </p:blipFill>
        <p:spPr>
          <a:xfrm>
            <a:off x="5542823" y="5165163"/>
            <a:ext cx="4971188" cy="1177143"/>
          </a:xfrm>
          <a:prstGeom prst="rect">
            <a:avLst/>
          </a:prstGeom>
        </p:spPr>
      </p:pic>
    </p:spTree>
    <p:extLst>
      <p:ext uri="{BB962C8B-B14F-4D97-AF65-F5344CB8AC3E}">
        <p14:creationId xmlns:p14="http://schemas.microsoft.com/office/powerpoint/2010/main" val="379604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2DD0-19B1-4365-8108-89CEE9E299FB}"/>
              </a:ext>
            </a:extLst>
          </p:cNvPr>
          <p:cNvSpPr>
            <a:spLocks noGrp="1"/>
          </p:cNvSpPr>
          <p:nvPr>
            <p:ph type="title"/>
          </p:nvPr>
        </p:nvSpPr>
        <p:spPr>
          <a:xfrm>
            <a:off x="913795" y="59496"/>
            <a:ext cx="10353762" cy="1257300"/>
          </a:xfrm>
        </p:spPr>
        <p:txBody>
          <a:bodyPr>
            <a:normAutofit/>
          </a:bodyPr>
          <a:lstStyle/>
          <a:p>
            <a:pPr lvl="0"/>
            <a:r>
              <a:rPr lang="en-US" altLang="zh-TW"/>
              <a:t>Discussion</a:t>
            </a:r>
            <a:endParaRPr lang="en-US" altLang="zh-TW" dirty="0"/>
          </a:p>
        </p:txBody>
      </p:sp>
      <p:graphicFrame>
        <p:nvGraphicFramePr>
          <p:cNvPr id="8" name="Content Placeholder 2">
            <a:extLst>
              <a:ext uri="{FF2B5EF4-FFF2-40B4-BE49-F238E27FC236}">
                <a16:creationId xmlns:a16="http://schemas.microsoft.com/office/drawing/2014/main" id="{AA60D277-1D82-4F90-BA89-A2812B103E58}"/>
              </a:ext>
            </a:extLst>
          </p:cNvPr>
          <p:cNvGraphicFramePr>
            <a:graphicFrameLocks noGrp="1"/>
          </p:cNvGraphicFramePr>
          <p:nvPr>
            <p:ph idx="1"/>
            <p:extLst>
              <p:ext uri="{D42A27DB-BD31-4B8C-83A1-F6EECF244321}">
                <p14:modId xmlns:p14="http://schemas.microsoft.com/office/powerpoint/2010/main" val="573887869"/>
              </p:ext>
            </p:extLst>
          </p:nvPr>
        </p:nvGraphicFramePr>
        <p:xfrm>
          <a:off x="913795" y="1097280"/>
          <a:ext cx="9952988" cy="5581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7A3DC411-90C0-48E6-A87E-68ACF92628D7}"/>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29368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0693" y="4435229"/>
            <a:ext cx="9440034" cy="1059644"/>
          </a:xfrm>
        </p:spPr>
        <p:txBody>
          <a:bodyPr vert="horz" lIns="91440" tIns="45720" rIns="91440" bIns="45720" rtlCol="0" anchor="b">
            <a:normAutofit/>
          </a:bodyPr>
          <a:lstStyle/>
          <a:p>
            <a:r>
              <a:rPr lang="en-US" sz="4800"/>
              <a:t>THANK YOU </a:t>
            </a:r>
          </a:p>
        </p:txBody>
      </p:sp>
      <p:sp>
        <p:nvSpPr>
          <p:cNvPr id="5" name="Subtitle 4">
            <a:extLst>
              <a:ext uri="{FF2B5EF4-FFF2-40B4-BE49-F238E27FC236}">
                <a16:creationId xmlns:a16="http://schemas.microsoft.com/office/drawing/2014/main" id="{14AC0250-317D-48C3-A201-7C02786669E2}"/>
              </a:ext>
            </a:extLst>
          </p:cNvPr>
          <p:cNvSpPr>
            <a:spLocks noGrp="1"/>
          </p:cNvSpPr>
          <p:nvPr>
            <p:ph type="subTitle" idx="1"/>
          </p:nvPr>
        </p:nvSpPr>
        <p:spPr>
          <a:xfrm>
            <a:off x="1370693" y="5494872"/>
            <a:ext cx="9440034" cy="652432"/>
          </a:xfrm>
        </p:spPr>
        <p:txBody>
          <a:bodyPr vert="horz" lIns="91440" tIns="45720" rIns="91440" bIns="45720" rtlCol="0" anchor="t">
            <a:normAutofit/>
          </a:bodyPr>
          <a:lstStyle/>
          <a:p>
            <a:pPr marL="0"/>
            <a:endParaRPr lang="en-US" altLang="zh-TW">
              <a:solidFill>
                <a:srgbClr val="CE9D5D"/>
              </a:solidFill>
            </a:endParaRPr>
          </a:p>
        </p:txBody>
      </p:sp>
      <p:pic>
        <p:nvPicPr>
          <p:cNvPr id="28" name="Picture 27">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l="11696" r="428" b="-3"/>
          <a:stretch/>
        </p:blipFill>
        <p:spPr>
          <a:xfrm>
            <a:off x="1169349" y="691096"/>
            <a:ext cx="4846217" cy="3529584"/>
          </a:xfrm>
          <a:prstGeom prst="rect">
            <a:avLst/>
          </a:prstGeom>
        </p:spPr>
      </p:pic>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l="5055" r="7117" b="-1"/>
          <a:stretch/>
        </p:blipFill>
        <p:spPr>
          <a:xfrm>
            <a:off x="6176435" y="695008"/>
            <a:ext cx="4838260" cy="3525671"/>
          </a:xfrm>
          <a:prstGeom prst="rect">
            <a:avLst/>
          </a:prstGeom>
        </p:spPr>
      </p:pic>
    </p:spTree>
    <p:extLst>
      <p:ext uri="{BB962C8B-B14F-4D97-AF65-F5344CB8AC3E}">
        <p14:creationId xmlns:p14="http://schemas.microsoft.com/office/powerpoint/2010/main" val="131204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Slate design</Template>
  <TotalTime>99</TotalTime>
  <Words>600</Words>
  <Application>Microsoft Office PowerPoint</Application>
  <PresentationFormat>Widescreen</PresentationFormat>
  <Paragraphs>64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Calisto MT</vt:lpstr>
      <vt:lpstr>Wingdings</vt:lpstr>
      <vt:lpstr>Wingdings 2</vt:lpstr>
      <vt:lpstr>SlateVTI</vt:lpstr>
      <vt:lpstr>“Sentiment Analysis on Amazon Kindle Book Review”</vt:lpstr>
      <vt:lpstr>Agenda</vt:lpstr>
      <vt:lpstr>Background and motivation</vt:lpstr>
      <vt:lpstr>Literature review</vt:lpstr>
      <vt:lpstr>Research method</vt:lpstr>
      <vt:lpstr>The Sentiment Analysis classification framework is illustrated as follows,</vt:lpstr>
      <vt:lpstr>Experimentation details</vt:lpstr>
      <vt:lpstr>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Amazon Kindle Book Review”</dc:title>
  <dc:creator>jeanneta olivia</dc:creator>
  <cp:lastModifiedBy>jeanneta olivia</cp:lastModifiedBy>
  <cp:revision>10</cp:revision>
  <dcterms:created xsi:type="dcterms:W3CDTF">2021-06-20T12:54:43Z</dcterms:created>
  <dcterms:modified xsi:type="dcterms:W3CDTF">2021-06-20T14:34:36Z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