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3" r:id="rId8"/>
    <p:sldId id="264" r:id="rId9"/>
    <p:sldId id="262" r:id="rId10"/>
    <p:sldId id="261" r:id="rId11"/>
    <p:sldId id="260" r:id="rId12"/>
    <p:sldId id="259" r:id="rId13"/>
    <p:sldId id="265" r:id="rId14"/>
  </p:sldIdLst>
  <p:sldSz cx="12192000" cy="6858000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7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75275-7AF3-3B69-C47F-B408A9810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13A6D0-725F-5413-529A-14B5B3407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51C056-D869-E411-F347-1C362114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6D1E-0389-4A0A-A1D6-DF35F8946CC8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DCD944-988A-3616-A17F-F4FD700F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A685E6-EDF5-1406-DF81-D16E7C24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3FEF-AAE4-4A63-A1DD-E9EA70CB8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49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BCB6FE-7D07-FC1B-0650-351073D7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881C97-7E5E-6596-5FC1-02D63A94A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28425B-139C-255B-49E8-424C5ADE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6D1E-0389-4A0A-A1D6-DF35F8946CC8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C7D8C6-0A8C-CBFD-1DAA-A8825E38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AEC470-F5D0-3050-41F6-C8C0BFC6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3FEF-AAE4-4A63-A1DD-E9EA70CB8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73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17106E9-9BED-3425-5E1C-B7925E254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E691FF-765F-BC24-7652-BDAA6DC9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E3260C-3546-9815-334E-18C7AFAA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6D1E-0389-4A0A-A1D6-DF35F8946CC8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608FF2-F8D5-413C-36B6-E31AE280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01F3C6-51CA-808E-38BE-E0EFB7B6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3FEF-AAE4-4A63-A1DD-E9EA70CB8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58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030F1-49FE-86F9-85F7-82517D57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6E3361-9FA2-9C27-C95C-249FD1E0C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61C5CE-6032-F743-316E-0C89F7D1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6D1E-0389-4A0A-A1D6-DF35F8946CC8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B49D0-2FEA-E214-51BB-22348760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26F521-8F6F-2827-B09D-35518A33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3FEF-AAE4-4A63-A1DD-E9EA70CB8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69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DE228-C860-90AE-073F-25B266E9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2C367A-14FC-9744-3399-78CB0DE99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7D4644-4AFA-5C4B-5025-12C6A365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6D1E-0389-4A0A-A1D6-DF35F8946CC8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8C9801-79B8-C1D9-2355-3AAC66B9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BDAF4B-A3C3-D0C8-0639-6054180D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3FEF-AAE4-4A63-A1DD-E9EA70CB8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27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55163-ECA3-C6D6-6689-C90BEEFE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B8291C-4C6D-BEB1-3CE2-58F88B37F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4E6D84-81BB-1564-0EAB-F8F3AD16B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B9C5E9-59CA-7C5E-5B76-282C0B10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6D1E-0389-4A0A-A1D6-DF35F8946CC8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D74787-79EB-3272-691F-0B6A3C2B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D52E39-57F4-FE3B-73A6-7D50DDCD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3FEF-AAE4-4A63-A1DD-E9EA70CB8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00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B22C4-6C46-C885-4A36-43D8906E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13D737-51BB-021A-0527-B429E693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358A0A-E939-6BF9-6DE3-AAD73E3C2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3DD7CC-2EBF-316F-54D1-D715E53F8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6CC5A9-BF3F-FF15-0338-5698DC9C1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2AB6B5C-3AF9-C2FE-70A3-5EA3375A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6D1E-0389-4A0A-A1D6-DF35F8946CC8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370591-7D1C-2273-30AE-DAB78948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83D90A-14E3-BE08-CEBD-A11299E1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3FEF-AAE4-4A63-A1DD-E9EA70CB8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7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3239D8-27DF-BC35-D6F6-2809D0F1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0EEFF1A-0249-BFB9-51A7-0A0EA59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6D1E-0389-4A0A-A1D6-DF35F8946CC8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85C1B6B-84F2-1BE5-30AB-1867F726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0AEE9B-FC8E-1DDC-72AC-1FE0FE01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3FEF-AAE4-4A63-A1DD-E9EA70CB8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9A6777-ED3B-2D01-7F7D-9E749649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6D1E-0389-4A0A-A1D6-DF35F8946CC8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020A1DB-B3BF-08E1-D54D-E0045CDB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8F18A5-A8AD-5D74-4C6D-8684EAE9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3FEF-AAE4-4A63-A1DD-E9EA70CB8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12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9775A1-A423-EC28-1E41-01661BA0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2CB398-F43C-6BA4-55FC-47E513578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E607D5-3401-3289-D419-B72E4F3A8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2A15F4-A639-E329-69D2-E7C10F18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6D1E-0389-4A0A-A1D6-DF35F8946CC8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77993C-EEB8-0782-B907-A16CA9C0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615A13-AF9D-04B1-B6DB-DD3334DA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3FEF-AAE4-4A63-A1DD-E9EA70CB8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05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404561-0A0B-CBB2-105F-2B647FA8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3B9C34-86B6-9DA2-A139-223ACCC9F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A7BB15-C1FB-758C-21B7-01EFB1759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2AD1A3-0A30-E45E-73F6-85CF3022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6D1E-0389-4A0A-A1D6-DF35F8946CC8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19300A-6C1D-5578-FD3E-549EDA9D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8737B6-EB1C-A7E3-8E83-21E1100E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3FEF-AAE4-4A63-A1DD-E9EA70CB8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7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8E566E-795F-477B-F4DA-5DF76D7A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83C089-BD9B-B7FF-7043-095F8C2D6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88B31D-C313-F3EF-C22E-34D8E6B3B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B6D1E-0389-4A0A-A1D6-DF35F8946CC8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C04AF4-8000-D7B2-A59C-2E4254334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31460E-E739-C87D-03D0-4B766EED0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33FEF-AAE4-4A63-A1DD-E9EA70CB8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205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BC045-9329-3E18-16C6-1561C03BD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How to import </a:t>
            </a:r>
            <a:r>
              <a:rPr lang="fr-FR" dirty="0" err="1"/>
              <a:t>Drias</a:t>
            </a:r>
            <a:r>
              <a:rPr lang="fr-FR" dirty="0"/>
              <a:t> files!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9809D-867D-B102-70DA-E81BFF07F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par David Metivier</a:t>
            </a:r>
          </a:p>
        </p:txBody>
      </p:sp>
    </p:spTree>
    <p:extLst>
      <p:ext uri="{BB962C8B-B14F-4D97-AF65-F5344CB8AC3E}">
        <p14:creationId xmlns:p14="http://schemas.microsoft.com/office/powerpoint/2010/main" val="19209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2B64490-4500-E0BC-366A-6ED7213D4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749"/>
            <a:ext cx="12192000" cy="602450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C946DE7-172C-7290-33B4-D7F409355714}"/>
              </a:ext>
            </a:extLst>
          </p:cNvPr>
          <p:cNvSpPr txBox="1"/>
          <p:nvPr/>
        </p:nvSpPr>
        <p:spPr>
          <a:xfrm>
            <a:off x="4558145" y="1510145"/>
            <a:ext cx="4613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 </a:t>
            </a:r>
            <a:r>
              <a:rPr lang="fr-FR" dirty="0"/>
              <a:t>are </a:t>
            </a:r>
            <a:r>
              <a:rPr lang="fr-FR" dirty="0" err="1"/>
              <a:t>given</a:t>
            </a:r>
            <a:r>
              <a:rPr lang="fr-FR" dirty="0"/>
              <a:t> a id PXXXX. </a:t>
            </a:r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match </a:t>
            </a:r>
            <a:r>
              <a:rPr lang="fr-FR" dirty="0" err="1"/>
              <a:t>it</a:t>
            </a:r>
            <a:r>
              <a:rPr lang="fr-FR" dirty="0"/>
              <a:t> to the STAID of the station </a:t>
            </a:r>
            <a:r>
              <a:rPr lang="fr-FR" dirty="0" err="1"/>
              <a:t>you</a:t>
            </a:r>
            <a:r>
              <a:rPr lang="fr-FR" dirty="0"/>
              <a:t> care about (</a:t>
            </a:r>
            <a:r>
              <a:rPr lang="fr-FR" dirty="0" err="1"/>
              <a:t>kind</a:t>
            </a:r>
            <a:r>
              <a:rPr lang="fr-FR" dirty="0"/>
              <a:t> of </a:t>
            </a:r>
            <a:r>
              <a:rPr lang="fr-FR" dirty="0" err="1"/>
              <a:t>manually</a:t>
            </a:r>
            <a:r>
              <a:rPr lang="fr-F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75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Screenshot 2023-05-16 at 13-56-16 DRIAS Les futurs du climat - Accueil">
            <a:extLst>
              <a:ext uri="{FF2B5EF4-FFF2-40B4-BE49-F238E27FC236}">
                <a16:creationId xmlns:a16="http://schemas.microsoft.com/office/drawing/2014/main" id="{94D1CA05-906C-8A0F-B447-1EB2B889168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88" y="0"/>
            <a:ext cx="7616825" cy="6858000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47DEB91-9161-B901-BB94-2C7B0D7DAB0A}"/>
              </a:ext>
            </a:extLst>
          </p:cNvPr>
          <p:cNvCxnSpPr/>
          <p:nvPr/>
        </p:nvCxnSpPr>
        <p:spPr>
          <a:xfrm flipV="1">
            <a:off x="3543300" y="866775"/>
            <a:ext cx="3324225" cy="25622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50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Screenshot 2023-05-16 at 13-57-03 DRIAS Les futurs du climat - Données et Produits">
            <a:extLst>
              <a:ext uri="{FF2B5EF4-FFF2-40B4-BE49-F238E27FC236}">
                <a16:creationId xmlns:a16="http://schemas.microsoft.com/office/drawing/2014/main" id="{219C353B-7202-A30C-3ACB-B880A600885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938" y="0"/>
            <a:ext cx="8112125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744F7C-7769-5353-883F-4A2E8F7C9DF2}"/>
              </a:ext>
            </a:extLst>
          </p:cNvPr>
          <p:cNvSpPr txBox="1"/>
          <p:nvPr/>
        </p:nvSpPr>
        <p:spPr>
          <a:xfrm>
            <a:off x="4076700" y="4524375"/>
            <a:ext cx="435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Create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account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with</a:t>
            </a:r>
            <a:r>
              <a:rPr lang="fr-FR" dirty="0">
                <a:solidFill>
                  <a:schemeClr val="bg1"/>
                </a:solidFill>
              </a:rPr>
              <a:t>  </a:t>
            </a:r>
            <a:r>
              <a:rPr lang="fr-FR" dirty="0" err="1">
                <a:solidFill>
                  <a:schemeClr val="bg1"/>
                </a:solidFill>
              </a:rPr>
              <a:t>university</a:t>
            </a:r>
            <a:r>
              <a:rPr lang="fr-FR" dirty="0">
                <a:solidFill>
                  <a:schemeClr val="bg1"/>
                </a:solidFill>
              </a:rPr>
              <a:t> email</a:t>
            </a:r>
          </a:p>
          <a:p>
            <a:r>
              <a:rPr lang="fr-FR" dirty="0" err="1">
                <a:solidFill>
                  <a:schemeClr val="bg1"/>
                </a:solidFill>
              </a:rPr>
              <a:t>Then</a:t>
            </a:r>
            <a:r>
              <a:rPr lang="fr-FR" dirty="0">
                <a:solidFill>
                  <a:schemeClr val="bg1"/>
                </a:solidFill>
              </a:rPr>
              <a:t> login</a:t>
            </a:r>
          </a:p>
        </p:txBody>
      </p:sp>
    </p:spTree>
    <p:extLst>
      <p:ext uri="{BB962C8B-B14F-4D97-AF65-F5344CB8AC3E}">
        <p14:creationId xmlns:p14="http://schemas.microsoft.com/office/powerpoint/2010/main" val="180750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apture d’écran 2023-05-16 135807">
            <a:extLst>
              <a:ext uri="{FF2B5EF4-FFF2-40B4-BE49-F238E27FC236}">
                <a16:creationId xmlns:a16="http://schemas.microsoft.com/office/drawing/2014/main" id="{CDD4D7E2-E946-76F6-AE91-116657A489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6325"/>
            <a:ext cx="12192000" cy="4705350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DEE13B29-F30B-BFE3-4E48-EF292764619E}"/>
              </a:ext>
            </a:extLst>
          </p:cNvPr>
          <p:cNvCxnSpPr/>
          <p:nvPr/>
        </p:nvCxnSpPr>
        <p:spPr>
          <a:xfrm flipH="1">
            <a:off x="2676525" y="2238375"/>
            <a:ext cx="2343150" cy="5048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15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apture d’écran 2023-05-16 135909">
            <a:extLst>
              <a:ext uri="{FF2B5EF4-FFF2-40B4-BE49-F238E27FC236}">
                <a16:creationId xmlns:a16="http://schemas.microsoft.com/office/drawing/2014/main" id="{2812A704-B291-6B44-1B8C-8A3F5D18C3A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0363"/>
            <a:ext cx="12192000" cy="3597275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03CCC82-29BF-6417-EF1E-6A12481EA7F1}"/>
              </a:ext>
            </a:extLst>
          </p:cNvPr>
          <p:cNvCxnSpPr/>
          <p:nvPr/>
        </p:nvCxnSpPr>
        <p:spPr>
          <a:xfrm flipV="1">
            <a:off x="9267825" y="3038475"/>
            <a:ext cx="2190750" cy="124777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59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apture d’écran 2023-05-16 140000">
            <a:extLst>
              <a:ext uri="{FF2B5EF4-FFF2-40B4-BE49-F238E27FC236}">
                <a16:creationId xmlns:a16="http://schemas.microsoft.com/office/drawing/2014/main" id="{5D62A64E-0325-9DD9-BC4F-DB906380164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13"/>
            <a:ext cx="12192000" cy="6453187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3457E5C0-E331-C545-CB49-0D086E0C621B}"/>
              </a:ext>
            </a:extLst>
          </p:cNvPr>
          <p:cNvCxnSpPr/>
          <p:nvPr/>
        </p:nvCxnSpPr>
        <p:spPr>
          <a:xfrm flipH="1" flipV="1">
            <a:off x="4648200" y="3076575"/>
            <a:ext cx="2143125" cy="1885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9B3EF186-D8C6-1B83-DFEA-10066D517236}"/>
              </a:ext>
            </a:extLst>
          </p:cNvPr>
          <p:cNvSpPr txBox="1"/>
          <p:nvPr/>
        </p:nvSpPr>
        <p:spPr>
          <a:xfrm>
            <a:off x="7086600" y="4924425"/>
            <a:ext cx="4991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Aladin </a:t>
            </a:r>
            <a:r>
              <a:rPr lang="fr-FR" dirty="0" err="1">
                <a:solidFill>
                  <a:schemeClr val="bg1"/>
                </a:solidFill>
              </a:rPr>
              <a:t>is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MeteoFrance</a:t>
            </a:r>
            <a:r>
              <a:rPr lang="fr-FR" dirty="0">
                <a:solidFill>
                  <a:schemeClr val="bg1"/>
                </a:solidFill>
              </a:rPr>
              <a:t>, compare </a:t>
            </a:r>
            <a:r>
              <a:rPr lang="fr-FR" dirty="0" err="1">
                <a:solidFill>
                  <a:schemeClr val="bg1"/>
                </a:solidFill>
              </a:rPr>
              <a:t>it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with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another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reference</a:t>
            </a:r>
            <a:r>
              <a:rPr lang="fr-FR" dirty="0">
                <a:solidFill>
                  <a:schemeClr val="bg1"/>
                </a:solidFill>
              </a:rPr>
              <a:t> one ex: WRF…</a:t>
            </a:r>
          </a:p>
          <a:p>
            <a:r>
              <a:rPr lang="fr-FR" dirty="0">
                <a:solidFill>
                  <a:schemeClr val="bg1"/>
                </a:solidFill>
              </a:rPr>
              <a:t>Reference </a:t>
            </a:r>
            <a:r>
              <a:rPr lang="fr-FR" dirty="0" err="1">
                <a:solidFill>
                  <a:schemeClr val="bg1"/>
                </a:solidFill>
              </a:rPr>
              <a:t>is</a:t>
            </a:r>
            <a:r>
              <a:rPr lang="fr-FR" dirty="0">
                <a:solidFill>
                  <a:schemeClr val="bg1"/>
                </a:solidFill>
              </a:rPr>
              <a:t> over </a:t>
            </a:r>
            <a:r>
              <a:rPr lang="fr-FR" dirty="0" err="1">
                <a:solidFill>
                  <a:schemeClr val="bg1"/>
                </a:solidFill>
              </a:rPr>
              <a:t>historical</a:t>
            </a:r>
            <a:r>
              <a:rPr lang="fr-FR" dirty="0">
                <a:solidFill>
                  <a:schemeClr val="bg1"/>
                </a:solidFill>
              </a:rPr>
              <a:t> data</a:t>
            </a:r>
          </a:p>
          <a:p>
            <a:r>
              <a:rPr lang="fr-FR" dirty="0">
                <a:solidFill>
                  <a:schemeClr val="bg1"/>
                </a:solidFill>
              </a:rPr>
              <a:t>(if </a:t>
            </a:r>
            <a:r>
              <a:rPr lang="fr-FR" dirty="0" err="1">
                <a:solidFill>
                  <a:schemeClr val="bg1"/>
                </a:solidFill>
              </a:rPr>
              <a:t>you</a:t>
            </a:r>
            <a:r>
              <a:rPr lang="fr-FR" dirty="0">
                <a:solidFill>
                  <a:schemeClr val="bg1"/>
                </a:solidFill>
              </a:rPr>
              <a:t> have time, </a:t>
            </a:r>
            <a:r>
              <a:rPr lang="fr-FR" dirty="0" err="1">
                <a:solidFill>
                  <a:schemeClr val="bg1"/>
                </a:solidFill>
              </a:rPr>
              <a:t>you</a:t>
            </a:r>
            <a:r>
              <a:rPr lang="fr-FR" dirty="0">
                <a:solidFill>
                  <a:schemeClr val="bg1"/>
                </a:solidFill>
              </a:rPr>
              <a:t> can </a:t>
            </a:r>
            <a:r>
              <a:rPr lang="fr-FR" dirty="0" err="1">
                <a:solidFill>
                  <a:schemeClr val="bg1"/>
                </a:solidFill>
              </a:rPr>
              <a:t>try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different</a:t>
            </a:r>
            <a:r>
              <a:rPr lang="fr-FR" dirty="0">
                <a:solidFill>
                  <a:schemeClr val="bg1"/>
                </a:solidFill>
              </a:rPr>
              <a:t> RCP)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3F6EAA5-431F-A6C1-0B6B-1764D086C470}"/>
              </a:ext>
            </a:extLst>
          </p:cNvPr>
          <p:cNvCxnSpPr/>
          <p:nvPr/>
        </p:nvCxnSpPr>
        <p:spPr>
          <a:xfrm flipH="1" flipV="1">
            <a:off x="4648200" y="4057650"/>
            <a:ext cx="2143125" cy="153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95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apture d’écran 2023-05-16 140627">
            <a:extLst>
              <a:ext uri="{FF2B5EF4-FFF2-40B4-BE49-F238E27FC236}">
                <a16:creationId xmlns:a16="http://schemas.microsoft.com/office/drawing/2014/main" id="{A898662E-EA22-9B8D-E83C-4BDF7444F15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0"/>
            <a:ext cx="9626600" cy="6858000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BB51DF3-DF54-48D0-ED72-B255C96EBBA5}"/>
              </a:ext>
            </a:extLst>
          </p:cNvPr>
          <p:cNvCxnSpPr/>
          <p:nvPr/>
        </p:nvCxnSpPr>
        <p:spPr>
          <a:xfrm flipH="1" flipV="1">
            <a:off x="4610100" y="3238500"/>
            <a:ext cx="5076825" cy="18669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845698F-3127-3025-264B-F66FF27E03E3}"/>
              </a:ext>
            </a:extLst>
          </p:cNvPr>
          <p:cNvCxnSpPr/>
          <p:nvPr/>
        </p:nvCxnSpPr>
        <p:spPr>
          <a:xfrm flipH="1" flipV="1">
            <a:off x="2752725" y="3914775"/>
            <a:ext cx="5000625" cy="119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854393E-9957-8B91-CC04-3EC68F4AAC84}"/>
              </a:ext>
            </a:extLst>
          </p:cNvPr>
          <p:cNvCxnSpPr/>
          <p:nvPr/>
        </p:nvCxnSpPr>
        <p:spPr>
          <a:xfrm flipH="1">
            <a:off x="4105275" y="5386387"/>
            <a:ext cx="350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17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apture d’écran 2023-05-16 140654">
            <a:extLst>
              <a:ext uri="{FF2B5EF4-FFF2-40B4-BE49-F238E27FC236}">
                <a16:creationId xmlns:a16="http://schemas.microsoft.com/office/drawing/2014/main" id="{9C7D9B9A-5CAF-9E95-B527-FF26CB77569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38" y="0"/>
            <a:ext cx="10093325" cy="6858000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D2232BA0-18E2-E62B-3DCA-1AA932CA4A7D}"/>
              </a:ext>
            </a:extLst>
          </p:cNvPr>
          <p:cNvCxnSpPr/>
          <p:nvPr/>
        </p:nvCxnSpPr>
        <p:spPr>
          <a:xfrm flipH="1" flipV="1">
            <a:off x="4286250" y="5734050"/>
            <a:ext cx="5781675" cy="14287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6A19C428-D6E7-7255-45DE-1D0320A2FB36}"/>
              </a:ext>
            </a:extLst>
          </p:cNvPr>
          <p:cNvSpPr txBox="1"/>
          <p:nvPr/>
        </p:nvSpPr>
        <p:spPr>
          <a:xfrm>
            <a:off x="8029575" y="4752975"/>
            <a:ext cx="275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Add</a:t>
            </a:r>
            <a:r>
              <a:rPr lang="fr-FR" dirty="0">
                <a:solidFill>
                  <a:schemeClr val="bg1"/>
                </a:solidFill>
              </a:rPr>
              <a:t> GPS of station </a:t>
            </a:r>
            <a:r>
              <a:rPr lang="fr-FR" dirty="0" err="1">
                <a:solidFill>
                  <a:schemeClr val="bg1"/>
                </a:solidFill>
              </a:rPr>
              <a:t>you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want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then</a:t>
            </a:r>
            <a:r>
              <a:rPr lang="fr-FR" dirty="0">
                <a:solidFill>
                  <a:schemeClr val="bg1"/>
                </a:solidFill>
              </a:rPr>
              <a:t> do </a:t>
            </a:r>
            <a:r>
              <a:rPr lang="fr-FR" dirty="0" err="1">
                <a:solidFill>
                  <a:schemeClr val="bg1"/>
                </a:solidFill>
              </a:rPr>
              <a:t>apply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64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apture d’écran 2023-05-16 140718">
            <a:extLst>
              <a:ext uri="{FF2B5EF4-FFF2-40B4-BE49-F238E27FC236}">
                <a16:creationId xmlns:a16="http://schemas.microsoft.com/office/drawing/2014/main" id="{3AB5A208-A5E1-79BD-945D-D8CB3DC2AA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3638"/>
            <a:ext cx="12192000" cy="4529137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D0E18E7B-B682-15B6-8E8B-7A418CD67802}"/>
              </a:ext>
            </a:extLst>
          </p:cNvPr>
          <p:cNvSpPr/>
          <p:nvPr/>
        </p:nvSpPr>
        <p:spPr>
          <a:xfrm>
            <a:off x="123825" y="2724150"/>
            <a:ext cx="5219700" cy="31623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625DB5-4CAD-CE50-C42C-83E432CF6D43}"/>
              </a:ext>
            </a:extLst>
          </p:cNvPr>
          <p:cNvSpPr txBox="1"/>
          <p:nvPr/>
        </p:nvSpPr>
        <p:spPr>
          <a:xfrm>
            <a:off x="5591174" y="3848100"/>
            <a:ext cx="7000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These</a:t>
            </a:r>
            <a:r>
              <a:rPr lang="fr-FR" dirty="0">
                <a:solidFill>
                  <a:schemeClr val="bg1"/>
                </a:solidFill>
              </a:rPr>
              <a:t> settings are good I </a:t>
            </a:r>
            <a:r>
              <a:rPr lang="fr-FR" dirty="0" err="1">
                <a:solidFill>
                  <a:schemeClr val="bg1"/>
                </a:solidFill>
              </a:rPr>
              <a:t>think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Then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validate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You have to </a:t>
            </a:r>
            <a:r>
              <a:rPr lang="fr-FR" dirty="0" err="1">
                <a:solidFill>
                  <a:schemeClr val="bg1"/>
                </a:solidFill>
              </a:rPr>
              <a:t>wait</a:t>
            </a:r>
            <a:r>
              <a:rPr lang="fr-FR" dirty="0">
                <a:solidFill>
                  <a:schemeClr val="bg1"/>
                </a:solidFill>
              </a:rPr>
              <a:t> a bit </a:t>
            </a:r>
            <a:r>
              <a:rPr lang="fr-FR" dirty="0" err="1">
                <a:solidFill>
                  <a:schemeClr val="bg1"/>
                </a:solidFill>
              </a:rPr>
              <a:t>before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downloading</a:t>
            </a:r>
            <a:r>
              <a:rPr lang="fr-FR" dirty="0">
                <a:solidFill>
                  <a:schemeClr val="bg1"/>
                </a:solidFill>
              </a:rPr>
              <a:t> on the </a:t>
            </a:r>
            <a:r>
              <a:rPr lang="fr-FR" dirty="0" err="1">
                <a:solidFill>
                  <a:schemeClr val="bg1"/>
                </a:solidFill>
              </a:rPr>
              <a:t>next</a:t>
            </a:r>
            <a:r>
              <a:rPr lang="fr-FR" dirty="0">
                <a:solidFill>
                  <a:schemeClr val="bg1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40817900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55E589510A7B4CBB4553977033D072" ma:contentTypeVersion="4" ma:contentTypeDescription="Crée un document." ma:contentTypeScope="" ma:versionID="42277e1da5abefa6b21792abbeec5990">
  <xsd:schema xmlns:xsd="http://www.w3.org/2001/XMLSchema" xmlns:xs="http://www.w3.org/2001/XMLSchema" xmlns:p="http://schemas.microsoft.com/office/2006/metadata/properties" xmlns:ns3="bc549a89-d330-4b8f-815e-d638a218439b" targetNamespace="http://schemas.microsoft.com/office/2006/metadata/properties" ma:root="true" ma:fieldsID="25fb3c10d06bfbaf5dedcb1d3bc33437" ns3:_="">
    <xsd:import namespace="bc549a89-d330-4b8f-815e-d638a21843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549a89-d330-4b8f-815e-d638a21843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0DC1D8-3A2D-4446-95BE-24B9A61AFB4E}">
  <ds:schemaRefs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bc549a89-d330-4b8f-815e-d638a218439b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4C2A1FB-AD2E-443D-BEF6-737708E08F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10C079-E634-4442-86D4-17D756CBC0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549a89-d330-4b8f-815e-d638a21843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103</Words>
  <Application>Microsoft Office PowerPoint</Application>
  <PresentationFormat>Grand écran</PresentationFormat>
  <Paragraphs>14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How to import Drias files!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import Drias files!</dc:title>
  <dc:creator>David Metivier</dc:creator>
  <cp:lastModifiedBy>David Metivier</cp:lastModifiedBy>
  <cp:revision>2</cp:revision>
  <dcterms:created xsi:type="dcterms:W3CDTF">2023-05-16T12:18:50Z</dcterms:created>
  <dcterms:modified xsi:type="dcterms:W3CDTF">2023-05-16T12:44:30Z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0x0101009955E589510A7B4CBB4553977033D072</vt:lpwstr>
  </property>
</Properties>
</file>