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79" r:id="rId9"/>
    <p:sldId id="265" r:id="rId10"/>
    <p:sldId id="263" r:id="rId11"/>
    <p:sldId id="264" r:id="rId12"/>
    <p:sldId id="268" r:id="rId13"/>
    <p:sldId id="266" r:id="rId14"/>
    <p:sldId id="270" r:id="rId15"/>
    <p:sldId id="278" r:id="rId16"/>
    <p:sldId id="271" r:id="rId17"/>
    <p:sldId id="272" r:id="rId18"/>
    <p:sldId id="273" r:id="rId19"/>
    <p:sldId id="274" r:id="rId20"/>
    <p:sldId id="281" r:id="rId21"/>
    <p:sldId id="275" r:id="rId22"/>
    <p:sldId id="276" r:id="rId23"/>
    <p:sldId id="277" r:id="rId24"/>
    <p:sldId id="280" r:id="rId25"/>
    <p:sldId id="267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0" autoAdjust="0"/>
    <p:restoredTop sz="88889" autoAdjust="0"/>
  </p:normalViewPr>
  <p:slideViewPr>
    <p:cSldViewPr snapToGrid="0">
      <p:cViewPr varScale="1">
        <p:scale>
          <a:sx n="90" d="100"/>
          <a:sy n="90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 Li" userId="8ff76651-e0e6-41a4-acf5-40ed2e72b6d6" providerId="ADAL" clId="{A54C76DB-2B2F-4BEA-AEEB-2638C7D9C4AB}"/>
    <pc:docChg chg="undo custSel addSld modSld sldOrd">
      <pc:chgData name="Gen Li" userId="8ff76651-e0e6-41a4-acf5-40ed2e72b6d6" providerId="ADAL" clId="{A54C76DB-2B2F-4BEA-AEEB-2638C7D9C4AB}" dt="2019-06-02T02:10:45.582" v="3227" actId="20577"/>
      <pc:docMkLst>
        <pc:docMk/>
      </pc:docMkLst>
      <pc:sldChg chg="addSp modTransition modAnim">
        <pc:chgData name="Gen Li" userId="8ff76651-e0e6-41a4-acf5-40ed2e72b6d6" providerId="ADAL" clId="{A54C76DB-2B2F-4BEA-AEEB-2638C7D9C4AB}" dt="2019-06-01T23:54:40.421" v="34"/>
        <pc:sldMkLst>
          <pc:docMk/>
          <pc:sldMk cId="2501046276" sldId="256"/>
        </pc:sldMkLst>
        <pc:spChg chg="add">
          <ac:chgData name="Gen Li" userId="8ff76651-e0e6-41a4-acf5-40ed2e72b6d6" providerId="ADAL" clId="{A54C76DB-2B2F-4BEA-AEEB-2638C7D9C4AB}" dt="2019-06-01T23:49:21.213" v="0"/>
          <ac:spMkLst>
            <pc:docMk/>
            <pc:sldMk cId="2501046276" sldId="256"/>
            <ac:spMk id="6" creationId="{245A00E5-FC57-43EA-B520-28576B1BA85E}"/>
          </ac:spMkLst>
        </pc:spChg>
        <pc:spChg chg="add">
          <ac:chgData name="Gen Li" userId="8ff76651-e0e6-41a4-acf5-40ed2e72b6d6" providerId="ADAL" clId="{A54C76DB-2B2F-4BEA-AEEB-2638C7D9C4AB}" dt="2019-06-01T23:49:21.213" v="0"/>
          <ac:spMkLst>
            <pc:docMk/>
            <pc:sldMk cId="2501046276" sldId="256"/>
            <ac:spMk id="7" creationId="{9F11C20F-4225-4ECD-9504-6098269CE228}"/>
          </ac:spMkLst>
        </pc:spChg>
        <pc:spChg chg="add">
          <ac:chgData name="Gen Li" userId="8ff76651-e0e6-41a4-acf5-40ed2e72b6d6" providerId="ADAL" clId="{A54C76DB-2B2F-4BEA-AEEB-2638C7D9C4AB}" dt="2019-06-01T23:49:21.213" v="0"/>
          <ac:spMkLst>
            <pc:docMk/>
            <pc:sldMk cId="2501046276" sldId="256"/>
            <ac:spMk id="8" creationId="{A0879B47-3928-41EC-B617-A6C3EAE21936}"/>
          </ac:spMkLst>
        </pc:spChg>
        <pc:spChg chg="add">
          <ac:chgData name="Gen Li" userId="8ff76651-e0e6-41a4-acf5-40ed2e72b6d6" providerId="ADAL" clId="{A54C76DB-2B2F-4BEA-AEEB-2638C7D9C4AB}" dt="2019-06-01T23:49:21.213" v="0"/>
          <ac:spMkLst>
            <pc:docMk/>
            <pc:sldMk cId="2501046276" sldId="256"/>
            <ac:spMk id="9" creationId="{84083914-66AE-454D-8187-0DCB3BBAC97B}"/>
          </ac:spMkLst>
        </pc:spChg>
        <pc:spChg chg="add">
          <ac:chgData name="Gen Li" userId="8ff76651-e0e6-41a4-acf5-40ed2e72b6d6" providerId="ADAL" clId="{A54C76DB-2B2F-4BEA-AEEB-2638C7D9C4AB}" dt="2019-06-01T23:49:21.213" v="0"/>
          <ac:spMkLst>
            <pc:docMk/>
            <pc:sldMk cId="2501046276" sldId="256"/>
            <ac:spMk id="10" creationId="{A2FCDF96-AF20-4285-93F6-765FDC20D2C6}"/>
          </ac:spMkLst>
        </pc:spChg>
      </pc:sldChg>
      <pc:sldChg chg="addSp delSp modSp modTransition modAnim">
        <pc:chgData name="Gen Li" userId="8ff76651-e0e6-41a4-acf5-40ed2e72b6d6" providerId="ADAL" clId="{A54C76DB-2B2F-4BEA-AEEB-2638C7D9C4AB}" dt="2019-06-01T23:54:40.421" v="34"/>
        <pc:sldMkLst>
          <pc:docMk/>
          <pc:sldMk cId="2837043351" sldId="257"/>
        </pc:sldMkLst>
        <pc:spChg chg="add del">
          <ac:chgData name="Gen Li" userId="8ff76651-e0e6-41a4-acf5-40ed2e72b6d6" providerId="ADAL" clId="{A54C76DB-2B2F-4BEA-AEEB-2638C7D9C4AB}" dt="2019-06-01T23:50:22.442" v="5"/>
          <ac:spMkLst>
            <pc:docMk/>
            <pc:sldMk cId="2837043351" sldId="257"/>
            <ac:spMk id="4" creationId="{F701A531-71DD-4C96-A53A-EF323C2B0A37}"/>
          </ac:spMkLst>
        </pc:spChg>
        <pc:spChg chg="add del">
          <ac:chgData name="Gen Li" userId="8ff76651-e0e6-41a4-acf5-40ed2e72b6d6" providerId="ADAL" clId="{A54C76DB-2B2F-4BEA-AEEB-2638C7D9C4AB}" dt="2019-06-01T23:50:22.442" v="5"/>
          <ac:spMkLst>
            <pc:docMk/>
            <pc:sldMk cId="2837043351" sldId="257"/>
            <ac:spMk id="6" creationId="{81433707-E1B6-4548-BD73-9A26AD6BF473}"/>
          </ac:spMkLst>
        </pc:spChg>
        <pc:spChg chg="add del">
          <ac:chgData name="Gen Li" userId="8ff76651-e0e6-41a4-acf5-40ed2e72b6d6" providerId="ADAL" clId="{A54C76DB-2B2F-4BEA-AEEB-2638C7D9C4AB}" dt="2019-06-01T23:50:22.442" v="5"/>
          <ac:spMkLst>
            <pc:docMk/>
            <pc:sldMk cId="2837043351" sldId="257"/>
            <ac:spMk id="7" creationId="{9A39FFF1-EDCA-4547-9570-9282AF3D3F21}"/>
          </ac:spMkLst>
        </pc:spChg>
        <pc:spChg chg="add">
          <ac:chgData name="Gen Li" userId="8ff76651-e0e6-41a4-acf5-40ed2e72b6d6" providerId="ADAL" clId="{A54C76DB-2B2F-4BEA-AEEB-2638C7D9C4AB}" dt="2019-06-01T23:50:28.189" v="6"/>
          <ac:spMkLst>
            <pc:docMk/>
            <pc:sldMk cId="2837043351" sldId="257"/>
            <ac:spMk id="8" creationId="{D0EF7FE7-AAFD-442C-AD19-69971488833D}"/>
          </ac:spMkLst>
        </pc:spChg>
        <pc:spChg chg="add">
          <ac:chgData name="Gen Li" userId="8ff76651-e0e6-41a4-acf5-40ed2e72b6d6" providerId="ADAL" clId="{A54C76DB-2B2F-4BEA-AEEB-2638C7D9C4AB}" dt="2019-06-01T23:50:28.189" v="6"/>
          <ac:spMkLst>
            <pc:docMk/>
            <pc:sldMk cId="2837043351" sldId="257"/>
            <ac:spMk id="9" creationId="{1240653B-F41C-43CC-A1EC-9097178749CA}"/>
          </ac:spMkLst>
        </pc:spChg>
        <pc:spChg chg="add">
          <ac:chgData name="Gen Li" userId="8ff76651-e0e6-41a4-acf5-40ed2e72b6d6" providerId="ADAL" clId="{A54C76DB-2B2F-4BEA-AEEB-2638C7D9C4AB}" dt="2019-06-01T23:50:28.189" v="6"/>
          <ac:spMkLst>
            <pc:docMk/>
            <pc:sldMk cId="2837043351" sldId="257"/>
            <ac:spMk id="10" creationId="{F2809740-6372-487C-B50F-BF5FC9B553AE}"/>
          </ac:spMkLst>
        </pc:spChg>
        <pc:picChg chg="add del">
          <ac:chgData name="Gen Li" userId="8ff76651-e0e6-41a4-acf5-40ed2e72b6d6" providerId="ADAL" clId="{A54C76DB-2B2F-4BEA-AEEB-2638C7D9C4AB}" dt="2019-06-01T23:50:22.442" v="5"/>
          <ac:picMkLst>
            <pc:docMk/>
            <pc:sldMk cId="2837043351" sldId="257"/>
            <ac:picMk id="3" creationId="{BDFF6483-D312-4FD1-9BD7-3D6702016683}"/>
          </ac:picMkLst>
        </pc:picChg>
        <pc:picChg chg="mod">
          <ac:chgData name="Gen Li" userId="8ff76651-e0e6-41a4-acf5-40ed2e72b6d6" providerId="ADAL" clId="{A54C76DB-2B2F-4BEA-AEEB-2638C7D9C4AB}" dt="2019-06-01T23:50:21.920" v="4" actId="1076"/>
          <ac:picMkLst>
            <pc:docMk/>
            <pc:sldMk cId="2837043351" sldId="257"/>
            <ac:picMk id="5" creationId="{0E1E2448-6F7A-4DC3-BF40-1729CDF2B2CB}"/>
          </ac:picMkLst>
        </pc:picChg>
      </pc:sldChg>
      <pc:sldChg chg="addSp ord modTransition modAnim">
        <pc:chgData name="Gen Li" userId="8ff76651-e0e6-41a4-acf5-40ed2e72b6d6" providerId="ADAL" clId="{A54C76DB-2B2F-4BEA-AEEB-2638C7D9C4AB}" dt="2019-06-01T23:54:40.421" v="34"/>
        <pc:sldMkLst>
          <pc:docMk/>
          <pc:sldMk cId="3587777428" sldId="258"/>
        </pc:sldMkLst>
        <pc:spChg chg="add">
          <ac:chgData name="Gen Li" userId="8ff76651-e0e6-41a4-acf5-40ed2e72b6d6" providerId="ADAL" clId="{A54C76DB-2B2F-4BEA-AEEB-2638C7D9C4AB}" dt="2019-06-01T23:50:43.964" v="8"/>
          <ac:spMkLst>
            <pc:docMk/>
            <pc:sldMk cId="3587777428" sldId="258"/>
            <ac:spMk id="3" creationId="{1940AE32-4DA1-43E8-B61F-18F6DF6AEE8A}"/>
          </ac:spMkLst>
        </pc:spChg>
        <pc:spChg chg="add">
          <ac:chgData name="Gen Li" userId="8ff76651-e0e6-41a4-acf5-40ed2e72b6d6" providerId="ADAL" clId="{A54C76DB-2B2F-4BEA-AEEB-2638C7D9C4AB}" dt="2019-06-01T23:50:43.964" v="8"/>
          <ac:spMkLst>
            <pc:docMk/>
            <pc:sldMk cId="3587777428" sldId="258"/>
            <ac:spMk id="4" creationId="{425F420A-2AF1-49A3-8CC2-7FFE034FF479}"/>
          </ac:spMkLst>
        </pc:spChg>
      </pc:sldChg>
      <pc:sldChg chg="addSp ord modTransition modAnim">
        <pc:chgData name="Gen Li" userId="8ff76651-e0e6-41a4-acf5-40ed2e72b6d6" providerId="ADAL" clId="{A54C76DB-2B2F-4BEA-AEEB-2638C7D9C4AB}" dt="2019-06-01T23:54:40.421" v="34"/>
        <pc:sldMkLst>
          <pc:docMk/>
          <pc:sldMk cId="2306002799" sldId="259"/>
        </pc:sldMkLst>
        <pc:spChg chg="add">
          <ac:chgData name="Gen Li" userId="8ff76651-e0e6-41a4-acf5-40ed2e72b6d6" providerId="ADAL" clId="{A54C76DB-2B2F-4BEA-AEEB-2638C7D9C4AB}" dt="2019-06-01T23:51:13.119" v="11"/>
          <ac:spMkLst>
            <pc:docMk/>
            <pc:sldMk cId="2306002799" sldId="259"/>
            <ac:spMk id="3" creationId="{2FC86AEA-0060-47D7-AEFC-01A1302CDCD2}"/>
          </ac:spMkLst>
        </pc:spChg>
        <pc:spChg chg="add">
          <ac:chgData name="Gen Li" userId="8ff76651-e0e6-41a4-acf5-40ed2e72b6d6" providerId="ADAL" clId="{A54C76DB-2B2F-4BEA-AEEB-2638C7D9C4AB}" dt="2019-06-01T23:51:13.119" v="11"/>
          <ac:spMkLst>
            <pc:docMk/>
            <pc:sldMk cId="2306002799" sldId="259"/>
            <ac:spMk id="4" creationId="{96AAD816-E45B-4881-B66C-6AE856086527}"/>
          </ac:spMkLst>
        </pc:spChg>
        <pc:spChg chg="add">
          <ac:chgData name="Gen Li" userId="8ff76651-e0e6-41a4-acf5-40ed2e72b6d6" providerId="ADAL" clId="{A54C76DB-2B2F-4BEA-AEEB-2638C7D9C4AB}" dt="2019-06-01T23:51:13.119" v="11"/>
          <ac:spMkLst>
            <pc:docMk/>
            <pc:sldMk cId="2306002799" sldId="259"/>
            <ac:spMk id="6" creationId="{AC33EFDF-B916-4962-A189-BA2B03836809}"/>
          </ac:spMkLst>
        </pc:spChg>
      </pc:sldChg>
      <pc:sldChg chg="addSp ord modTransition modNotesTx">
        <pc:chgData name="Gen Li" userId="8ff76651-e0e6-41a4-acf5-40ed2e72b6d6" providerId="ADAL" clId="{A54C76DB-2B2F-4BEA-AEEB-2638C7D9C4AB}" dt="2019-06-02T01:20:13.682" v="3159" actId="20577"/>
        <pc:sldMkLst>
          <pc:docMk/>
          <pc:sldMk cId="2989471026" sldId="260"/>
        </pc:sldMkLst>
        <pc:spChg chg="add">
          <ac:chgData name="Gen Li" userId="8ff76651-e0e6-41a4-acf5-40ed2e72b6d6" providerId="ADAL" clId="{A54C76DB-2B2F-4BEA-AEEB-2638C7D9C4AB}" dt="2019-06-01T23:51:26.709" v="16"/>
          <ac:spMkLst>
            <pc:docMk/>
            <pc:sldMk cId="2989471026" sldId="260"/>
            <ac:spMk id="3" creationId="{4D24D54B-9AB8-4ED4-9C28-EB1B31A1D26D}"/>
          </ac:spMkLst>
        </pc:spChg>
      </pc:sldChg>
      <pc:sldChg chg="addSp modSp modTransition modAnim">
        <pc:chgData name="Gen Li" userId="8ff76651-e0e6-41a4-acf5-40ed2e72b6d6" providerId="ADAL" clId="{A54C76DB-2B2F-4BEA-AEEB-2638C7D9C4AB}" dt="2019-06-02T00:55:38.532" v="1211" actId="14100"/>
        <pc:sldMkLst>
          <pc:docMk/>
          <pc:sldMk cId="2990120204" sldId="261"/>
        </pc:sldMkLst>
        <pc:spChg chg="add">
          <ac:chgData name="Gen Li" userId="8ff76651-e0e6-41a4-acf5-40ed2e72b6d6" providerId="ADAL" clId="{A54C76DB-2B2F-4BEA-AEEB-2638C7D9C4AB}" dt="2019-06-01T23:49:31.864" v="1"/>
          <ac:spMkLst>
            <pc:docMk/>
            <pc:sldMk cId="2990120204" sldId="261"/>
            <ac:spMk id="6" creationId="{6EBAE51C-A406-4146-AFF5-5739AB34F8E3}"/>
          </ac:spMkLst>
        </pc:spChg>
        <pc:spChg chg="add">
          <ac:chgData name="Gen Li" userId="8ff76651-e0e6-41a4-acf5-40ed2e72b6d6" providerId="ADAL" clId="{A54C76DB-2B2F-4BEA-AEEB-2638C7D9C4AB}" dt="2019-06-01T23:49:31.864" v="1"/>
          <ac:spMkLst>
            <pc:docMk/>
            <pc:sldMk cId="2990120204" sldId="261"/>
            <ac:spMk id="7" creationId="{1EBCA9BF-E12E-46FE-B9BF-C2A9F339EEB2}"/>
          </ac:spMkLst>
        </pc:spChg>
        <pc:spChg chg="add">
          <ac:chgData name="Gen Li" userId="8ff76651-e0e6-41a4-acf5-40ed2e72b6d6" providerId="ADAL" clId="{A54C76DB-2B2F-4BEA-AEEB-2638C7D9C4AB}" dt="2019-06-01T23:49:31.864" v="1"/>
          <ac:spMkLst>
            <pc:docMk/>
            <pc:sldMk cId="2990120204" sldId="261"/>
            <ac:spMk id="8" creationId="{36C0C196-D3B6-42C9-8209-629B16613204}"/>
          </ac:spMkLst>
        </pc:spChg>
        <pc:spChg chg="add">
          <ac:chgData name="Gen Li" userId="8ff76651-e0e6-41a4-acf5-40ed2e72b6d6" providerId="ADAL" clId="{A54C76DB-2B2F-4BEA-AEEB-2638C7D9C4AB}" dt="2019-06-01T23:49:31.864" v="1"/>
          <ac:spMkLst>
            <pc:docMk/>
            <pc:sldMk cId="2990120204" sldId="261"/>
            <ac:spMk id="9" creationId="{43DDAEBD-C9A9-49FA-A91C-8BB65CF13AE2}"/>
          </ac:spMkLst>
        </pc:spChg>
        <pc:spChg chg="add">
          <ac:chgData name="Gen Li" userId="8ff76651-e0e6-41a4-acf5-40ed2e72b6d6" providerId="ADAL" clId="{A54C76DB-2B2F-4BEA-AEEB-2638C7D9C4AB}" dt="2019-06-01T23:49:31.864" v="1"/>
          <ac:spMkLst>
            <pc:docMk/>
            <pc:sldMk cId="2990120204" sldId="261"/>
            <ac:spMk id="10" creationId="{A0F87A3D-0811-41AE-87E8-C71EC6684039}"/>
          </ac:spMkLst>
        </pc:spChg>
        <pc:spChg chg="add">
          <ac:chgData name="Gen Li" userId="8ff76651-e0e6-41a4-acf5-40ed2e72b6d6" providerId="ADAL" clId="{A54C76DB-2B2F-4BEA-AEEB-2638C7D9C4AB}" dt="2019-06-01T23:49:31.864" v="1"/>
          <ac:spMkLst>
            <pc:docMk/>
            <pc:sldMk cId="2990120204" sldId="261"/>
            <ac:spMk id="11" creationId="{4695B4DA-B95B-4462-931A-75B468D7F839}"/>
          </ac:spMkLst>
        </pc:spChg>
        <pc:spChg chg="add">
          <ac:chgData name="Gen Li" userId="8ff76651-e0e6-41a4-acf5-40ed2e72b6d6" providerId="ADAL" clId="{A54C76DB-2B2F-4BEA-AEEB-2638C7D9C4AB}" dt="2019-06-01T23:49:31.864" v="1"/>
          <ac:spMkLst>
            <pc:docMk/>
            <pc:sldMk cId="2990120204" sldId="261"/>
            <ac:spMk id="12" creationId="{7EB5CCCD-E832-4B87-926D-7D23A4A5F3BF}"/>
          </ac:spMkLst>
        </pc:spChg>
        <pc:picChg chg="mod">
          <ac:chgData name="Gen Li" userId="8ff76651-e0e6-41a4-acf5-40ed2e72b6d6" providerId="ADAL" clId="{A54C76DB-2B2F-4BEA-AEEB-2638C7D9C4AB}" dt="2019-06-02T00:55:38.532" v="1211" actId="14100"/>
          <ac:picMkLst>
            <pc:docMk/>
            <pc:sldMk cId="2990120204" sldId="261"/>
            <ac:picMk id="5" creationId="{BB66FCD3-6626-4B52-A9B1-9DB85A901D7E}"/>
          </ac:picMkLst>
        </pc:picChg>
      </pc:sldChg>
      <pc:sldChg chg="addSp modSp modTransition modAnim">
        <pc:chgData name="Gen Li" userId="8ff76651-e0e6-41a4-acf5-40ed2e72b6d6" providerId="ADAL" clId="{A54C76DB-2B2F-4BEA-AEEB-2638C7D9C4AB}" dt="2019-06-02T00:55:35.073" v="1210" actId="14100"/>
        <pc:sldMkLst>
          <pc:docMk/>
          <pc:sldMk cId="1384491740" sldId="262"/>
        </pc:sldMkLst>
        <pc:spChg chg="add">
          <ac:chgData name="Gen Li" userId="8ff76651-e0e6-41a4-acf5-40ed2e72b6d6" providerId="ADAL" clId="{A54C76DB-2B2F-4BEA-AEEB-2638C7D9C4AB}" dt="2019-06-01T23:50:52.626" v="9"/>
          <ac:spMkLst>
            <pc:docMk/>
            <pc:sldMk cId="1384491740" sldId="262"/>
            <ac:spMk id="3" creationId="{E8662D3D-863B-473D-8BCF-6D7CDF8B4AD1}"/>
          </ac:spMkLst>
        </pc:spChg>
        <pc:grpChg chg="add">
          <ac:chgData name="Gen Li" userId="8ff76651-e0e6-41a4-acf5-40ed2e72b6d6" providerId="ADAL" clId="{A54C76DB-2B2F-4BEA-AEEB-2638C7D9C4AB}" dt="2019-06-01T23:50:52.626" v="9"/>
          <ac:grpSpMkLst>
            <pc:docMk/>
            <pc:sldMk cId="1384491740" sldId="262"/>
            <ac:grpSpMk id="4" creationId="{22894957-5D0B-4F9D-AD65-D221C2267A3E}"/>
          </ac:grpSpMkLst>
        </pc:grpChg>
        <pc:grpChg chg="add">
          <ac:chgData name="Gen Li" userId="8ff76651-e0e6-41a4-acf5-40ed2e72b6d6" providerId="ADAL" clId="{A54C76DB-2B2F-4BEA-AEEB-2638C7D9C4AB}" dt="2019-06-01T23:50:52.626" v="9"/>
          <ac:grpSpMkLst>
            <pc:docMk/>
            <pc:sldMk cId="1384491740" sldId="262"/>
            <ac:grpSpMk id="9" creationId="{E143AA31-9CB2-490C-AA4A-6F29B9659BF0}"/>
          </ac:grpSpMkLst>
        </pc:grpChg>
        <pc:grpChg chg="add">
          <ac:chgData name="Gen Li" userId="8ff76651-e0e6-41a4-acf5-40ed2e72b6d6" providerId="ADAL" clId="{A54C76DB-2B2F-4BEA-AEEB-2638C7D9C4AB}" dt="2019-06-01T23:50:52.626" v="9"/>
          <ac:grpSpMkLst>
            <pc:docMk/>
            <pc:sldMk cId="1384491740" sldId="262"/>
            <ac:grpSpMk id="15" creationId="{5C3B6AC2-1913-401C-B584-1B2F0EE5D08F}"/>
          </ac:grpSpMkLst>
        </pc:grpChg>
        <pc:grpChg chg="add">
          <ac:chgData name="Gen Li" userId="8ff76651-e0e6-41a4-acf5-40ed2e72b6d6" providerId="ADAL" clId="{A54C76DB-2B2F-4BEA-AEEB-2638C7D9C4AB}" dt="2019-06-01T23:50:52.626" v="9"/>
          <ac:grpSpMkLst>
            <pc:docMk/>
            <pc:sldMk cId="1384491740" sldId="262"/>
            <ac:grpSpMk id="20" creationId="{866164D2-E019-469A-A036-E7D8819D658B}"/>
          </ac:grpSpMkLst>
        </pc:grpChg>
        <pc:picChg chg="mod">
          <ac:chgData name="Gen Li" userId="8ff76651-e0e6-41a4-acf5-40ed2e72b6d6" providerId="ADAL" clId="{A54C76DB-2B2F-4BEA-AEEB-2638C7D9C4AB}" dt="2019-06-02T00:55:35.073" v="1210" actId="14100"/>
          <ac:picMkLst>
            <pc:docMk/>
            <pc:sldMk cId="1384491740" sldId="262"/>
            <ac:picMk id="5" creationId="{BB66FCD3-6626-4B52-A9B1-9DB85A901D7E}"/>
          </ac:picMkLst>
        </pc:picChg>
      </pc:sldChg>
      <pc:sldChg chg="addSp modSp ord modTransition modAnim">
        <pc:chgData name="Gen Li" userId="8ff76651-e0e6-41a4-acf5-40ed2e72b6d6" providerId="ADAL" clId="{A54C76DB-2B2F-4BEA-AEEB-2638C7D9C4AB}" dt="2019-06-02T00:55:31.292" v="1209" actId="14100"/>
        <pc:sldMkLst>
          <pc:docMk/>
          <pc:sldMk cId="265858068" sldId="263"/>
        </pc:sldMkLst>
        <pc:spChg chg="add">
          <ac:chgData name="Gen Li" userId="8ff76651-e0e6-41a4-acf5-40ed2e72b6d6" providerId="ADAL" clId="{A54C76DB-2B2F-4BEA-AEEB-2638C7D9C4AB}" dt="2019-06-01T23:51:43.428" v="21"/>
          <ac:spMkLst>
            <pc:docMk/>
            <pc:sldMk cId="265858068" sldId="263"/>
            <ac:spMk id="3" creationId="{46CC1C1F-77C4-443D-884F-C8FDF0721531}"/>
          </ac:spMkLst>
        </pc:spChg>
        <pc:spChg chg="add">
          <ac:chgData name="Gen Li" userId="8ff76651-e0e6-41a4-acf5-40ed2e72b6d6" providerId="ADAL" clId="{A54C76DB-2B2F-4BEA-AEEB-2638C7D9C4AB}" dt="2019-06-01T23:51:43.428" v="21"/>
          <ac:spMkLst>
            <pc:docMk/>
            <pc:sldMk cId="265858068" sldId="263"/>
            <ac:spMk id="4" creationId="{0640BFC7-5185-416B-AFBD-D6BEA1FF3410}"/>
          </ac:spMkLst>
        </pc:spChg>
        <pc:spChg chg="add mod">
          <ac:chgData name="Gen Li" userId="8ff76651-e0e6-41a4-acf5-40ed2e72b6d6" providerId="ADAL" clId="{A54C76DB-2B2F-4BEA-AEEB-2638C7D9C4AB}" dt="2019-06-01T23:57:32.209" v="166" actId="20577"/>
          <ac:spMkLst>
            <pc:docMk/>
            <pc:sldMk cId="265858068" sldId="263"/>
            <ac:spMk id="6" creationId="{4B246B22-7074-4DF2-B09A-9789A5020AF1}"/>
          </ac:spMkLst>
        </pc:spChg>
        <pc:spChg chg="add mod">
          <ac:chgData name="Gen Li" userId="8ff76651-e0e6-41a4-acf5-40ed2e72b6d6" providerId="ADAL" clId="{A54C76DB-2B2F-4BEA-AEEB-2638C7D9C4AB}" dt="2019-06-02T00:02:14.998" v="285" actId="1076"/>
          <ac:spMkLst>
            <pc:docMk/>
            <pc:sldMk cId="265858068" sldId="263"/>
            <ac:spMk id="7" creationId="{B551C73A-6A13-4A40-8404-23A8A80DB491}"/>
          </ac:spMkLst>
        </pc:spChg>
        <pc:spChg chg="add mod">
          <ac:chgData name="Gen Li" userId="8ff76651-e0e6-41a4-acf5-40ed2e72b6d6" providerId="ADAL" clId="{A54C76DB-2B2F-4BEA-AEEB-2638C7D9C4AB}" dt="2019-06-02T00:02:14.998" v="285" actId="1076"/>
          <ac:spMkLst>
            <pc:docMk/>
            <pc:sldMk cId="265858068" sldId="263"/>
            <ac:spMk id="8" creationId="{41BCA4AA-4996-463B-9DEC-EAE83AF586C5}"/>
          </ac:spMkLst>
        </pc:spChg>
        <pc:spChg chg="add mod">
          <ac:chgData name="Gen Li" userId="8ff76651-e0e6-41a4-acf5-40ed2e72b6d6" providerId="ADAL" clId="{A54C76DB-2B2F-4BEA-AEEB-2638C7D9C4AB}" dt="2019-06-02T00:02:14.998" v="285" actId="1076"/>
          <ac:spMkLst>
            <pc:docMk/>
            <pc:sldMk cId="265858068" sldId="263"/>
            <ac:spMk id="9" creationId="{DA99889B-8A7F-4C7C-899A-1D8E83AFD598}"/>
          </ac:spMkLst>
        </pc:spChg>
        <pc:spChg chg="add mod">
          <ac:chgData name="Gen Li" userId="8ff76651-e0e6-41a4-acf5-40ed2e72b6d6" providerId="ADAL" clId="{A54C76DB-2B2F-4BEA-AEEB-2638C7D9C4AB}" dt="2019-06-02T00:02:09.715" v="284" actId="1076"/>
          <ac:spMkLst>
            <pc:docMk/>
            <pc:sldMk cId="265858068" sldId="263"/>
            <ac:spMk id="10" creationId="{D4D986E4-69C3-450E-9634-D2DE7A4C25A2}"/>
          </ac:spMkLst>
        </pc:spChg>
        <pc:picChg chg="mod">
          <ac:chgData name="Gen Li" userId="8ff76651-e0e6-41a4-acf5-40ed2e72b6d6" providerId="ADAL" clId="{A54C76DB-2B2F-4BEA-AEEB-2638C7D9C4AB}" dt="2019-06-02T00:55:31.292" v="1209" actId="14100"/>
          <ac:picMkLst>
            <pc:docMk/>
            <pc:sldMk cId="265858068" sldId="263"/>
            <ac:picMk id="5" creationId="{BB66FCD3-6626-4B52-A9B1-9DB85A901D7E}"/>
          </ac:picMkLst>
        </pc:picChg>
      </pc:sldChg>
      <pc:sldChg chg="addSp modSp ord modTransition modAnim">
        <pc:chgData name="Gen Li" userId="8ff76651-e0e6-41a4-acf5-40ed2e72b6d6" providerId="ADAL" clId="{A54C76DB-2B2F-4BEA-AEEB-2638C7D9C4AB}" dt="2019-06-02T00:55:29.121" v="1208" actId="14100"/>
        <pc:sldMkLst>
          <pc:docMk/>
          <pc:sldMk cId="932438039" sldId="264"/>
        </pc:sldMkLst>
        <pc:spChg chg="add">
          <ac:chgData name="Gen Li" userId="8ff76651-e0e6-41a4-acf5-40ed2e72b6d6" providerId="ADAL" clId="{A54C76DB-2B2F-4BEA-AEEB-2638C7D9C4AB}" dt="2019-06-01T23:51:49.814" v="22"/>
          <ac:spMkLst>
            <pc:docMk/>
            <pc:sldMk cId="932438039" sldId="264"/>
            <ac:spMk id="3" creationId="{F7FE7A96-5E62-4213-84BA-9D24FE7A291A}"/>
          </ac:spMkLst>
        </pc:spChg>
        <pc:spChg chg="add">
          <ac:chgData name="Gen Li" userId="8ff76651-e0e6-41a4-acf5-40ed2e72b6d6" providerId="ADAL" clId="{A54C76DB-2B2F-4BEA-AEEB-2638C7D9C4AB}" dt="2019-06-01T23:51:49.814" v="22"/>
          <ac:spMkLst>
            <pc:docMk/>
            <pc:sldMk cId="932438039" sldId="264"/>
            <ac:spMk id="4" creationId="{ED475014-467E-4D7C-9A5A-179AEF3FC679}"/>
          </ac:spMkLst>
        </pc:spChg>
        <pc:spChg chg="add">
          <ac:chgData name="Gen Li" userId="8ff76651-e0e6-41a4-acf5-40ed2e72b6d6" providerId="ADAL" clId="{A54C76DB-2B2F-4BEA-AEEB-2638C7D9C4AB}" dt="2019-06-01T23:51:49.814" v="22"/>
          <ac:spMkLst>
            <pc:docMk/>
            <pc:sldMk cId="932438039" sldId="264"/>
            <ac:spMk id="6" creationId="{9BA9C884-0B5B-4F2F-969B-998E24412B9A}"/>
          </ac:spMkLst>
        </pc:spChg>
        <pc:spChg chg="add">
          <ac:chgData name="Gen Li" userId="8ff76651-e0e6-41a4-acf5-40ed2e72b6d6" providerId="ADAL" clId="{A54C76DB-2B2F-4BEA-AEEB-2638C7D9C4AB}" dt="2019-06-01T23:51:49.814" v="22"/>
          <ac:spMkLst>
            <pc:docMk/>
            <pc:sldMk cId="932438039" sldId="264"/>
            <ac:spMk id="7" creationId="{ACF0A061-17E0-4EAD-9E2B-B51BE49C1F0D}"/>
          </ac:spMkLst>
        </pc:spChg>
        <pc:spChg chg="add">
          <ac:chgData name="Gen Li" userId="8ff76651-e0e6-41a4-acf5-40ed2e72b6d6" providerId="ADAL" clId="{A54C76DB-2B2F-4BEA-AEEB-2638C7D9C4AB}" dt="2019-06-01T23:51:49.814" v="22"/>
          <ac:spMkLst>
            <pc:docMk/>
            <pc:sldMk cId="932438039" sldId="264"/>
            <ac:spMk id="8" creationId="{02F83A9F-B663-4307-8751-846F235141A2}"/>
          </ac:spMkLst>
        </pc:spChg>
        <pc:picChg chg="mod">
          <ac:chgData name="Gen Li" userId="8ff76651-e0e6-41a4-acf5-40ed2e72b6d6" providerId="ADAL" clId="{A54C76DB-2B2F-4BEA-AEEB-2638C7D9C4AB}" dt="2019-06-02T00:55:29.121" v="1208" actId="14100"/>
          <ac:picMkLst>
            <pc:docMk/>
            <pc:sldMk cId="932438039" sldId="264"/>
            <ac:picMk id="5" creationId="{BB66FCD3-6626-4B52-A9B1-9DB85A901D7E}"/>
          </ac:picMkLst>
        </pc:picChg>
      </pc:sldChg>
      <pc:sldChg chg="addSp add modTransition">
        <pc:chgData name="Gen Li" userId="8ff76651-e0e6-41a4-acf5-40ed2e72b6d6" providerId="ADAL" clId="{A54C76DB-2B2F-4BEA-AEEB-2638C7D9C4AB}" dt="2019-06-01T23:54:40.421" v="34"/>
        <pc:sldMkLst>
          <pc:docMk/>
          <pc:sldMk cId="753796218" sldId="265"/>
        </pc:sldMkLst>
        <pc:spChg chg="add">
          <ac:chgData name="Gen Li" userId="8ff76651-e0e6-41a4-acf5-40ed2e72b6d6" providerId="ADAL" clId="{A54C76DB-2B2F-4BEA-AEEB-2638C7D9C4AB}" dt="2019-06-01T23:51:31.850" v="17"/>
          <ac:spMkLst>
            <pc:docMk/>
            <pc:sldMk cId="753796218" sldId="265"/>
            <ac:spMk id="3" creationId="{DB257EB4-54AA-42C4-B401-780C2A4BDC80}"/>
          </ac:spMkLst>
        </pc:spChg>
      </pc:sldChg>
      <pc:sldChg chg="addSp delSp add modTransition">
        <pc:chgData name="Gen Li" userId="8ff76651-e0e6-41a4-acf5-40ed2e72b6d6" providerId="ADAL" clId="{A54C76DB-2B2F-4BEA-AEEB-2638C7D9C4AB}" dt="2019-06-01T23:54:40.421" v="34"/>
        <pc:sldMkLst>
          <pc:docMk/>
          <pc:sldMk cId="1030645085" sldId="266"/>
        </pc:sldMkLst>
        <pc:spChg chg="add">
          <ac:chgData name="Gen Li" userId="8ff76651-e0e6-41a4-acf5-40ed2e72b6d6" providerId="ADAL" clId="{A54C76DB-2B2F-4BEA-AEEB-2638C7D9C4AB}" dt="2019-06-01T23:52:05.604" v="24"/>
          <ac:spMkLst>
            <pc:docMk/>
            <pc:sldMk cId="1030645085" sldId="266"/>
            <ac:spMk id="3" creationId="{D659CEBA-B39C-4D6D-AF10-871E272B62A3}"/>
          </ac:spMkLst>
        </pc:spChg>
        <pc:spChg chg="add del">
          <ac:chgData name="Gen Li" userId="8ff76651-e0e6-41a4-acf5-40ed2e72b6d6" providerId="ADAL" clId="{A54C76DB-2B2F-4BEA-AEEB-2638C7D9C4AB}" dt="2019-06-01T23:52:18.557" v="26"/>
          <ac:spMkLst>
            <pc:docMk/>
            <pc:sldMk cId="1030645085" sldId="266"/>
            <ac:spMk id="4" creationId="{8ECBCB0D-83D1-426A-AAEE-6F7D131F2FCF}"/>
          </ac:spMkLst>
        </pc:spChg>
      </pc:sldChg>
      <pc:sldChg chg="addSp add modTransition">
        <pc:chgData name="Gen Li" userId="8ff76651-e0e6-41a4-acf5-40ed2e72b6d6" providerId="ADAL" clId="{A54C76DB-2B2F-4BEA-AEEB-2638C7D9C4AB}" dt="2019-06-01T23:54:40.421" v="34"/>
        <pc:sldMkLst>
          <pc:docMk/>
          <pc:sldMk cId="1799222509" sldId="267"/>
        </pc:sldMkLst>
        <pc:spChg chg="add">
          <ac:chgData name="Gen Li" userId="8ff76651-e0e6-41a4-acf5-40ed2e72b6d6" providerId="ADAL" clId="{A54C76DB-2B2F-4BEA-AEEB-2638C7D9C4AB}" dt="2019-06-01T23:52:20.022" v="27"/>
          <ac:spMkLst>
            <pc:docMk/>
            <pc:sldMk cId="1799222509" sldId="267"/>
            <ac:spMk id="3" creationId="{B69FF7AC-1746-49A3-8400-CB81DB0669BA}"/>
          </ac:spMkLst>
        </pc:spChg>
      </pc:sldChg>
      <pc:sldChg chg="addSp modSp add modTransition modAnim">
        <pc:chgData name="Gen Li" userId="8ff76651-e0e6-41a4-acf5-40ed2e72b6d6" providerId="ADAL" clId="{A54C76DB-2B2F-4BEA-AEEB-2638C7D9C4AB}" dt="2019-06-02T00:55:26.924" v="1207" actId="14100"/>
        <pc:sldMkLst>
          <pc:docMk/>
          <pc:sldMk cId="449596575" sldId="268"/>
        </pc:sldMkLst>
        <pc:spChg chg="add">
          <ac:chgData name="Gen Li" userId="8ff76651-e0e6-41a4-acf5-40ed2e72b6d6" providerId="ADAL" clId="{A54C76DB-2B2F-4BEA-AEEB-2638C7D9C4AB}" dt="2019-06-01T23:51:57.483" v="23"/>
          <ac:spMkLst>
            <pc:docMk/>
            <pc:sldMk cId="449596575" sldId="268"/>
            <ac:spMk id="3" creationId="{B2C97C81-A72E-49F2-BFE8-296443369963}"/>
          </ac:spMkLst>
        </pc:spChg>
        <pc:spChg chg="add">
          <ac:chgData name="Gen Li" userId="8ff76651-e0e6-41a4-acf5-40ed2e72b6d6" providerId="ADAL" clId="{A54C76DB-2B2F-4BEA-AEEB-2638C7D9C4AB}" dt="2019-06-01T23:51:57.483" v="23"/>
          <ac:spMkLst>
            <pc:docMk/>
            <pc:sldMk cId="449596575" sldId="268"/>
            <ac:spMk id="4" creationId="{DB39EFD3-D119-43E4-8074-552E75554614}"/>
          </ac:spMkLst>
        </pc:spChg>
        <pc:spChg chg="add">
          <ac:chgData name="Gen Li" userId="8ff76651-e0e6-41a4-acf5-40ed2e72b6d6" providerId="ADAL" clId="{A54C76DB-2B2F-4BEA-AEEB-2638C7D9C4AB}" dt="2019-06-01T23:51:57.483" v="23"/>
          <ac:spMkLst>
            <pc:docMk/>
            <pc:sldMk cId="449596575" sldId="268"/>
            <ac:spMk id="6" creationId="{E32D9BF8-7B03-4898-B0D0-47F0D2401EB5}"/>
          </ac:spMkLst>
        </pc:spChg>
        <pc:spChg chg="add">
          <ac:chgData name="Gen Li" userId="8ff76651-e0e6-41a4-acf5-40ed2e72b6d6" providerId="ADAL" clId="{A54C76DB-2B2F-4BEA-AEEB-2638C7D9C4AB}" dt="2019-06-01T23:51:57.483" v="23"/>
          <ac:spMkLst>
            <pc:docMk/>
            <pc:sldMk cId="449596575" sldId="268"/>
            <ac:spMk id="7" creationId="{0419FAD2-0E63-4293-A5DA-9DB93A2FE0C5}"/>
          </ac:spMkLst>
        </pc:spChg>
        <pc:spChg chg="add">
          <ac:chgData name="Gen Li" userId="8ff76651-e0e6-41a4-acf5-40ed2e72b6d6" providerId="ADAL" clId="{A54C76DB-2B2F-4BEA-AEEB-2638C7D9C4AB}" dt="2019-06-01T23:51:57.483" v="23"/>
          <ac:spMkLst>
            <pc:docMk/>
            <pc:sldMk cId="449596575" sldId="268"/>
            <ac:spMk id="8" creationId="{86FDABC1-3721-4F43-97E1-111CEEA2A63F}"/>
          </ac:spMkLst>
        </pc:spChg>
        <pc:spChg chg="add">
          <ac:chgData name="Gen Li" userId="8ff76651-e0e6-41a4-acf5-40ed2e72b6d6" providerId="ADAL" clId="{A54C76DB-2B2F-4BEA-AEEB-2638C7D9C4AB}" dt="2019-06-01T23:51:57.483" v="23"/>
          <ac:spMkLst>
            <pc:docMk/>
            <pc:sldMk cId="449596575" sldId="268"/>
            <ac:spMk id="9" creationId="{3E74C388-F4FD-46A3-A6B4-D90E94BF235C}"/>
          </ac:spMkLst>
        </pc:spChg>
        <pc:spChg chg="add">
          <ac:chgData name="Gen Li" userId="8ff76651-e0e6-41a4-acf5-40ed2e72b6d6" providerId="ADAL" clId="{A54C76DB-2B2F-4BEA-AEEB-2638C7D9C4AB}" dt="2019-06-01T23:51:57.483" v="23"/>
          <ac:spMkLst>
            <pc:docMk/>
            <pc:sldMk cId="449596575" sldId="268"/>
            <ac:spMk id="10" creationId="{9876FED8-8AA2-4AB0-ADC0-5CEA38CFC005}"/>
          </ac:spMkLst>
        </pc:spChg>
        <pc:picChg chg="mod">
          <ac:chgData name="Gen Li" userId="8ff76651-e0e6-41a4-acf5-40ed2e72b6d6" providerId="ADAL" clId="{A54C76DB-2B2F-4BEA-AEEB-2638C7D9C4AB}" dt="2019-06-02T00:55:26.924" v="1207" actId="14100"/>
          <ac:picMkLst>
            <pc:docMk/>
            <pc:sldMk cId="449596575" sldId="268"/>
            <ac:picMk id="5" creationId="{BB66FCD3-6626-4B52-A9B1-9DB85A901D7E}"/>
          </ac:picMkLst>
        </pc:picChg>
      </pc:sldChg>
      <pc:sldChg chg="addSp delSp add modTransition">
        <pc:chgData name="Gen Li" userId="8ff76651-e0e6-41a4-acf5-40ed2e72b6d6" providerId="ADAL" clId="{A54C76DB-2B2F-4BEA-AEEB-2638C7D9C4AB}" dt="2019-06-01T23:54:40.421" v="34"/>
        <pc:sldMkLst>
          <pc:docMk/>
          <pc:sldMk cId="745275778" sldId="269"/>
        </pc:sldMkLst>
        <pc:spChg chg="del">
          <ac:chgData name="Gen Li" userId="8ff76651-e0e6-41a4-acf5-40ed2e72b6d6" providerId="ADAL" clId="{A54C76DB-2B2F-4BEA-AEEB-2638C7D9C4AB}" dt="2019-06-01T23:52:30.947" v="29" actId="478"/>
          <ac:spMkLst>
            <pc:docMk/>
            <pc:sldMk cId="745275778" sldId="269"/>
            <ac:spMk id="3" creationId="{B69FF7AC-1746-49A3-8400-CB81DB0669BA}"/>
          </ac:spMkLst>
        </pc:spChg>
        <pc:spChg chg="add">
          <ac:chgData name="Gen Li" userId="8ff76651-e0e6-41a4-acf5-40ed2e72b6d6" providerId="ADAL" clId="{A54C76DB-2B2F-4BEA-AEEB-2638C7D9C4AB}" dt="2019-06-01T23:52:31.319" v="30"/>
          <ac:spMkLst>
            <pc:docMk/>
            <pc:sldMk cId="745275778" sldId="269"/>
            <ac:spMk id="4" creationId="{8AA2CF64-70D1-4BAC-A987-55CFFB544E98}"/>
          </ac:spMkLst>
        </pc:spChg>
      </pc:sldChg>
      <pc:sldChg chg="addSp delSp modSp add delAnim modAnim modNotesTx">
        <pc:chgData name="Gen Li" userId="8ff76651-e0e6-41a4-acf5-40ed2e72b6d6" providerId="ADAL" clId="{A54C76DB-2B2F-4BEA-AEEB-2638C7D9C4AB}" dt="2019-06-02T01:09:21.262" v="1709" actId="20577"/>
        <pc:sldMkLst>
          <pc:docMk/>
          <pc:sldMk cId="3247462717" sldId="270"/>
        </pc:sldMkLst>
        <pc:spChg chg="mod">
          <ac:chgData name="Gen Li" userId="8ff76651-e0e6-41a4-acf5-40ed2e72b6d6" providerId="ADAL" clId="{A54C76DB-2B2F-4BEA-AEEB-2638C7D9C4AB}" dt="2019-06-02T00:07:27.180" v="306" actId="20577"/>
          <ac:spMkLst>
            <pc:docMk/>
            <pc:sldMk cId="3247462717" sldId="270"/>
            <ac:spMk id="3" creationId="{46CC1C1F-77C4-443D-884F-C8FDF0721531}"/>
          </ac:spMkLst>
        </pc:spChg>
        <pc:spChg chg="mod">
          <ac:chgData name="Gen Li" userId="8ff76651-e0e6-41a4-acf5-40ed2e72b6d6" providerId="ADAL" clId="{A54C76DB-2B2F-4BEA-AEEB-2638C7D9C4AB}" dt="2019-06-02T00:11:47.245" v="421" actId="20577"/>
          <ac:spMkLst>
            <pc:docMk/>
            <pc:sldMk cId="3247462717" sldId="270"/>
            <ac:spMk id="4" creationId="{0640BFC7-5185-416B-AFBD-D6BEA1FF3410}"/>
          </ac:spMkLst>
        </pc:spChg>
        <pc:spChg chg="mod">
          <ac:chgData name="Gen Li" userId="8ff76651-e0e6-41a4-acf5-40ed2e72b6d6" providerId="ADAL" clId="{A54C76DB-2B2F-4BEA-AEEB-2638C7D9C4AB}" dt="2019-06-02T00:11:49.757" v="424" actId="20577"/>
          <ac:spMkLst>
            <pc:docMk/>
            <pc:sldMk cId="3247462717" sldId="270"/>
            <ac:spMk id="6" creationId="{4B246B22-7074-4DF2-B09A-9789A5020AF1}"/>
          </ac:spMkLst>
        </pc:spChg>
        <pc:spChg chg="del">
          <ac:chgData name="Gen Li" userId="8ff76651-e0e6-41a4-acf5-40ed2e72b6d6" providerId="ADAL" clId="{A54C76DB-2B2F-4BEA-AEEB-2638C7D9C4AB}" dt="2019-06-02T00:08:10.052" v="358" actId="478"/>
          <ac:spMkLst>
            <pc:docMk/>
            <pc:sldMk cId="3247462717" sldId="270"/>
            <ac:spMk id="7" creationId="{B551C73A-6A13-4A40-8404-23A8A80DB491}"/>
          </ac:spMkLst>
        </pc:spChg>
        <pc:spChg chg="del">
          <ac:chgData name="Gen Li" userId="8ff76651-e0e6-41a4-acf5-40ed2e72b6d6" providerId="ADAL" clId="{A54C76DB-2B2F-4BEA-AEEB-2638C7D9C4AB}" dt="2019-06-02T00:08:11.082" v="359" actId="478"/>
          <ac:spMkLst>
            <pc:docMk/>
            <pc:sldMk cId="3247462717" sldId="270"/>
            <ac:spMk id="8" creationId="{41BCA4AA-4996-463B-9DEC-EAE83AF586C5}"/>
          </ac:spMkLst>
        </pc:spChg>
        <pc:spChg chg="del">
          <ac:chgData name="Gen Li" userId="8ff76651-e0e6-41a4-acf5-40ed2e72b6d6" providerId="ADAL" clId="{A54C76DB-2B2F-4BEA-AEEB-2638C7D9C4AB}" dt="2019-06-02T00:08:12.155" v="360" actId="478"/>
          <ac:spMkLst>
            <pc:docMk/>
            <pc:sldMk cId="3247462717" sldId="270"/>
            <ac:spMk id="9" creationId="{DA99889B-8A7F-4C7C-899A-1D8E83AFD598}"/>
          </ac:spMkLst>
        </pc:spChg>
        <pc:spChg chg="mod">
          <ac:chgData name="Gen Li" userId="8ff76651-e0e6-41a4-acf5-40ed2e72b6d6" providerId="ADAL" clId="{A54C76DB-2B2F-4BEA-AEEB-2638C7D9C4AB}" dt="2019-06-02T00:12:09.890" v="430" actId="1076"/>
          <ac:spMkLst>
            <pc:docMk/>
            <pc:sldMk cId="3247462717" sldId="270"/>
            <ac:spMk id="10" creationId="{D4D986E4-69C3-450E-9634-D2DE7A4C25A2}"/>
          </ac:spMkLst>
        </pc:spChg>
        <pc:picChg chg="mod">
          <ac:chgData name="Gen Li" userId="8ff76651-e0e6-41a4-acf5-40ed2e72b6d6" providerId="ADAL" clId="{A54C76DB-2B2F-4BEA-AEEB-2638C7D9C4AB}" dt="2019-06-02T00:55:19.491" v="1206" actId="14100"/>
          <ac:picMkLst>
            <pc:docMk/>
            <pc:sldMk cId="3247462717" sldId="270"/>
            <ac:picMk id="5" creationId="{BB66FCD3-6626-4B52-A9B1-9DB85A901D7E}"/>
          </ac:picMkLst>
        </pc:picChg>
        <pc:picChg chg="add mod">
          <ac:chgData name="Gen Li" userId="8ff76651-e0e6-41a4-acf5-40ed2e72b6d6" providerId="ADAL" clId="{A54C76DB-2B2F-4BEA-AEEB-2638C7D9C4AB}" dt="2019-06-02T00:12:05.442" v="429" actId="1076"/>
          <ac:picMkLst>
            <pc:docMk/>
            <pc:sldMk cId="3247462717" sldId="270"/>
            <ac:picMk id="11" creationId="{AE67A3CD-2377-49A2-9C34-2A9EA91B3ECA}"/>
          </ac:picMkLst>
        </pc:picChg>
        <pc:picChg chg="add mod">
          <ac:chgData name="Gen Li" userId="8ff76651-e0e6-41a4-acf5-40ed2e72b6d6" providerId="ADAL" clId="{A54C76DB-2B2F-4BEA-AEEB-2638C7D9C4AB}" dt="2019-06-02T00:12:12.300" v="431" actId="1076"/>
          <ac:picMkLst>
            <pc:docMk/>
            <pc:sldMk cId="3247462717" sldId="270"/>
            <ac:picMk id="12" creationId="{1C879BC9-3457-46D1-BC66-FC2E22AB543B}"/>
          </ac:picMkLst>
        </pc:picChg>
        <pc:picChg chg="add mod">
          <ac:chgData name="Gen Li" userId="8ff76651-e0e6-41a4-acf5-40ed2e72b6d6" providerId="ADAL" clId="{A54C76DB-2B2F-4BEA-AEEB-2638C7D9C4AB}" dt="2019-06-02T00:12:01.353" v="428" actId="1076"/>
          <ac:picMkLst>
            <pc:docMk/>
            <pc:sldMk cId="3247462717" sldId="270"/>
            <ac:picMk id="14" creationId="{491D1C17-27A6-4E5F-89C9-80DECE9B5BD5}"/>
          </ac:picMkLst>
        </pc:picChg>
      </pc:sldChg>
      <pc:sldChg chg="addSp delSp modSp add modTransition delAnim modAnim modNotesTx">
        <pc:chgData name="Gen Li" userId="8ff76651-e0e6-41a4-acf5-40ed2e72b6d6" providerId="ADAL" clId="{A54C76DB-2B2F-4BEA-AEEB-2638C7D9C4AB}" dt="2019-06-02T01:29:15.082" v="3172"/>
        <pc:sldMkLst>
          <pc:docMk/>
          <pc:sldMk cId="1230719176" sldId="271"/>
        </pc:sldMkLst>
        <pc:spChg chg="mod">
          <ac:chgData name="Gen Li" userId="8ff76651-e0e6-41a4-acf5-40ed2e72b6d6" providerId="ADAL" clId="{A54C76DB-2B2F-4BEA-AEEB-2638C7D9C4AB}" dt="2019-06-02T00:15:09.660" v="474" actId="1076"/>
          <ac:spMkLst>
            <pc:docMk/>
            <pc:sldMk cId="1230719176" sldId="271"/>
            <ac:spMk id="3" creationId="{46CC1C1F-77C4-443D-884F-C8FDF0721531}"/>
          </ac:spMkLst>
        </pc:spChg>
        <pc:spChg chg="mod">
          <ac:chgData name="Gen Li" userId="8ff76651-e0e6-41a4-acf5-40ed2e72b6d6" providerId="ADAL" clId="{A54C76DB-2B2F-4BEA-AEEB-2638C7D9C4AB}" dt="2019-06-02T00:21:56.719" v="647" actId="1076"/>
          <ac:spMkLst>
            <pc:docMk/>
            <pc:sldMk cId="1230719176" sldId="271"/>
            <ac:spMk id="4" creationId="{0640BFC7-5185-416B-AFBD-D6BEA1FF3410}"/>
          </ac:spMkLst>
        </pc:spChg>
        <pc:spChg chg="del">
          <ac:chgData name="Gen Li" userId="8ff76651-e0e6-41a4-acf5-40ed2e72b6d6" providerId="ADAL" clId="{A54C76DB-2B2F-4BEA-AEEB-2638C7D9C4AB}" dt="2019-06-02T00:15:51.877" v="477" actId="478"/>
          <ac:spMkLst>
            <pc:docMk/>
            <pc:sldMk cId="1230719176" sldId="271"/>
            <ac:spMk id="6" creationId="{4B246B22-7074-4DF2-B09A-9789A5020AF1}"/>
          </ac:spMkLst>
        </pc:spChg>
        <pc:spChg chg="del mod">
          <ac:chgData name="Gen Li" userId="8ff76651-e0e6-41a4-acf5-40ed2e72b6d6" providerId="ADAL" clId="{A54C76DB-2B2F-4BEA-AEEB-2638C7D9C4AB}" dt="2019-06-02T00:15:55.067" v="481" actId="478"/>
          <ac:spMkLst>
            <pc:docMk/>
            <pc:sldMk cId="1230719176" sldId="271"/>
            <ac:spMk id="10" creationId="{D4D986E4-69C3-450E-9634-D2DE7A4C25A2}"/>
          </ac:spMkLst>
        </pc:spChg>
        <pc:spChg chg="add mod">
          <ac:chgData name="Gen Li" userId="8ff76651-e0e6-41a4-acf5-40ed2e72b6d6" providerId="ADAL" clId="{A54C76DB-2B2F-4BEA-AEEB-2638C7D9C4AB}" dt="2019-06-02T00:21:56.719" v="647" actId="1076"/>
          <ac:spMkLst>
            <pc:docMk/>
            <pc:sldMk cId="1230719176" sldId="271"/>
            <ac:spMk id="13" creationId="{1F4A537D-123E-4B10-8412-EAD99497A953}"/>
          </ac:spMkLst>
        </pc:spChg>
        <pc:spChg chg="add mod">
          <ac:chgData name="Gen Li" userId="8ff76651-e0e6-41a4-acf5-40ed2e72b6d6" providerId="ADAL" clId="{A54C76DB-2B2F-4BEA-AEEB-2638C7D9C4AB}" dt="2019-06-02T00:21:56.719" v="647" actId="1076"/>
          <ac:spMkLst>
            <pc:docMk/>
            <pc:sldMk cId="1230719176" sldId="271"/>
            <ac:spMk id="15" creationId="{C3F2DC9E-3011-49D7-967E-B2F370C44CF4}"/>
          </ac:spMkLst>
        </pc:spChg>
        <pc:spChg chg="add mod">
          <ac:chgData name="Gen Li" userId="8ff76651-e0e6-41a4-acf5-40ed2e72b6d6" providerId="ADAL" clId="{A54C76DB-2B2F-4BEA-AEEB-2638C7D9C4AB}" dt="2019-06-02T00:21:56.719" v="647" actId="1076"/>
          <ac:spMkLst>
            <pc:docMk/>
            <pc:sldMk cId="1230719176" sldId="271"/>
            <ac:spMk id="16" creationId="{6D8CA372-77FE-4E37-B2C7-B968CED0F2F4}"/>
          </ac:spMkLst>
        </pc:spChg>
        <pc:spChg chg="add mod">
          <ac:chgData name="Gen Li" userId="8ff76651-e0e6-41a4-acf5-40ed2e72b6d6" providerId="ADAL" clId="{A54C76DB-2B2F-4BEA-AEEB-2638C7D9C4AB}" dt="2019-06-02T00:25:24.469" v="736" actId="1076"/>
          <ac:spMkLst>
            <pc:docMk/>
            <pc:sldMk cId="1230719176" sldId="271"/>
            <ac:spMk id="17" creationId="{C265AEF6-04AA-42FF-AD36-18CC271C1F2A}"/>
          </ac:spMkLst>
        </pc:spChg>
        <pc:spChg chg="add mod">
          <ac:chgData name="Gen Li" userId="8ff76651-e0e6-41a4-acf5-40ed2e72b6d6" providerId="ADAL" clId="{A54C76DB-2B2F-4BEA-AEEB-2638C7D9C4AB}" dt="2019-06-02T00:25:17.889" v="735" actId="1076"/>
          <ac:spMkLst>
            <pc:docMk/>
            <pc:sldMk cId="1230719176" sldId="271"/>
            <ac:spMk id="18" creationId="{019BCD79-C112-49CB-86EB-85AC0EE62AAC}"/>
          </ac:spMkLst>
        </pc:spChg>
        <pc:spChg chg="add mod">
          <ac:chgData name="Gen Li" userId="8ff76651-e0e6-41a4-acf5-40ed2e72b6d6" providerId="ADAL" clId="{A54C76DB-2B2F-4BEA-AEEB-2638C7D9C4AB}" dt="2019-06-02T00:25:16.020" v="734" actId="1076"/>
          <ac:spMkLst>
            <pc:docMk/>
            <pc:sldMk cId="1230719176" sldId="271"/>
            <ac:spMk id="19" creationId="{6A2421A2-C191-4F0C-BC05-A5F031A4729E}"/>
          </ac:spMkLst>
        </pc:spChg>
        <pc:spChg chg="add mod">
          <ac:chgData name="Gen Li" userId="8ff76651-e0e6-41a4-acf5-40ed2e72b6d6" providerId="ADAL" clId="{A54C76DB-2B2F-4BEA-AEEB-2638C7D9C4AB}" dt="2019-06-02T00:25:12.971" v="733" actId="1076"/>
          <ac:spMkLst>
            <pc:docMk/>
            <pc:sldMk cId="1230719176" sldId="271"/>
            <ac:spMk id="20" creationId="{297ECC22-8F50-4E83-8BE0-BBB75309702B}"/>
          </ac:spMkLst>
        </pc:spChg>
        <pc:picChg chg="mod">
          <ac:chgData name="Gen Li" userId="8ff76651-e0e6-41a4-acf5-40ed2e72b6d6" providerId="ADAL" clId="{A54C76DB-2B2F-4BEA-AEEB-2638C7D9C4AB}" dt="2019-06-02T00:55:14.291" v="1204" actId="14100"/>
          <ac:picMkLst>
            <pc:docMk/>
            <pc:sldMk cId="1230719176" sldId="271"/>
            <ac:picMk id="5" creationId="{BB66FCD3-6626-4B52-A9B1-9DB85A901D7E}"/>
          </ac:picMkLst>
        </pc:picChg>
        <pc:picChg chg="del">
          <ac:chgData name="Gen Li" userId="8ff76651-e0e6-41a4-acf5-40ed2e72b6d6" providerId="ADAL" clId="{A54C76DB-2B2F-4BEA-AEEB-2638C7D9C4AB}" dt="2019-06-02T00:15:52.972" v="479" actId="478"/>
          <ac:picMkLst>
            <pc:docMk/>
            <pc:sldMk cId="1230719176" sldId="271"/>
            <ac:picMk id="11" creationId="{AE67A3CD-2377-49A2-9C34-2A9EA91B3ECA}"/>
          </ac:picMkLst>
        </pc:picChg>
        <pc:picChg chg="del mod">
          <ac:chgData name="Gen Li" userId="8ff76651-e0e6-41a4-acf5-40ed2e72b6d6" providerId="ADAL" clId="{A54C76DB-2B2F-4BEA-AEEB-2638C7D9C4AB}" dt="2019-06-02T00:15:55.729" v="483" actId="478"/>
          <ac:picMkLst>
            <pc:docMk/>
            <pc:sldMk cId="1230719176" sldId="271"/>
            <ac:picMk id="12" creationId="{1C879BC9-3457-46D1-BC66-FC2E22AB543B}"/>
          </ac:picMkLst>
        </pc:picChg>
        <pc:picChg chg="del">
          <ac:chgData name="Gen Li" userId="8ff76651-e0e6-41a4-acf5-40ed2e72b6d6" providerId="ADAL" clId="{A54C76DB-2B2F-4BEA-AEEB-2638C7D9C4AB}" dt="2019-06-02T00:15:52.470" v="478" actId="478"/>
          <ac:picMkLst>
            <pc:docMk/>
            <pc:sldMk cId="1230719176" sldId="271"/>
            <ac:picMk id="14" creationId="{491D1C17-27A6-4E5F-89C9-80DECE9B5BD5}"/>
          </ac:picMkLst>
        </pc:picChg>
      </pc:sldChg>
      <pc:sldChg chg="addSp delSp modSp add delAnim modAnim modNotesTx">
        <pc:chgData name="Gen Li" userId="8ff76651-e0e6-41a4-acf5-40ed2e72b6d6" providerId="ADAL" clId="{A54C76DB-2B2F-4BEA-AEEB-2638C7D9C4AB}" dt="2019-06-02T01:09:07.030" v="1707" actId="20577"/>
        <pc:sldMkLst>
          <pc:docMk/>
          <pc:sldMk cId="1574734601" sldId="272"/>
        </pc:sldMkLst>
        <pc:spChg chg="mod">
          <ac:chgData name="Gen Li" userId="8ff76651-e0e6-41a4-acf5-40ed2e72b6d6" providerId="ADAL" clId="{A54C76DB-2B2F-4BEA-AEEB-2638C7D9C4AB}" dt="2019-06-02T00:28:20.544" v="784" actId="20577"/>
          <ac:spMkLst>
            <pc:docMk/>
            <pc:sldMk cId="1574734601" sldId="272"/>
            <ac:spMk id="3" creationId="{46CC1C1F-77C4-443D-884F-C8FDF0721531}"/>
          </ac:spMkLst>
        </pc:spChg>
        <pc:spChg chg="del">
          <ac:chgData name="Gen Li" userId="8ff76651-e0e6-41a4-acf5-40ed2e72b6d6" providerId="ADAL" clId="{A54C76DB-2B2F-4BEA-AEEB-2638C7D9C4AB}" dt="2019-06-02T00:26:04.319" v="759" actId="478"/>
          <ac:spMkLst>
            <pc:docMk/>
            <pc:sldMk cId="1574734601" sldId="272"/>
            <ac:spMk id="4" creationId="{0640BFC7-5185-416B-AFBD-D6BEA1FF3410}"/>
          </ac:spMkLst>
        </pc:spChg>
        <pc:spChg chg="del">
          <ac:chgData name="Gen Li" userId="8ff76651-e0e6-41a4-acf5-40ed2e72b6d6" providerId="ADAL" clId="{A54C76DB-2B2F-4BEA-AEEB-2638C7D9C4AB}" dt="2019-06-02T00:26:04.319" v="759" actId="478"/>
          <ac:spMkLst>
            <pc:docMk/>
            <pc:sldMk cId="1574734601" sldId="272"/>
            <ac:spMk id="6" creationId="{4B246B22-7074-4DF2-B09A-9789A5020AF1}"/>
          </ac:spMkLst>
        </pc:spChg>
        <pc:spChg chg="del">
          <ac:chgData name="Gen Li" userId="8ff76651-e0e6-41a4-acf5-40ed2e72b6d6" providerId="ADAL" clId="{A54C76DB-2B2F-4BEA-AEEB-2638C7D9C4AB}" dt="2019-06-02T00:26:04.319" v="759" actId="478"/>
          <ac:spMkLst>
            <pc:docMk/>
            <pc:sldMk cId="1574734601" sldId="272"/>
            <ac:spMk id="10" creationId="{D4D986E4-69C3-450E-9634-D2DE7A4C25A2}"/>
          </ac:spMkLst>
        </pc:spChg>
        <pc:picChg chg="mod">
          <ac:chgData name="Gen Li" userId="8ff76651-e0e6-41a4-acf5-40ed2e72b6d6" providerId="ADAL" clId="{A54C76DB-2B2F-4BEA-AEEB-2638C7D9C4AB}" dt="2019-06-02T00:55:10.812" v="1203" actId="14100"/>
          <ac:picMkLst>
            <pc:docMk/>
            <pc:sldMk cId="1574734601" sldId="272"/>
            <ac:picMk id="5" creationId="{BB66FCD3-6626-4B52-A9B1-9DB85A901D7E}"/>
          </ac:picMkLst>
        </pc:picChg>
        <pc:picChg chg="del">
          <ac:chgData name="Gen Li" userId="8ff76651-e0e6-41a4-acf5-40ed2e72b6d6" providerId="ADAL" clId="{A54C76DB-2B2F-4BEA-AEEB-2638C7D9C4AB}" dt="2019-06-02T00:26:04.319" v="759" actId="478"/>
          <ac:picMkLst>
            <pc:docMk/>
            <pc:sldMk cId="1574734601" sldId="272"/>
            <ac:picMk id="11" creationId="{AE67A3CD-2377-49A2-9C34-2A9EA91B3ECA}"/>
          </ac:picMkLst>
        </pc:picChg>
        <pc:picChg chg="del">
          <ac:chgData name="Gen Li" userId="8ff76651-e0e6-41a4-acf5-40ed2e72b6d6" providerId="ADAL" clId="{A54C76DB-2B2F-4BEA-AEEB-2638C7D9C4AB}" dt="2019-06-02T00:26:04.319" v="759" actId="478"/>
          <ac:picMkLst>
            <pc:docMk/>
            <pc:sldMk cId="1574734601" sldId="272"/>
            <ac:picMk id="12" creationId="{1C879BC9-3457-46D1-BC66-FC2E22AB543B}"/>
          </ac:picMkLst>
        </pc:picChg>
        <pc:picChg chg="add mod">
          <ac:chgData name="Gen Li" userId="8ff76651-e0e6-41a4-acf5-40ed2e72b6d6" providerId="ADAL" clId="{A54C76DB-2B2F-4BEA-AEEB-2638C7D9C4AB}" dt="2019-06-02T00:26:48.209" v="768" actId="14100"/>
          <ac:picMkLst>
            <pc:docMk/>
            <pc:sldMk cId="1574734601" sldId="272"/>
            <ac:picMk id="13" creationId="{82518C09-2FFC-4D18-B42C-E992B6825FCB}"/>
          </ac:picMkLst>
        </pc:picChg>
        <pc:picChg chg="del">
          <ac:chgData name="Gen Li" userId="8ff76651-e0e6-41a4-acf5-40ed2e72b6d6" providerId="ADAL" clId="{A54C76DB-2B2F-4BEA-AEEB-2638C7D9C4AB}" dt="2019-06-02T00:26:04.319" v="759" actId="478"/>
          <ac:picMkLst>
            <pc:docMk/>
            <pc:sldMk cId="1574734601" sldId="272"/>
            <ac:picMk id="14" creationId="{491D1C17-27A6-4E5F-89C9-80DECE9B5BD5}"/>
          </ac:picMkLst>
        </pc:picChg>
        <pc:picChg chg="add mod">
          <ac:chgData name="Gen Li" userId="8ff76651-e0e6-41a4-acf5-40ed2e72b6d6" providerId="ADAL" clId="{A54C76DB-2B2F-4BEA-AEEB-2638C7D9C4AB}" dt="2019-06-02T00:26:55.449" v="769" actId="14100"/>
          <ac:picMkLst>
            <pc:docMk/>
            <pc:sldMk cId="1574734601" sldId="272"/>
            <ac:picMk id="15" creationId="{3D67D363-37A7-4E2E-BB80-C38BB25568B7}"/>
          </ac:picMkLst>
        </pc:picChg>
      </pc:sldChg>
      <pc:sldChg chg="addSp delSp modSp add delAnim modAnim modNotesTx">
        <pc:chgData name="Gen Li" userId="8ff76651-e0e6-41a4-acf5-40ed2e72b6d6" providerId="ADAL" clId="{A54C76DB-2B2F-4BEA-AEEB-2638C7D9C4AB}" dt="2019-06-02T01:09:03.685" v="1706" actId="20577"/>
        <pc:sldMkLst>
          <pc:docMk/>
          <pc:sldMk cId="2094400446" sldId="273"/>
        </pc:sldMkLst>
        <pc:spChg chg="mod">
          <ac:chgData name="Gen Li" userId="8ff76651-e0e6-41a4-acf5-40ed2e72b6d6" providerId="ADAL" clId="{A54C76DB-2B2F-4BEA-AEEB-2638C7D9C4AB}" dt="2019-06-02T00:28:52.477" v="811" actId="403"/>
          <ac:spMkLst>
            <pc:docMk/>
            <pc:sldMk cId="2094400446" sldId="273"/>
            <ac:spMk id="3" creationId="{46CC1C1F-77C4-443D-884F-C8FDF0721531}"/>
          </ac:spMkLst>
        </pc:spChg>
        <pc:grpChg chg="add mod">
          <ac:chgData name="Gen Li" userId="8ff76651-e0e6-41a4-acf5-40ed2e72b6d6" providerId="ADAL" clId="{A54C76DB-2B2F-4BEA-AEEB-2638C7D9C4AB}" dt="2019-06-02T00:42:11.546" v="875" actId="14100"/>
          <ac:grpSpMkLst>
            <pc:docMk/>
            <pc:sldMk cId="2094400446" sldId="273"/>
            <ac:grpSpMk id="9" creationId="{9344499B-2E8B-4896-B5A7-1D4DD45F42A3}"/>
          </ac:grpSpMkLst>
        </pc:grpChg>
        <pc:picChg chg="add mod">
          <ac:chgData name="Gen Li" userId="8ff76651-e0e6-41a4-acf5-40ed2e72b6d6" providerId="ADAL" clId="{A54C76DB-2B2F-4BEA-AEEB-2638C7D9C4AB}" dt="2019-06-02T00:42:08.261" v="874" actId="164"/>
          <ac:picMkLst>
            <pc:docMk/>
            <pc:sldMk cId="2094400446" sldId="273"/>
            <ac:picMk id="4" creationId="{6B8EA02F-1934-4D39-AB50-6D3F15D753AA}"/>
          </ac:picMkLst>
        </pc:picChg>
        <pc:picChg chg="mod">
          <ac:chgData name="Gen Li" userId="8ff76651-e0e6-41a4-acf5-40ed2e72b6d6" providerId="ADAL" clId="{A54C76DB-2B2F-4BEA-AEEB-2638C7D9C4AB}" dt="2019-06-02T00:55:07.660" v="1202" actId="14100"/>
          <ac:picMkLst>
            <pc:docMk/>
            <pc:sldMk cId="2094400446" sldId="273"/>
            <ac:picMk id="5" creationId="{BB66FCD3-6626-4B52-A9B1-9DB85A901D7E}"/>
          </ac:picMkLst>
        </pc:picChg>
        <pc:picChg chg="add del mod">
          <ac:chgData name="Gen Li" userId="8ff76651-e0e6-41a4-acf5-40ed2e72b6d6" providerId="ADAL" clId="{A54C76DB-2B2F-4BEA-AEEB-2638C7D9C4AB}" dt="2019-06-02T00:41:14.484" v="854" actId="478"/>
          <ac:picMkLst>
            <pc:docMk/>
            <pc:sldMk cId="2094400446" sldId="273"/>
            <ac:picMk id="6" creationId="{B6E6EA3F-31AA-496E-B16D-0FAC823B3682}"/>
          </ac:picMkLst>
        </pc:picChg>
        <pc:picChg chg="add mod">
          <ac:chgData name="Gen Li" userId="8ff76651-e0e6-41a4-acf5-40ed2e72b6d6" providerId="ADAL" clId="{A54C76DB-2B2F-4BEA-AEEB-2638C7D9C4AB}" dt="2019-06-02T00:42:08.261" v="874" actId="164"/>
          <ac:picMkLst>
            <pc:docMk/>
            <pc:sldMk cId="2094400446" sldId="273"/>
            <ac:picMk id="8" creationId="{307C08BA-B46E-4564-9E75-AAC9AA0814B5}"/>
          </ac:picMkLst>
        </pc:picChg>
        <pc:picChg chg="del">
          <ac:chgData name="Gen Li" userId="8ff76651-e0e6-41a4-acf5-40ed2e72b6d6" providerId="ADAL" clId="{A54C76DB-2B2F-4BEA-AEEB-2638C7D9C4AB}" dt="2019-06-02T00:29:17.349" v="812" actId="478"/>
          <ac:picMkLst>
            <pc:docMk/>
            <pc:sldMk cId="2094400446" sldId="273"/>
            <ac:picMk id="13" creationId="{82518C09-2FFC-4D18-B42C-E992B6825FCB}"/>
          </ac:picMkLst>
        </pc:picChg>
        <pc:picChg chg="del">
          <ac:chgData name="Gen Li" userId="8ff76651-e0e6-41a4-acf5-40ed2e72b6d6" providerId="ADAL" clId="{A54C76DB-2B2F-4BEA-AEEB-2638C7D9C4AB}" dt="2019-06-02T00:29:17.909" v="813" actId="478"/>
          <ac:picMkLst>
            <pc:docMk/>
            <pc:sldMk cId="2094400446" sldId="273"/>
            <ac:picMk id="15" creationId="{3D67D363-37A7-4E2E-BB80-C38BB25568B7}"/>
          </ac:picMkLst>
        </pc:picChg>
      </pc:sldChg>
      <pc:sldChg chg="addSp delSp modSp add delAnim modAnim modNotesTx">
        <pc:chgData name="Gen Li" userId="8ff76651-e0e6-41a4-acf5-40ed2e72b6d6" providerId="ADAL" clId="{A54C76DB-2B2F-4BEA-AEEB-2638C7D9C4AB}" dt="2019-06-02T01:09:00.921" v="1704" actId="20577"/>
        <pc:sldMkLst>
          <pc:docMk/>
          <pc:sldMk cId="4097975421" sldId="274"/>
        </pc:sldMkLst>
        <pc:spChg chg="add del mod">
          <ac:chgData name="Gen Li" userId="8ff76651-e0e6-41a4-acf5-40ed2e72b6d6" providerId="ADAL" clId="{A54C76DB-2B2F-4BEA-AEEB-2638C7D9C4AB}" dt="2019-06-02T00:44:09.921" v="897" actId="478"/>
          <ac:spMkLst>
            <pc:docMk/>
            <pc:sldMk cId="4097975421" sldId="274"/>
            <ac:spMk id="2" creationId="{1A72CE2A-CF92-40F6-B7FD-BF2848E557BA}"/>
          </ac:spMkLst>
        </pc:spChg>
        <pc:spChg chg="mod">
          <ac:chgData name="Gen Li" userId="8ff76651-e0e6-41a4-acf5-40ed2e72b6d6" providerId="ADAL" clId="{A54C76DB-2B2F-4BEA-AEEB-2638C7D9C4AB}" dt="2019-06-02T00:43:50.386" v="895" actId="404"/>
          <ac:spMkLst>
            <pc:docMk/>
            <pc:sldMk cId="4097975421" sldId="274"/>
            <ac:spMk id="3" creationId="{46CC1C1F-77C4-443D-884F-C8FDF0721531}"/>
          </ac:spMkLst>
        </pc:spChg>
        <pc:spChg chg="add mod">
          <ac:chgData name="Gen Li" userId="8ff76651-e0e6-41a4-acf5-40ed2e72b6d6" providerId="ADAL" clId="{A54C76DB-2B2F-4BEA-AEEB-2638C7D9C4AB}" dt="2019-06-02T00:57:42.462" v="1252" actId="1076"/>
          <ac:spMkLst>
            <pc:docMk/>
            <pc:sldMk cId="4097975421" sldId="274"/>
            <ac:spMk id="7" creationId="{EC825B5F-BAD8-4F59-BDE4-2407C153D9DA}"/>
          </ac:spMkLst>
        </pc:spChg>
        <pc:spChg chg="add mod">
          <ac:chgData name="Gen Li" userId="8ff76651-e0e6-41a4-acf5-40ed2e72b6d6" providerId="ADAL" clId="{A54C76DB-2B2F-4BEA-AEEB-2638C7D9C4AB}" dt="2019-06-02T00:57:42.462" v="1252" actId="1076"/>
          <ac:spMkLst>
            <pc:docMk/>
            <pc:sldMk cId="4097975421" sldId="274"/>
            <ac:spMk id="8" creationId="{88C779B7-2AFC-4A8F-B000-8E3ED2B45BCF}"/>
          </ac:spMkLst>
        </pc:spChg>
        <pc:spChg chg="add mod">
          <ac:chgData name="Gen Li" userId="8ff76651-e0e6-41a4-acf5-40ed2e72b6d6" providerId="ADAL" clId="{A54C76DB-2B2F-4BEA-AEEB-2638C7D9C4AB}" dt="2019-06-02T00:57:42.462" v="1252" actId="1076"/>
          <ac:spMkLst>
            <pc:docMk/>
            <pc:sldMk cId="4097975421" sldId="274"/>
            <ac:spMk id="9" creationId="{04663067-A83A-42FE-A8DD-3FACBF5DC5A7}"/>
          </ac:spMkLst>
        </pc:spChg>
        <pc:spChg chg="add mod">
          <ac:chgData name="Gen Li" userId="8ff76651-e0e6-41a4-acf5-40ed2e72b6d6" providerId="ADAL" clId="{A54C76DB-2B2F-4BEA-AEEB-2638C7D9C4AB}" dt="2019-06-02T00:57:42.462" v="1252" actId="1076"/>
          <ac:spMkLst>
            <pc:docMk/>
            <pc:sldMk cId="4097975421" sldId="274"/>
            <ac:spMk id="10" creationId="{B3AFB741-9F09-47F8-A9B8-732FAFCE76D7}"/>
          </ac:spMkLst>
        </pc:spChg>
        <pc:spChg chg="add mod">
          <ac:chgData name="Gen Li" userId="8ff76651-e0e6-41a4-acf5-40ed2e72b6d6" providerId="ADAL" clId="{A54C76DB-2B2F-4BEA-AEEB-2638C7D9C4AB}" dt="2019-06-02T00:57:42.462" v="1252" actId="1076"/>
          <ac:spMkLst>
            <pc:docMk/>
            <pc:sldMk cId="4097975421" sldId="274"/>
            <ac:spMk id="11" creationId="{576ED571-76A6-4084-912D-66732B485B8C}"/>
          </ac:spMkLst>
        </pc:spChg>
        <pc:spChg chg="add mod">
          <ac:chgData name="Gen Li" userId="8ff76651-e0e6-41a4-acf5-40ed2e72b6d6" providerId="ADAL" clId="{A54C76DB-2B2F-4BEA-AEEB-2638C7D9C4AB}" dt="2019-06-02T00:57:42.462" v="1252" actId="1076"/>
          <ac:spMkLst>
            <pc:docMk/>
            <pc:sldMk cId="4097975421" sldId="274"/>
            <ac:spMk id="12" creationId="{013762E5-EADC-4AC5-B909-CA59956E9685}"/>
          </ac:spMkLst>
        </pc:spChg>
        <pc:spChg chg="add del">
          <ac:chgData name="Gen Li" userId="8ff76651-e0e6-41a4-acf5-40ed2e72b6d6" providerId="ADAL" clId="{A54C76DB-2B2F-4BEA-AEEB-2638C7D9C4AB}" dt="2019-06-02T00:48:14.396" v="1085" actId="478"/>
          <ac:spMkLst>
            <pc:docMk/>
            <pc:sldMk cId="4097975421" sldId="274"/>
            <ac:spMk id="14" creationId="{4428083B-FBED-4614-8659-3775F0C0A66B}"/>
          </ac:spMkLst>
        </pc:spChg>
        <pc:spChg chg="add mod">
          <ac:chgData name="Gen Li" userId="8ff76651-e0e6-41a4-acf5-40ed2e72b6d6" providerId="ADAL" clId="{A54C76DB-2B2F-4BEA-AEEB-2638C7D9C4AB}" dt="2019-06-02T00:57:42.462" v="1252" actId="1076"/>
          <ac:spMkLst>
            <pc:docMk/>
            <pc:sldMk cId="4097975421" sldId="274"/>
            <ac:spMk id="16" creationId="{B5C7D9C5-09B0-42C9-B091-091D33B06EBF}"/>
          </ac:spMkLst>
        </pc:spChg>
        <pc:picChg chg="mod">
          <ac:chgData name="Gen Li" userId="8ff76651-e0e6-41a4-acf5-40ed2e72b6d6" providerId="ADAL" clId="{A54C76DB-2B2F-4BEA-AEEB-2638C7D9C4AB}" dt="2019-06-02T00:55:04.239" v="1201" actId="14100"/>
          <ac:picMkLst>
            <pc:docMk/>
            <pc:sldMk cId="4097975421" sldId="274"/>
            <ac:picMk id="5" creationId="{BB66FCD3-6626-4B52-A9B1-9DB85A901D7E}"/>
          </ac:picMkLst>
        </pc:picChg>
        <pc:picChg chg="del">
          <ac:chgData name="Gen Li" userId="8ff76651-e0e6-41a4-acf5-40ed2e72b6d6" providerId="ADAL" clId="{A54C76DB-2B2F-4BEA-AEEB-2638C7D9C4AB}" dt="2019-06-02T00:43:33.137" v="886" actId="478"/>
          <ac:picMkLst>
            <pc:docMk/>
            <pc:sldMk cId="4097975421" sldId="274"/>
            <ac:picMk id="13" creationId="{82518C09-2FFC-4D18-B42C-E992B6825FCB}"/>
          </ac:picMkLst>
        </pc:picChg>
        <pc:picChg chg="del">
          <ac:chgData name="Gen Li" userId="8ff76651-e0e6-41a4-acf5-40ed2e72b6d6" providerId="ADAL" clId="{A54C76DB-2B2F-4BEA-AEEB-2638C7D9C4AB}" dt="2019-06-02T00:43:33.733" v="887" actId="478"/>
          <ac:picMkLst>
            <pc:docMk/>
            <pc:sldMk cId="4097975421" sldId="274"/>
            <ac:picMk id="15" creationId="{3D67D363-37A7-4E2E-BB80-C38BB25568B7}"/>
          </ac:picMkLst>
        </pc:picChg>
      </pc:sldChg>
      <pc:sldChg chg="addSp delSp modSp add ord delAnim modAnim">
        <pc:chgData name="Gen Li" userId="8ff76651-e0e6-41a4-acf5-40ed2e72b6d6" providerId="ADAL" clId="{A54C76DB-2B2F-4BEA-AEEB-2638C7D9C4AB}" dt="2019-06-02T01:00:59.777" v="1303"/>
        <pc:sldMkLst>
          <pc:docMk/>
          <pc:sldMk cId="905444564" sldId="275"/>
        </pc:sldMkLst>
        <pc:spChg chg="mod">
          <ac:chgData name="Gen Li" userId="8ff76651-e0e6-41a4-acf5-40ed2e72b6d6" providerId="ADAL" clId="{A54C76DB-2B2F-4BEA-AEEB-2638C7D9C4AB}" dt="2019-06-02T00:49:01.558" v="1104" actId="403"/>
          <ac:spMkLst>
            <pc:docMk/>
            <pc:sldMk cId="905444564" sldId="275"/>
            <ac:spMk id="3" creationId="{46CC1C1F-77C4-443D-884F-C8FDF0721531}"/>
          </ac:spMkLst>
        </pc:spChg>
        <pc:spChg chg="add del mod">
          <ac:chgData name="Gen Li" userId="8ff76651-e0e6-41a4-acf5-40ed2e72b6d6" providerId="ADAL" clId="{A54C76DB-2B2F-4BEA-AEEB-2638C7D9C4AB}" dt="2019-06-02T00:59:06.760" v="1273" actId="478"/>
          <ac:spMkLst>
            <pc:docMk/>
            <pc:sldMk cId="905444564" sldId="275"/>
            <ac:spMk id="6" creationId="{9BC3CB9F-4A7E-426D-9FAD-95D37B0A538E}"/>
          </ac:spMkLst>
        </pc:spChg>
        <pc:spChg chg="add mod">
          <ac:chgData name="Gen Li" userId="8ff76651-e0e6-41a4-acf5-40ed2e72b6d6" providerId="ADAL" clId="{A54C76DB-2B2F-4BEA-AEEB-2638C7D9C4AB}" dt="2019-06-02T00:58:27.050" v="1257" actId="164"/>
          <ac:spMkLst>
            <pc:docMk/>
            <pc:sldMk cId="905444564" sldId="275"/>
            <ac:spMk id="10" creationId="{EEAAB921-8A41-4975-A28C-B0093613B167}"/>
          </ac:spMkLst>
        </pc:spChg>
        <pc:spChg chg="add">
          <ac:chgData name="Gen Li" userId="8ff76651-e0e6-41a4-acf5-40ed2e72b6d6" providerId="ADAL" clId="{A54C76DB-2B2F-4BEA-AEEB-2638C7D9C4AB}" dt="2019-06-02T00:58:21.209" v="1255"/>
          <ac:spMkLst>
            <pc:docMk/>
            <pc:sldMk cId="905444564" sldId="275"/>
            <ac:spMk id="12" creationId="{D78A2040-8975-40D5-901F-E4E402C220CC}"/>
          </ac:spMkLst>
        </pc:spChg>
        <pc:spChg chg="add">
          <ac:chgData name="Gen Li" userId="8ff76651-e0e6-41a4-acf5-40ed2e72b6d6" providerId="ADAL" clId="{A54C76DB-2B2F-4BEA-AEEB-2638C7D9C4AB}" dt="2019-06-02T00:58:21.209" v="1255"/>
          <ac:spMkLst>
            <pc:docMk/>
            <pc:sldMk cId="905444564" sldId="275"/>
            <ac:spMk id="13" creationId="{D0284448-2E2A-4951-9AA1-CBDB0109E727}"/>
          </ac:spMkLst>
        </pc:spChg>
        <pc:spChg chg="add mod">
          <ac:chgData name="Gen Li" userId="8ff76651-e0e6-41a4-acf5-40ed2e72b6d6" providerId="ADAL" clId="{A54C76DB-2B2F-4BEA-AEEB-2638C7D9C4AB}" dt="2019-06-02T00:59:12.958" v="1274" actId="164"/>
          <ac:spMkLst>
            <pc:docMk/>
            <pc:sldMk cId="905444564" sldId="275"/>
            <ac:spMk id="14" creationId="{A3BD050A-1104-4E3C-B758-31CFB68496B6}"/>
          </ac:spMkLst>
        </pc:spChg>
        <pc:spChg chg="add">
          <ac:chgData name="Gen Li" userId="8ff76651-e0e6-41a4-acf5-40ed2e72b6d6" providerId="ADAL" clId="{A54C76DB-2B2F-4BEA-AEEB-2638C7D9C4AB}" dt="2019-06-02T00:58:42.660" v="1263"/>
          <ac:spMkLst>
            <pc:docMk/>
            <pc:sldMk cId="905444564" sldId="275"/>
            <ac:spMk id="16" creationId="{753AFC5A-3183-4A5C-A152-D52989D686E7}"/>
          </ac:spMkLst>
        </pc:spChg>
        <pc:spChg chg="add">
          <ac:chgData name="Gen Li" userId="8ff76651-e0e6-41a4-acf5-40ed2e72b6d6" providerId="ADAL" clId="{A54C76DB-2B2F-4BEA-AEEB-2638C7D9C4AB}" dt="2019-06-02T00:58:42.660" v="1263"/>
          <ac:spMkLst>
            <pc:docMk/>
            <pc:sldMk cId="905444564" sldId="275"/>
            <ac:spMk id="17" creationId="{2E71AE42-B843-44C8-B4C4-775754C3CD7F}"/>
          </ac:spMkLst>
        </pc:spChg>
        <pc:spChg chg="add mod">
          <ac:chgData name="Gen Li" userId="8ff76651-e0e6-41a4-acf5-40ed2e72b6d6" providerId="ADAL" clId="{A54C76DB-2B2F-4BEA-AEEB-2638C7D9C4AB}" dt="2019-06-02T00:59:14.853" v="1275" actId="164"/>
          <ac:spMkLst>
            <pc:docMk/>
            <pc:sldMk cId="905444564" sldId="275"/>
            <ac:spMk id="18" creationId="{A92CD651-CC5E-482E-BD74-0B452D3A36DC}"/>
          </ac:spMkLst>
        </pc:spChg>
        <pc:spChg chg="add">
          <ac:chgData name="Gen Li" userId="8ff76651-e0e6-41a4-acf5-40ed2e72b6d6" providerId="ADAL" clId="{A54C76DB-2B2F-4BEA-AEEB-2638C7D9C4AB}" dt="2019-06-02T00:58:51.671" v="1266"/>
          <ac:spMkLst>
            <pc:docMk/>
            <pc:sldMk cId="905444564" sldId="275"/>
            <ac:spMk id="20" creationId="{B695A50D-230D-437B-889C-0F1482AA3388}"/>
          </ac:spMkLst>
        </pc:spChg>
        <pc:spChg chg="add">
          <ac:chgData name="Gen Li" userId="8ff76651-e0e6-41a4-acf5-40ed2e72b6d6" providerId="ADAL" clId="{A54C76DB-2B2F-4BEA-AEEB-2638C7D9C4AB}" dt="2019-06-02T00:58:51.671" v="1266"/>
          <ac:spMkLst>
            <pc:docMk/>
            <pc:sldMk cId="905444564" sldId="275"/>
            <ac:spMk id="21" creationId="{52FE2320-14DA-43EB-BBFB-2F4F9CE6BA72}"/>
          </ac:spMkLst>
        </pc:spChg>
        <pc:spChg chg="add mod">
          <ac:chgData name="Gen Li" userId="8ff76651-e0e6-41a4-acf5-40ed2e72b6d6" providerId="ADAL" clId="{A54C76DB-2B2F-4BEA-AEEB-2638C7D9C4AB}" dt="2019-06-02T00:59:17.419" v="1276" actId="164"/>
          <ac:spMkLst>
            <pc:docMk/>
            <pc:sldMk cId="905444564" sldId="275"/>
            <ac:spMk id="22" creationId="{1B3DBEEA-2DE1-47E4-B7B7-65359E0243CB}"/>
          </ac:spMkLst>
        </pc:spChg>
        <pc:spChg chg="add">
          <ac:chgData name="Gen Li" userId="8ff76651-e0e6-41a4-acf5-40ed2e72b6d6" providerId="ADAL" clId="{A54C76DB-2B2F-4BEA-AEEB-2638C7D9C4AB}" dt="2019-06-02T00:58:55.801" v="1268"/>
          <ac:spMkLst>
            <pc:docMk/>
            <pc:sldMk cId="905444564" sldId="275"/>
            <ac:spMk id="24" creationId="{84079DAB-0036-4AD3-9E0B-6CE554461AA2}"/>
          </ac:spMkLst>
        </pc:spChg>
        <pc:spChg chg="add">
          <ac:chgData name="Gen Li" userId="8ff76651-e0e6-41a4-acf5-40ed2e72b6d6" providerId="ADAL" clId="{A54C76DB-2B2F-4BEA-AEEB-2638C7D9C4AB}" dt="2019-06-02T00:58:55.801" v="1268"/>
          <ac:spMkLst>
            <pc:docMk/>
            <pc:sldMk cId="905444564" sldId="275"/>
            <ac:spMk id="25" creationId="{51D285B5-88E3-48E8-8590-EBF9A0743933}"/>
          </ac:spMkLst>
        </pc:spChg>
        <pc:spChg chg="add mod">
          <ac:chgData name="Gen Li" userId="8ff76651-e0e6-41a4-acf5-40ed2e72b6d6" providerId="ADAL" clId="{A54C76DB-2B2F-4BEA-AEEB-2638C7D9C4AB}" dt="2019-06-02T00:59:19.738" v="1277" actId="164"/>
          <ac:spMkLst>
            <pc:docMk/>
            <pc:sldMk cId="905444564" sldId="275"/>
            <ac:spMk id="26" creationId="{1967B88F-7875-4E3D-9774-C1CB9ACDEB9A}"/>
          </ac:spMkLst>
        </pc:spChg>
        <pc:spChg chg="add">
          <ac:chgData name="Gen Li" userId="8ff76651-e0e6-41a4-acf5-40ed2e72b6d6" providerId="ADAL" clId="{A54C76DB-2B2F-4BEA-AEEB-2638C7D9C4AB}" dt="2019-06-02T00:59:00.538" v="1270"/>
          <ac:spMkLst>
            <pc:docMk/>
            <pc:sldMk cId="905444564" sldId="275"/>
            <ac:spMk id="28" creationId="{2FC21997-7ABE-49D4-8E3B-E4EDB257001A}"/>
          </ac:spMkLst>
        </pc:spChg>
        <pc:spChg chg="add">
          <ac:chgData name="Gen Li" userId="8ff76651-e0e6-41a4-acf5-40ed2e72b6d6" providerId="ADAL" clId="{A54C76DB-2B2F-4BEA-AEEB-2638C7D9C4AB}" dt="2019-06-02T00:59:00.538" v="1270"/>
          <ac:spMkLst>
            <pc:docMk/>
            <pc:sldMk cId="905444564" sldId="275"/>
            <ac:spMk id="29" creationId="{BEB81D49-3E0B-46D8-A4BD-3CBA4EA09A81}"/>
          </ac:spMkLst>
        </pc:spChg>
        <pc:grpChg chg="add mod">
          <ac:chgData name="Gen Li" userId="8ff76651-e0e6-41a4-acf5-40ed2e72b6d6" providerId="ADAL" clId="{A54C76DB-2B2F-4BEA-AEEB-2638C7D9C4AB}" dt="2019-06-02T01:00:12.864" v="1294" actId="1076"/>
          <ac:grpSpMkLst>
            <pc:docMk/>
            <pc:sldMk cId="905444564" sldId="275"/>
            <ac:grpSpMk id="2" creationId="{0FF5B53D-EC36-40E4-B25C-E86C4BA43F60}"/>
          </ac:grpSpMkLst>
        </pc:grpChg>
        <pc:grpChg chg="del">
          <ac:chgData name="Gen Li" userId="8ff76651-e0e6-41a4-acf5-40ed2e72b6d6" providerId="ADAL" clId="{A54C76DB-2B2F-4BEA-AEEB-2638C7D9C4AB}" dt="2019-06-02T00:49:03.565" v="1105" actId="478"/>
          <ac:grpSpMkLst>
            <pc:docMk/>
            <pc:sldMk cId="905444564" sldId="275"/>
            <ac:grpSpMk id="9" creationId="{9344499B-2E8B-4896-B5A7-1D4DD45F42A3}"/>
          </ac:grpSpMkLst>
        </pc:grpChg>
        <pc:grpChg chg="add mod">
          <ac:chgData name="Gen Li" userId="8ff76651-e0e6-41a4-acf5-40ed2e72b6d6" providerId="ADAL" clId="{A54C76DB-2B2F-4BEA-AEEB-2638C7D9C4AB}" dt="2019-06-02T00:58:27.050" v="1257" actId="164"/>
          <ac:grpSpMkLst>
            <pc:docMk/>
            <pc:sldMk cId="905444564" sldId="275"/>
            <ac:grpSpMk id="11" creationId="{64193886-8134-4C80-A86C-BD32ED034E19}"/>
          </ac:grpSpMkLst>
        </pc:grpChg>
        <pc:grpChg chg="add mod">
          <ac:chgData name="Gen Li" userId="8ff76651-e0e6-41a4-acf5-40ed2e72b6d6" providerId="ADAL" clId="{A54C76DB-2B2F-4BEA-AEEB-2638C7D9C4AB}" dt="2019-06-02T00:59:12.958" v="1274" actId="164"/>
          <ac:grpSpMkLst>
            <pc:docMk/>
            <pc:sldMk cId="905444564" sldId="275"/>
            <ac:grpSpMk id="15" creationId="{A6B65E4B-5A1A-42CD-9DEB-AD680B4247E4}"/>
          </ac:grpSpMkLst>
        </pc:grpChg>
        <pc:grpChg chg="add mod">
          <ac:chgData name="Gen Li" userId="8ff76651-e0e6-41a4-acf5-40ed2e72b6d6" providerId="ADAL" clId="{A54C76DB-2B2F-4BEA-AEEB-2638C7D9C4AB}" dt="2019-06-02T00:59:14.853" v="1275" actId="164"/>
          <ac:grpSpMkLst>
            <pc:docMk/>
            <pc:sldMk cId="905444564" sldId="275"/>
            <ac:grpSpMk id="19" creationId="{E29AFD1C-5309-45BB-9A00-C8A29D2855BA}"/>
          </ac:grpSpMkLst>
        </pc:grpChg>
        <pc:grpChg chg="add mod">
          <ac:chgData name="Gen Li" userId="8ff76651-e0e6-41a4-acf5-40ed2e72b6d6" providerId="ADAL" clId="{A54C76DB-2B2F-4BEA-AEEB-2638C7D9C4AB}" dt="2019-06-02T00:59:17.419" v="1276" actId="164"/>
          <ac:grpSpMkLst>
            <pc:docMk/>
            <pc:sldMk cId="905444564" sldId="275"/>
            <ac:grpSpMk id="23" creationId="{EA6CC5A2-2172-44FA-9B70-C47A653AF642}"/>
          </ac:grpSpMkLst>
        </pc:grpChg>
        <pc:grpChg chg="add mod">
          <ac:chgData name="Gen Li" userId="8ff76651-e0e6-41a4-acf5-40ed2e72b6d6" providerId="ADAL" clId="{A54C76DB-2B2F-4BEA-AEEB-2638C7D9C4AB}" dt="2019-06-02T00:59:19.738" v="1277" actId="164"/>
          <ac:grpSpMkLst>
            <pc:docMk/>
            <pc:sldMk cId="905444564" sldId="275"/>
            <ac:grpSpMk id="27" creationId="{C38EE790-D238-451F-A47D-95331E5F9475}"/>
          </ac:grpSpMkLst>
        </pc:grpChg>
        <pc:grpChg chg="add mod">
          <ac:chgData name="Gen Li" userId="8ff76651-e0e6-41a4-acf5-40ed2e72b6d6" providerId="ADAL" clId="{A54C76DB-2B2F-4BEA-AEEB-2638C7D9C4AB}" dt="2019-06-02T01:00:19.153" v="1295" actId="1076"/>
          <ac:grpSpMkLst>
            <pc:docMk/>
            <pc:sldMk cId="905444564" sldId="275"/>
            <ac:grpSpMk id="30" creationId="{3C9C9E9C-1A30-4EE8-A5E6-3F7E0DC44424}"/>
          </ac:grpSpMkLst>
        </pc:grpChg>
        <pc:grpChg chg="add mod">
          <ac:chgData name="Gen Li" userId="8ff76651-e0e6-41a4-acf5-40ed2e72b6d6" providerId="ADAL" clId="{A54C76DB-2B2F-4BEA-AEEB-2638C7D9C4AB}" dt="2019-06-02T01:00:12.864" v="1294" actId="1076"/>
          <ac:grpSpMkLst>
            <pc:docMk/>
            <pc:sldMk cId="905444564" sldId="275"/>
            <ac:grpSpMk id="31" creationId="{A5B0CB67-B85D-41E4-9632-FE68C5E6F88C}"/>
          </ac:grpSpMkLst>
        </pc:grpChg>
        <pc:grpChg chg="add mod">
          <ac:chgData name="Gen Li" userId="8ff76651-e0e6-41a4-acf5-40ed2e72b6d6" providerId="ADAL" clId="{A54C76DB-2B2F-4BEA-AEEB-2638C7D9C4AB}" dt="2019-06-02T01:00:32.513" v="1296" actId="1076"/>
          <ac:grpSpMkLst>
            <pc:docMk/>
            <pc:sldMk cId="905444564" sldId="275"/>
            <ac:grpSpMk id="32" creationId="{2B466126-0796-4888-B36A-4B74F553132E}"/>
          </ac:grpSpMkLst>
        </pc:grpChg>
        <pc:grpChg chg="add mod">
          <ac:chgData name="Gen Li" userId="8ff76651-e0e6-41a4-acf5-40ed2e72b6d6" providerId="ADAL" clId="{A54C76DB-2B2F-4BEA-AEEB-2638C7D9C4AB}" dt="2019-06-02T01:00:32.513" v="1296" actId="1076"/>
          <ac:grpSpMkLst>
            <pc:docMk/>
            <pc:sldMk cId="905444564" sldId="275"/>
            <ac:grpSpMk id="33" creationId="{82CD1D33-F3AE-475E-A119-3450D3F9341B}"/>
          </ac:grpSpMkLst>
        </pc:grpChg>
        <pc:graphicFrameChg chg="add del mod">
          <ac:chgData name="Gen Li" userId="8ff76651-e0e6-41a4-acf5-40ed2e72b6d6" providerId="ADAL" clId="{A54C76DB-2B2F-4BEA-AEEB-2638C7D9C4AB}" dt="2019-06-02T00:59:04.110" v="1272" actId="478"/>
          <ac:graphicFrameMkLst>
            <pc:docMk/>
            <pc:sldMk cId="905444564" sldId="275"/>
            <ac:graphicFrameMk id="7" creationId="{FDA99698-2088-4349-965D-9D3E2545C4FE}"/>
          </ac:graphicFrameMkLst>
        </pc:graphicFrameChg>
        <pc:picChg chg="mod">
          <ac:chgData name="Gen Li" userId="8ff76651-e0e6-41a4-acf5-40ed2e72b6d6" providerId="ADAL" clId="{A54C76DB-2B2F-4BEA-AEEB-2638C7D9C4AB}" dt="2019-06-02T01:00:07.206" v="1293" actId="1076"/>
          <ac:picMkLst>
            <pc:docMk/>
            <pc:sldMk cId="905444564" sldId="275"/>
            <ac:picMk id="5" creationId="{BB66FCD3-6626-4B52-A9B1-9DB85A901D7E}"/>
          </ac:picMkLst>
        </pc:picChg>
      </pc:sldChg>
      <pc:sldChg chg="addSp delSp modSp add delAnim modAnim">
        <pc:chgData name="Gen Li" userId="8ff76651-e0e6-41a4-acf5-40ed2e72b6d6" providerId="ADAL" clId="{A54C76DB-2B2F-4BEA-AEEB-2638C7D9C4AB}" dt="2019-06-02T01:10:14.928" v="1717"/>
        <pc:sldMkLst>
          <pc:docMk/>
          <pc:sldMk cId="3953145893" sldId="276"/>
        </pc:sldMkLst>
        <pc:spChg chg="add del mod">
          <ac:chgData name="Gen Li" userId="8ff76651-e0e6-41a4-acf5-40ed2e72b6d6" providerId="ADAL" clId="{A54C76DB-2B2F-4BEA-AEEB-2638C7D9C4AB}" dt="2019-06-02T00:54:52.376" v="1198" actId="478"/>
          <ac:spMkLst>
            <pc:docMk/>
            <pc:sldMk cId="3953145893" sldId="276"/>
            <ac:spMk id="2" creationId="{A796E42A-4721-4E45-9C26-70811F4C3EC3}"/>
          </ac:spMkLst>
        </pc:spChg>
        <pc:spChg chg="mod">
          <ac:chgData name="Gen Li" userId="8ff76651-e0e6-41a4-acf5-40ed2e72b6d6" providerId="ADAL" clId="{A54C76DB-2B2F-4BEA-AEEB-2638C7D9C4AB}" dt="2019-06-02T00:54:45.065" v="1194" actId="27636"/>
          <ac:spMkLst>
            <pc:docMk/>
            <pc:sldMk cId="3953145893" sldId="276"/>
            <ac:spMk id="3" creationId="{46CC1C1F-77C4-443D-884F-C8FDF0721531}"/>
          </ac:spMkLst>
        </pc:spChg>
        <pc:spChg chg="add mod">
          <ac:chgData name="Gen Li" userId="8ff76651-e0e6-41a4-acf5-40ed2e72b6d6" providerId="ADAL" clId="{A54C76DB-2B2F-4BEA-AEEB-2638C7D9C4AB}" dt="2019-06-02T01:05:42.080" v="1526" actId="1076"/>
          <ac:spMkLst>
            <pc:docMk/>
            <pc:sldMk cId="3953145893" sldId="276"/>
            <ac:spMk id="6" creationId="{6435E17C-62D0-49C8-94F8-4F203F44BDBA}"/>
          </ac:spMkLst>
        </pc:spChg>
        <pc:spChg chg="add mod">
          <ac:chgData name="Gen Li" userId="8ff76651-e0e6-41a4-acf5-40ed2e72b6d6" providerId="ADAL" clId="{A54C76DB-2B2F-4BEA-AEEB-2638C7D9C4AB}" dt="2019-06-02T01:05:42.080" v="1526" actId="1076"/>
          <ac:spMkLst>
            <pc:docMk/>
            <pc:sldMk cId="3953145893" sldId="276"/>
            <ac:spMk id="8" creationId="{4E3D180D-7409-4BCD-986D-34F18BAD802A}"/>
          </ac:spMkLst>
        </pc:spChg>
        <pc:spChg chg="add mod">
          <ac:chgData name="Gen Li" userId="8ff76651-e0e6-41a4-acf5-40ed2e72b6d6" providerId="ADAL" clId="{A54C76DB-2B2F-4BEA-AEEB-2638C7D9C4AB}" dt="2019-06-02T01:05:42.080" v="1526" actId="1076"/>
          <ac:spMkLst>
            <pc:docMk/>
            <pc:sldMk cId="3953145893" sldId="276"/>
            <ac:spMk id="9" creationId="{731ED5F2-38EE-4A48-BA51-CFE3DEFAEE0B}"/>
          </ac:spMkLst>
        </pc:spChg>
        <pc:spChg chg="add mod">
          <ac:chgData name="Gen Li" userId="8ff76651-e0e6-41a4-acf5-40ed2e72b6d6" providerId="ADAL" clId="{A54C76DB-2B2F-4BEA-AEEB-2638C7D9C4AB}" dt="2019-06-02T01:05:42.080" v="1526" actId="1076"/>
          <ac:spMkLst>
            <pc:docMk/>
            <pc:sldMk cId="3953145893" sldId="276"/>
            <ac:spMk id="10" creationId="{04431BF8-E70E-4867-9E0A-BCC4461593BF}"/>
          </ac:spMkLst>
        </pc:spChg>
        <pc:spChg chg="add mod">
          <ac:chgData name="Gen Li" userId="8ff76651-e0e6-41a4-acf5-40ed2e72b6d6" providerId="ADAL" clId="{A54C76DB-2B2F-4BEA-AEEB-2638C7D9C4AB}" dt="2019-06-02T01:05:42.080" v="1526" actId="1076"/>
          <ac:spMkLst>
            <pc:docMk/>
            <pc:sldMk cId="3953145893" sldId="276"/>
            <ac:spMk id="11" creationId="{AA2D5D97-8DEC-4F9E-A912-6B6CDC9E84B5}"/>
          </ac:spMkLst>
        </pc:spChg>
        <pc:spChg chg="add del">
          <ac:chgData name="Gen Li" userId="8ff76651-e0e6-41a4-acf5-40ed2e72b6d6" providerId="ADAL" clId="{A54C76DB-2B2F-4BEA-AEEB-2638C7D9C4AB}" dt="2019-06-02T01:03:47.451" v="1502" actId="478"/>
          <ac:spMkLst>
            <pc:docMk/>
            <pc:sldMk cId="3953145893" sldId="276"/>
            <ac:spMk id="12" creationId="{5267F935-D4EA-4C29-88AE-05428EA68935}"/>
          </ac:spMkLst>
        </pc:spChg>
        <pc:spChg chg="add mod">
          <ac:chgData name="Gen Li" userId="8ff76651-e0e6-41a4-acf5-40ed2e72b6d6" providerId="ADAL" clId="{A54C76DB-2B2F-4BEA-AEEB-2638C7D9C4AB}" dt="2019-06-02T01:05:42.080" v="1526" actId="1076"/>
          <ac:spMkLst>
            <pc:docMk/>
            <pc:sldMk cId="3953145893" sldId="276"/>
            <ac:spMk id="13" creationId="{68E8BD91-B888-4DCA-B86F-ED9217AE0E89}"/>
          </ac:spMkLst>
        </pc:spChg>
        <pc:graphicFrameChg chg="del">
          <ac:chgData name="Gen Li" userId="8ff76651-e0e6-41a4-acf5-40ed2e72b6d6" providerId="ADAL" clId="{A54C76DB-2B2F-4BEA-AEEB-2638C7D9C4AB}" dt="2019-06-02T00:54:47.086" v="1195" actId="478"/>
          <ac:graphicFrameMkLst>
            <pc:docMk/>
            <pc:sldMk cId="3953145893" sldId="276"/>
            <ac:graphicFrameMk id="7" creationId="{FDA99698-2088-4349-965D-9D3E2545C4FE}"/>
          </ac:graphicFrameMkLst>
        </pc:graphicFrameChg>
        <pc:picChg chg="add del mod">
          <ac:chgData name="Gen Li" userId="8ff76651-e0e6-41a4-acf5-40ed2e72b6d6" providerId="ADAL" clId="{A54C76DB-2B2F-4BEA-AEEB-2638C7D9C4AB}" dt="2019-06-02T01:05:33.791" v="1525" actId="1076"/>
          <ac:picMkLst>
            <pc:docMk/>
            <pc:sldMk cId="3953145893" sldId="276"/>
            <ac:picMk id="5" creationId="{BB66FCD3-6626-4B52-A9B1-9DB85A901D7E}"/>
          </ac:picMkLst>
        </pc:picChg>
      </pc:sldChg>
      <pc:sldChg chg="delSp modSp add delAnim modAnim">
        <pc:chgData name="Gen Li" userId="8ff76651-e0e6-41a4-acf5-40ed2e72b6d6" providerId="ADAL" clId="{A54C76DB-2B2F-4BEA-AEEB-2638C7D9C4AB}" dt="2019-06-02T01:10:20.725" v="1718"/>
        <pc:sldMkLst>
          <pc:docMk/>
          <pc:sldMk cId="2589883808" sldId="277"/>
        </pc:sldMkLst>
        <pc:spChg chg="mod">
          <ac:chgData name="Gen Li" userId="8ff76651-e0e6-41a4-acf5-40ed2e72b6d6" providerId="ADAL" clId="{A54C76DB-2B2F-4BEA-AEEB-2638C7D9C4AB}" dt="2019-06-02T01:08:27.331" v="1703" actId="1076"/>
          <ac:spMkLst>
            <pc:docMk/>
            <pc:sldMk cId="2589883808" sldId="277"/>
            <ac:spMk id="6" creationId="{6435E17C-62D0-49C8-94F8-4F203F44BDBA}"/>
          </ac:spMkLst>
        </pc:spChg>
        <pc:spChg chg="mod">
          <ac:chgData name="Gen Li" userId="8ff76651-e0e6-41a4-acf5-40ed2e72b6d6" providerId="ADAL" clId="{A54C76DB-2B2F-4BEA-AEEB-2638C7D9C4AB}" dt="2019-06-02T01:08:27.331" v="1703" actId="1076"/>
          <ac:spMkLst>
            <pc:docMk/>
            <pc:sldMk cId="2589883808" sldId="277"/>
            <ac:spMk id="8" creationId="{4E3D180D-7409-4BCD-986D-34F18BAD802A}"/>
          </ac:spMkLst>
        </pc:spChg>
        <pc:spChg chg="mod">
          <ac:chgData name="Gen Li" userId="8ff76651-e0e6-41a4-acf5-40ed2e72b6d6" providerId="ADAL" clId="{A54C76DB-2B2F-4BEA-AEEB-2638C7D9C4AB}" dt="2019-06-02T01:08:27.331" v="1703" actId="1076"/>
          <ac:spMkLst>
            <pc:docMk/>
            <pc:sldMk cId="2589883808" sldId="277"/>
            <ac:spMk id="9" creationId="{731ED5F2-38EE-4A48-BA51-CFE3DEFAEE0B}"/>
          </ac:spMkLst>
        </pc:spChg>
        <pc:spChg chg="del">
          <ac:chgData name="Gen Li" userId="8ff76651-e0e6-41a4-acf5-40ed2e72b6d6" providerId="ADAL" clId="{A54C76DB-2B2F-4BEA-AEEB-2638C7D9C4AB}" dt="2019-06-02T01:08:18.293" v="1700" actId="478"/>
          <ac:spMkLst>
            <pc:docMk/>
            <pc:sldMk cId="2589883808" sldId="277"/>
            <ac:spMk id="10" creationId="{04431BF8-E70E-4867-9E0A-BCC4461593BF}"/>
          </ac:spMkLst>
        </pc:spChg>
        <pc:spChg chg="del">
          <ac:chgData name="Gen Li" userId="8ff76651-e0e6-41a4-acf5-40ed2e72b6d6" providerId="ADAL" clId="{A54C76DB-2B2F-4BEA-AEEB-2638C7D9C4AB}" dt="2019-06-02T01:08:19.651" v="1701" actId="478"/>
          <ac:spMkLst>
            <pc:docMk/>
            <pc:sldMk cId="2589883808" sldId="277"/>
            <ac:spMk id="11" creationId="{AA2D5D97-8DEC-4F9E-A912-6B6CDC9E84B5}"/>
          </ac:spMkLst>
        </pc:spChg>
        <pc:spChg chg="mod">
          <ac:chgData name="Gen Li" userId="8ff76651-e0e6-41a4-acf5-40ed2e72b6d6" providerId="ADAL" clId="{A54C76DB-2B2F-4BEA-AEEB-2638C7D9C4AB}" dt="2019-06-02T01:08:27.331" v="1703" actId="1076"/>
          <ac:spMkLst>
            <pc:docMk/>
            <pc:sldMk cId="2589883808" sldId="277"/>
            <ac:spMk id="13" creationId="{68E8BD91-B888-4DCA-B86F-ED9217AE0E89}"/>
          </ac:spMkLst>
        </pc:spChg>
      </pc:sldChg>
      <pc:sldChg chg="modSp add ord">
        <pc:chgData name="Gen Li" userId="8ff76651-e0e6-41a4-acf5-40ed2e72b6d6" providerId="ADAL" clId="{A54C76DB-2B2F-4BEA-AEEB-2638C7D9C4AB}" dt="2019-06-02T01:29:10.793" v="3171" actId="20577"/>
        <pc:sldMkLst>
          <pc:docMk/>
          <pc:sldMk cId="3165014859" sldId="278"/>
        </pc:sldMkLst>
        <pc:spChg chg="mod">
          <ac:chgData name="Gen Li" userId="8ff76651-e0e6-41a4-acf5-40ed2e72b6d6" providerId="ADAL" clId="{A54C76DB-2B2F-4BEA-AEEB-2638C7D9C4AB}" dt="2019-06-02T01:29:10.793" v="3171" actId="20577"/>
          <ac:spMkLst>
            <pc:docMk/>
            <pc:sldMk cId="3165014859" sldId="278"/>
            <ac:spMk id="3" creationId="{D659CEBA-B39C-4D6D-AF10-871E272B62A3}"/>
          </ac:spMkLst>
        </pc:spChg>
      </pc:sldChg>
      <pc:sldChg chg="addSp delSp modSp add modAnim">
        <pc:chgData name="Gen Li" userId="8ff76651-e0e6-41a4-acf5-40ed2e72b6d6" providerId="ADAL" clId="{A54C76DB-2B2F-4BEA-AEEB-2638C7D9C4AB}" dt="2019-06-02T02:10:45.582" v="3227" actId="20577"/>
        <pc:sldMkLst>
          <pc:docMk/>
          <pc:sldMk cId="765731916" sldId="279"/>
        </pc:sldMkLst>
        <pc:spChg chg="del mod">
          <ac:chgData name="Gen Li" userId="8ff76651-e0e6-41a4-acf5-40ed2e72b6d6" providerId="ADAL" clId="{A54C76DB-2B2F-4BEA-AEEB-2638C7D9C4AB}" dt="2019-06-02T02:10:05.222" v="3196" actId="478"/>
          <ac:spMkLst>
            <pc:docMk/>
            <pc:sldMk cId="765731916" sldId="279"/>
            <ac:spMk id="3" creationId="{DB257EB4-54AA-42C4-B401-780C2A4BDC80}"/>
          </ac:spMkLst>
        </pc:spChg>
        <pc:spChg chg="add del mod">
          <ac:chgData name="Gen Li" userId="8ff76651-e0e6-41a4-acf5-40ed2e72b6d6" providerId="ADAL" clId="{A54C76DB-2B2F-4BEA-AEEB-2638C7D9C4AB}" dt="2019-06-02T02:10:03.997" v="3195" actId="478"/>
          <ac:spMkLst>
            <pc:docMk/>
            <pc:sldMk cId="765731916" sldId="279"/>
            <ac:spMk id="4" creationId="{AD6260C7-ADDB-4131-9F67-193940DB1D74}"/>
          </ac:spMkLst>
        </pc:spChg>
        <pc:spChg chg="add mod">
          <ac:chgData name="Gen Li" userId="8ff76651-e0e6-41a4-acf5-40ed2e72b6d6" providerId="ADAL" clId="{A54C76DB-2B2F-4BEA-AEEB-2638C7D9C4AB}" dt="2019-06-02T02:10:23.154" v="3211" actId="20577"/>
          <ac:spMkLst>
            <pc:docMk/>
            <pc:sldMk cId="765731916" sldId="279"/>
            <ac:spMk id="6" creationId="{AEA75910-987F-499E-BB90-949EEB2C0873}"/>
          </ac:spMkLst>
        </pc:spChg>
        <pc:spChg chg="add mod">
          <ac:chgData name="Gen Li" userId="8ff76651-e0e6-41a4-acf5-40ed2e72b6d6" providerId="ADAL" clId="{A54C76DB-2B2F-4BEA-AEEB-2638C7D9C4AB}" dt="2019-06-02T02:10:45.582" v="3227" actId="20577"/>
          <ac:spMkLst>
            <pc:docMk/>
            <pc:sldMk cId="765731916" sldId="279"/>
            <ac:spMk id="7" creationId="{C4261248-7721-46B4-BFD5-62CE3052E9F0}"/>
          </ac:spMkLst>
        </pc:spChg>
        <pc:picChg chg="mod">
          <ac:chgData name="Gen Li" userId="8ff76651-e0e6-41a4-acf5-40ed2e72b6d6" providerId="ADAL" clId="{A54C76DB-2B2F-4BEA-AEEB-2638C7D9C4AB}" dt="2019-06-02T02:09:45.650" v="3191" actId="1076"/>
          <ac:picMkLst>
            <pc:docMk/>
            <pc:sldMk cId="765731916" sldId="279"/>
            <ac:picMk id="5" creationId="{0E1E2448-6F7A-4DC3-BF40-1729CDF2B2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ACA08-7E71-47D3-ACB6-68271AFD632D}" type="datetimeFigureOut">
              <a:rPr lang="en-AU" smtClean="0"/>
              <a:t>3/6/19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3A989-61AD-42FB-97DB-AF981471B8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23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13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/>
              <a:t>Why:</a:t>
            </a:r>
          </a:p>
          <a:p>
            <a:pPr lvl="1"/>
            <a:r>
              <a:rPr lang="en-US" altLang="zh-CN" dirty="0"/>
              <a:t>Couldn’t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pay,</a:t>
            </a:r>
            <a:r>
              <a:rPr lang="zh-CN" altLang="en-US" dirty="0"/>
              <a:t> </a:t>
            </a:r>
            <a:endParaRPr lang="en-AU" altLang="zh-CN" dirty="0"/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emergency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37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/>
              <a:t>Why:</a:t>
            </a:r>
          </a:p>
          <a:p>
            <a:pPr lvl="1"/>
            <a:r>
              <a:rPr lang="en-US" altLang="zh-CN" dirty="0"/>
              <a:t>Couldn’t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pay,</a:t>
            </a:r>
            <a:r>
              <a:rPr lang="zh-CN" altLang="en-US" dirty="0"/>
              <a:t> </a:t>
            </a:r>
            <a:endParaRPr lang="en-AU" altLang="zh-CN" dirty="0"/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emergency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81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/>
              <a:t>Why:</a:t>
            </a:r>
          </a:p>
          <a:p>
            <a:pPr lvl="1"/>
            <a:r>
              <a:rPr lang="en-US" altLang="zh-CN" dirty="0"/>
              <a:t>Couldn’t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pay,</a:t>
            </a:r>
            <a:r>
              <a:rPr lang="zh-CN" altLang="en-US" dirty="0"/>
              <a:t> </a:t>
            </a:r>
            <a:endParaRPr lang="en-AU" altLang="zh-CN" dirty="0"/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emergency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Features:</a:t>
            </a:r>
          </a:p>
          <a:p>
            <a:pPr marL="171450" indent="-171450">
              <a:buFontTx/>
              <a:buChar char="-"/>
            </a:pPr>
            <a:r>
              <a:rPr lang="en-AU" dirty="0"/>
              <a:t>Add new record (choose a date in the calendar, the date in the record will match as well, but you can change it if you want)</a:t>
            </a:r>
          </a:p>
          <a:p>
            <a:pPr marL="171450" indent="-171450">
              <a:buFontTx/>
              <a:buChar char="-"/>
            </a:pPr>
            <a:r>
              <a:rPr lang="en-AU" dirty="0"/>
              <a:t>We can add the amount, choose the category, choose the date and add note, of course you can make it blank so the record will be set to all default values</a:t>
            </a:r>
          </a:p>
          <a:p>
            <a:pPr marL="171450" indent="-171450">
              <a:buFontTx/>
              <a:buChar char="-"/>
            </a:pPr>
            <a:r>
              <a:rPr lang="en-AU" dirty="0"/>
              <a:t>When leaving the record screen, the calendar in home screen will display the date we just added</a:t>
            </a:r>
          </a:p>
          <a:p>
            <a:pPr marL="171450" indent="-171450">
              <a:buFontTx/>
              <a:buChar char="-"/>
            </a:pPr>
            <a:r>
              <a:rPr lang="en-AU" dirty="0"/>
              <a:t>Go out to check for notification (within 5 seconds after adding a record for tomorrow)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 footer will show the total amount of the records on that date</a:t>
            </a:r>
          </a:p>
          <a:p>
            <a:pPr marL="171450" indent="-171450">
              <a:buFontTx/>
              <a:buChar char="-"/>
            </a:pPr>
            <a:r>
              <a:rPr lang="en-AU" dirty="0"/>
              <a:t>Edit record</a:t>
            </a:r>
          </a:p>
          <a:p>
            <a:pPr marL="171450" indent="-171450">
              <a:buFontTx/>
              <a:buChar char="-"/>
            </a:pPr>
            <a:r>
              <a:rPr lang="en-AU" dirty="0"/>
              <a:t>Delete record (ask for confirmation)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 records are sorted by the most recently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 number of events will show the number of records (if &gt; 3, just show 3)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 red event means it’s less than 3 days to pay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 future expense will have the countdown function (from today) to help users have a sense of emergency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 statistic page has budget, spent amount and daily average (explain each)</a:t>
            </a:r>
          </a:p>
          <a:p>
            <a:pPr marL="171450" indent="-171450">
              <a:buFontTx/>
              <a:buChar char="-"/>
            </a:pPr>
            <a:r>
              <a:rPr lang="en-AU" dirty="0"/>
              <a:t>You can switch to weekly budget or monthly budget (explain each)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 progress will show how much you spend, whether it exceeds the limitation or the budget or not</a:t>
            </a:r>
          </a:p>
          <a:p>
            <a:pPr marL="171450" indent="-171450">
              <a:buFontTx/>
              <a:buChar char="-"/>
            </a:pPr>
            <a:r>
              <a:rPr lang="en-AU" dirty="0"/>
              <a:t>It will change the colour accordingly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Explain the charts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4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apps,</a:t>
            </a:r>
            <a:r>
              <a:rPr lang="zh-CN" altLang="en-US" dirty="0"/>
              <a:t> </a:t>
            </a:r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endParaRPr lang="en-US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Why:</a:t>
            </a:r>
          </a:p>
          <a:p>
            <a:pPr lvl="1"/>
            <a:r>
              <a:rPr lang="en-US" altLang="zh-CN" dirty="0"/>
              <a:t>Couldn’t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pay,</a:t>
            </a:r>
            <a:r>
              <a:rPr lang="zh-CN" altLang="en-US" dirty="0"/>
              <a:t> </a:t>
            </a:r>
            <a:endParaRPr lang="en-AU" altLang="zh-CN" dirty="0"/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emergency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29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33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720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02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519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266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 err="1"/>
              <a:t>Miga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offering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constructive</a:t>
            </a:r>
            <a:r>
              <a:rPr lang="zh-CN" altLang="en-US" dirty="0"/>
              <a:t> </a:t>
            </a:r>
            <a:r>
              <a:rPr lang="en-US" altLang="zh-CN" dirty="0"/>
              <a:t>opinions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prototype.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989-61AD-42FB-97DB-AF981471B8D9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6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10AE-BB75-4E80-9316-24DC90A5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75CED-1401-4345-9B4B-80CD47965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C3BE-76D2-417D-8AA5-2CFF0A8A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8DD7-3E74-4F60-8E52-21072172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1909-AECF-4129-B9E1-254AD891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02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96F0-8F5D-4C74-A962-0900469A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398E9-3F93-402F-A48B-5787FAF9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3CCB-F58E-4E73-84F2-6D88E1AF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C315-EEE5-4916-916F-A9BB2939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D287-1EBD-4934-82C2-09C88BC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8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6B111-F837-4FCC-BE16-DE21909AD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BB379-7896-48F2-9CB2-4ECA1AD97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EFA0-BA9B-4CC6-A6ED-B4D046A0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3E5B-85C9-42B1-BD24-00C8A9C3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625B7-793B-41E0-869F-F0B23307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4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6AE3-BED0-4926-B3AD-6AF1BD0D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A10-B765-499E-92ED-ED8AA201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2A5AF-12AB-4B17-AFF4-7FD42461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205E6-C6D9-41C9-B4B8-63FC74ED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908C3-95B2-43CE-A664-50330628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6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F810-CCF0-4BC8-A0CD-A9999B7D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393E-3EF8-4610-9474-66F6DE70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7E88-2037-4AD6-B282-C9513AA4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C758F-7B2A-4145-93DB-BFAF5D41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2BEF-8780-41C6-8BFC-C7FF32E3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97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A955-168A-455F-B2CA-44732699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4D9C-8CE2-400E-A1A4-03CA8E98F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18947-18EA-4C96-A547-7BB040BB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57A9-7A32-4F22-84D7-2E0D550F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1E68-77BD-4E7A-8EBF-A04335B8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92C8F-8770-40CC-AD67-4B78E5EA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3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8222-E2E1-4E2C-97BA-D8503878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DB67-84D4-4CDF-94EE-16056E93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6224-46B6-41D8-AB49-46BE0F1F6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FD6EF-D8E5-4F18-A12F-41194FBFC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36384-7CDA-45F2-A24C-107277DDF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00A8E-52FA-4450-AC90-567F9FFD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99D86-283C-42D3-A459-2FC20281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EEF81-3F19-4816-B3DA-92A7426C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53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66F-219E-4043-BF54-BD7D13FB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9EA-36B3-4697-A581-FF3BB1C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94025-21E1-44AC-91B2-A0F971FF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1016F-B0E9-425F-84F2-C0AF7892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44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DF72F-3F01-494D-A098-ED0A61C1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D602C-3308-436E-A4ED-6890C0B2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38E3-35A7-4183-A12D-7CC76E86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1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8E2B-6A2D-49A3-B2E9-C809C65E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5DB5-58CC-45A8-8DBD-39DE5CA1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A324C-736F-48BA-8A55-824FDE3C8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CEF99-1A41-4CB7-B1C0-01393B6F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B2475-4B93-4F91-82C5-BFE9186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7C02C-0F5C-403E-A7A2-AE2727EC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03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FE48-8E89-4251-9533-DFAB9740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A3E36-123D-4635-BDB5-88CFECA58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A3233-775E-46F9-A8DB-AF58B4EC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736B3-6F4A-4C1E-AABD-EB1CE076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D3A4-1349-46EE-A964-EC4BFF83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3F202-0379-47EC-A4A8-FE81C0F4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02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C5503-3091-4577-B46C-741A51B8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63E8-517F-4762-9D7F-219246FC7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943D-F0EA-4D9F-B402-03269E539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2319-8D2F-4F86-BDD8-95813447F054}" type="datetimeFigureOut">
              <a:rPr lang="en-AU" smtClean="0"/>
              <a:t>3/6/19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6761-344F-4146-B7FB-F026C76D7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AD5B-3440-4045-9843-420A6B0DB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C1E9-7A67-440F-B20D-FCF6F1EBC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60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iff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0E1E2448-6F7A-4DC3-BF40-1729CDF2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" y="0"/>
            <a:ext cx="1217525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5A00E5-FC57-43EA-B520-28576B1B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1129263"/>
            <a:ext cx="6105194" cy="2031055"/>
          </a:xfrm>
        </p:spPr>
        <p:txBody>
          <a:bodyPr>
            <a:noAutofit/>
          </a:bodyPr>
          <a:lstStyle/>
          <a:p>
            <a:r>
              <a:rPr lang="en-US" sz="12400" dirty="0" err="1">
                <a:solidFill>
                  <a:schemeClr val="bg1"/>
                </a:solidFill>
                <a:latin typeface="Sketch 3D" panose="02000500000000000000" pitchFamily="2" charset="77"/>
              </a:rPr>
              <a:t>MoMo</a:t>
            </a:r>
            <a:endParaRPr lang="en-US" sz="12400" dirty="0">
              <a:solidFill>
                <a:schemeClr val="bg1"/>
              </a:solidFill>
              <a:latin typeface="Sketch 3D" panose="02000500000000000000" pitchFamily="2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11C20F-4225-4ECD-9504-6098269CE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160318"/>
            <a:ext cx="6105194" cy="682079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  <a:latin typeface="Sketch Match" panose="02000500000000000000" pitchFamily="2" charset="0"/>
                <a:ea typeface="Ayuthaya" pitchFamily="2" charset="-34"/>
                <a:cs typeface="Apple Chancery" panose="03020702040506060504" pitchFamily="66" charset="-79"/>
              </a:rPr>
              <a:t>Your New Saving Tips</a:t>
            </a:r>
            <a:endParaRPr sz="4000" dirty="0">
              <a:solidFill>
                <a:srgbClr val="FFFFFF"/>
              </a:solidFill>
              <a:latin typeface="Sketch Match" panose="02000500000000000000" pitchFamily="2" charset="0"/>
              <a:ea typeface="Ayuthaya" pitchFamily="2" charset="-34"/>
              <a:cs typeface="Apple Chancery" panose="03020702040506060504" pitchFamily="66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79B47-3928-41EC-B617-A6C3EAE21936}"/>
              </a:ext>
            </a:extLst>
          </p:cNvPr>
          <p:cNvSpPr txBox="1"/>
          <p:nvPr/>
        </p:nvSpPr>
        <p:spPr>
          <a:xfrm>
            <a:off x="4838246" y="3998932"/>
            <a:ext cx="2515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</a:rPr>
              <a:t>Developed by: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83914-66AE-454D-8187-0DCB3BBAC97B}"/>
              </a:ext>
            </a:extLst>
          </p:cNvPr>
          <p:cNvSpPr txBox="1"/>
          <p:nvPr/>
        </p:nvSpPr>
        <p:spPr>
          <a:xfrm>
            <a:off x="4438072" y="4555578"/>
            <a:ext cx="331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20B0602040200020303" pitchFamily="34" charset="77"/>
                <a:ea typeface="+mn-ea"/>
                <a:cs typeface="+mn-cs"/>
              </a:rPr>
              <a:t>Jeannie Liu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CDF96-AF20-4285-93F6-765FDC20D2C6}"/>
              </a:ext>
            </a:extLst>
          </p:cNvPr>
          <p:cNvSpPr txBox="1"/>
          <p:nvPr/>
        </p:nvSpPr>
        <p:spPr>
          <a:xfrm>
            <a:off x="4646641" y="5200497"/>
            <a:ext cx="289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20B0602040200020303" pitchFamily="34" charset="77"/>
                <a:ea typeface="+mn-ea"/>
                <a:cs typeface="+mn-cs"/>
              </a:rPr>
              <a:t>Bonnie Ly</a:t>
            </a:r>
          </a:p>
        </p:txBody>
      </p:sp>
    </p:spTree>
    <p:extLst>
      <p:ext uri="{BB962C8B-B14F-4D97-AF65-F5344CB8AC3E}">
        <p14:creationId xmlns:p14="http://schemas.microsoft.com/office/powerpoint/2010/main" val="25010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44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CC1C1F-77C4-443D-884F-C8FDF07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Sketch Toronto" panose="02000500000000000000" pitchFamily="2" charset="77"/>
              </a:rPr>
              <a:t>Firebase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0BFC7-5185-416B-AFBD-D6BEA1FF3410}"/>
              </a:ext>
            </a:extLst>
          </p:cNvPr>
          <p:cNvSpPr txBox="1"/>
          <p:nvPr/>
        </p:nvSpPr>
        <p:spPr>
          <a:xfrm>
            <a:off x="5619744" y="890822"/>
            <a:ext cx="6572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Synchronizes data between devices in real-time.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46B22-7074-4DF2-B09A-9789A5020AF1}"/>
              </a:ext>
            </a:extLst>
          </p:cNvPr>
          <p:cNvSpPr txBox="1"/>
          <p:nvPr/>
        </p:nvSpPr>
        <p:spPr>
          <a:xfrm>
            <a:off x="5619751" y="2226105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Easy to save and retrieve data.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1C73A-6A13-4A40-8404-23A8A80DB491}"/>
              </a:ext>
            </a:extLst>
          </p:cNvPr>
          <p:cNvSpPr txBox="1"/>
          <p:nvPr/>
        </p:nvSpPr>
        <p:spPr>
          <a:xfrm>
            <a:off x="5619745" y="3901885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No need to setup any server.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CA4AA-4996-463B-9DEC-EAE83AF586C5}"/>
              </a:ext>
            </a:extLst>
          </p:cNvPr>
          <p:cNvSpPr txBox="1"/>
          <p:nvPr/>
        </p:nvSpPr>
        <p:spPr>
          <a:xfrm>
            <a:off x="5619746" y="4744970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Secure authentication.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9889B-8A7F-4C7C-899A-1D8E83AFD598}"/>
              </a:ext>
            </a:extLst>
          </p:cNvPr>
          <p:cNvSpPr txBox="1"/>
          <p:nvPr/>
        </p:nvSpPr>
        <p:spPr>
          <a:xfrm>
            <a:off x="5619751" y="5588055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Create unique ID function.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986E4-69C3-450E-9634-D2DE7A4C25A2}"/>
              </a:ext>
            </a:extLst>
          </p:cNvPr>
          <p:cNvSpPr txBox="1"/>
          <p:nvPr/>
        </p:nvSpPr>
        <p:spPr>
          <a:xfrm>
            <a:off x="5619751" y="3063995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Simple data query.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44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E7A96-5E62-4213-84BA-9D24FE7A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Sketch Toronto" panose="02000500000000000000" pitchFamily="2" charset="77"/>
              </a:rPr>
              <a:t>FSCALENDAR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75014-467E-4D7C-9A5A-179AEF3FC679}"/>
              </a:ext>
            </a:extLst>
          </p:cNvPr>
          <p:cNvSpPr txBox="1"/>
          <p:nvPr/>
        </p:nvSpPr>
        <p:spPr>
          <a:xfrm>
            <a:off x="5619749" y="1592570"/>
            <a:ext cx="65722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Fully customizable calendar library.</a:t>
            </a:r>
            <a:endParaRPr lang="en-AU" sz="30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9C884-0B5B-4F2F-969B-998E24412B9A}"/>
              </a:ext>
            </a:extLst>
          </p:cNvPr>
          <p:cNvSpPr txBox="1"/>
          <p:nvPr/>
        </p:nvSpPr>
        <p:spPr>
          <a:xfrm>
            <a:off x="5619756" y="2435655"/>
            <a:ext cx="6572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Many supports and related questions from others.</a:t>
            </a:r>
            <a:endParaRPr lang="en-AU" sz="30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0A061-17E0-4EAD-9E2B-B51BE49C1F0D}"/>
              </a:ext>
            </a:extLst>
          </p:cNvPr>
          <p:cNvSpPr txBox="1"/>
          <p:nvPr/>
        </p:nvSpPr>
        <p:spPr>
          <a:xfrm>
            <a:off x="5619750" y="3771183"/>
            <a:ext cx="65722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Many useful and cool functions.</a:t>
            </a:r>
            <a:endParaRPr lang="en-AU" sz="30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83A9F-B663-4307-8751-846F235141A2}"/>
              </a:ext>
            </a:extLst>
          </p:cNvPr>
          <p:cNvSpPr txBox="1"/>
          <p:nvPr/>
        </p:nvSpPr>
        <p:spPr>
          <a:xfrm>
            <a:off x="5619751" y="4614268"/>
            <a:ext cx="65722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Easy to use.</a:t>
            </a:r>
            <a:endParaRPr lang="en-AU" sz="30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3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44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C97C81-A72E-49F2-BFE8-29644336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Sketch Toronto" panose="02000500000000000000" pitchFamily="2" charset="77"/>
              </a:rPr>
              <a:t>charts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9EFD3-D119-43E4-8074-552E75554614}"/>
              </a:ext>
            </a:extLst>
          </p:cNvPr>
          <p:cNvSpPr txBox="1"/>
          <p:nvPr/>
        </p:nvSpPr>
        <p:spPr>
          <a:xfrm>
            <a:off x="5619749" y="1292853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Fully customizable chart library.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D9BF8-7B03-4898-B0D0-47F0D2401EB5}"/>
              </a:ext>
            </a:extLst>
          </p:cNvPr>
          <p:cNvSpPr txBox="1"/>
          <p:nvPr/>
        </p:nvSpPr>
        <p:spPr>
          <a:xfrm>
            <a:off x="5619751" y="2046651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8 different chart types.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9FAD2-0E63-4293-A5DA-9DB93A2FE0C5}"/>
              </a:ext>
            </a:extLst>
          </p:cNvPr>
          <p:cNvSpPr txBox="1"/>
          <p:nvPr/>
        </p:nvSpPr>
        <p:spPr>
          <a:xfrm>
            <a:off x="5619751" y="2797816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Scaling on both axes.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DABC1-3721-4F43-97E1-111CEEA2A63F}"/>
              </a:ext>
            </a:extLst>
          </p:cNvPr>
          <p:cNvSpPr txBox="1"/>
          <p:nvPr/>
        </p:nvSpPr>
        <p:spPr>
          <a:xfrm>
            <a:off x="5619751" y="3553622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Divide data to categories.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4C388-F4FD-46A3-A6B4-D90E94BF235C}"/>
              </a:ext>
            </a:extLst>
          </p:cNvPr>
          <p:cNvSpPr txBox="1"/>
          <p:nvPr/>
        </p:nvSpPr>
        <p:spPr>
          <a:xfrm>
            <a:off x="5619751" y="4309428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Detail for single point.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6FED8-8AA2-4AB0-ADC0-5CEA38CFC005}"/>
              </a:ext>
            </a:extLst>
          </p:cNvPr>
          <p:cNvSpPr txBox="1"/>
          <p:nvPr/>
        </p:nvSpPr>
        <p:spPr>
          <a:xfrm>
            <a:off x="5619751" y="5065234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Multi-color decoration.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0E1E2448-6F7A-4DC3-BF40-1729CDF2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" y="0"/>
            <a:ext cx="1217525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659CEBA-B39C-4D6D-AF10-871E272B62A3}"/>
              </a:ext>
            </a:extLst>
          </p:cNvPr>
          <p:cNvSpPr txBox="1">
            <a:spLocks/>
          </p:cNvSpPr>
          <p:nvPr/>
        </p:nvSpPr>
        <p:spPr>
          <a:xfrm>
            <a:off x="2815771" y="2048951"/>
            <a:ext cx="6560457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Product design circle</a:t>
            </a:r>
          </a:p>
        </p:txBody>
      </p:sp>
    </p:spTree>
    <p:extLst>
      <p:ext uri="{BB962C8B-B14F-4D97-AF65-F5344CB8AC3E}">
        <p14:creationId xmlns:p14="http://schemas.microsoft.com/office/powerpoint/2010/main" val="103064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944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CC1C1F-77C4-443D-884F-C8FDF07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Sketch Toronto" panose="02000500000000000000" pitchFamily="2" charset="77"/>
              </a:rPr>
              <a:t>Brain storming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0BFC7-5185-416B-AFBD-D6BEA1FF3410}"/>
              </a:ext>
            </a:extLst>
          </p:cNvPr>
          <p:cNvSpPr txBox="1"/>
          <p:nvPr/>
        </p:nvSpPr>
        <p:spPr>
          <a:xfrm>
            <a:off x="5607191" y="845554"/>
            <a:ext cx="597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Discussion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46B22-7074-4DF2-B09A-9789A5020AF1}"/>
              </a:ext>
            </a:extLst>
          </p:cNvPr>
          <p:cNvSpPr txBox="1"/>
          <p:nvPr/>
        </p:nvSpPr>
        <p:spPr>
          <a:xfrm>
            <a:off x="5619751" y="2344729"/>
            <a:ext cx="597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Research on similar products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986E4-69C3-450E-9634-D2DE7A4C25A2}"/>
              </a:ext>
            </a:extLst>
          </p:cNvPr>
          <p:cNvSpPr txBox="1"/>
          <p:nvPr/>
        </p:nvSpPr>
        <p:spPr>
          <a:xfrm>
            <a:off x="5606454" y="3843904"/>
            <a:ext cx="595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An expense record application</a:t>
            </a:r>
            <a:endParaRPr lang="en-AU" sz="3200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pic>
        <p:nvPicPr>
          <p:cNvPr id="11" name="Graphic 10" descr="Arrow: Clockwise curve">
            <a:extLst>
              <a:ext uri="{FF2B5EF4-FFF2-40B4-BE49-F238E27FC236}">
                <a16:creationId xmlns:a16="http://schemas.microsoft.com/office/drawing/2014/main" id="{AE67A3CD-2377-49A2-9C34-2A9EA91B3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135992" y="2937377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79BC9-3457-46D1-BC66-FC2E22AB5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420" y="4495169"/>
            <a:ext cx="1374664" cy="1374664"/>
          </a:xfrm>
          <a:prstGeom prst="rect">
            <a:avLst/>
          </a:prstGeom>
        </p:spPr>
      </p:pic>
      <p:pic>
        <p:nvPicPr>
          <p:cNvPr id="14" name="Graphic 13" descr="Add">
            <a:extLst>
              <a:ext uri="{FF2B5EF4-FFF2-40B4-BE49-F238E27FC236}">
                <a16:creationId xmlns:a16="http://schemas.microsoft.com/office/drawing/2014/main" id="{491D1C17-27A6-4E5F-89C9-80DECE9B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0808" y="1430329"/>
            <a:ext cx="764768" cy="7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0E1E2448-6F7A-4DC3-BF40-1729CDF2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" y="0"/>
            <a:ext cx="1217525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659CEBA-B39C-4D6D-AF10-871E272B62A3}"/>
              </a:ext>
            </a:extLst>
          </p:cNvPr>
          <p:cNvSpPr txBox="1">
            <a:spLocks/>
          </p:cNvSpPr>
          <p:nvPr/>
        </p:nvSpPr>
        <p:spPr>
          <a:xfrm>
            <a:off x="2815771" y="2048951"/>
            <a:ext cx="6560457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1650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439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CC1C1F-77C4-443D-884F-C8FDF07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0" y="2048951"/>
            <a:ext cx="4992913" cy="2760098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ketch Toronto" panose="02000500000000000000" pitchFamily="2" charset="77"/>
              </a:rPr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0BFC7-5185-416B-AFBD-D6BEA1FF3410}"/>
              </a:ext>
            </a:extLst>
          </p:cNvPr>
          <p:cNvSpPr txBox="1"/>
          <p:nvPr/>
        </p:nvSpPr>
        <p:spPr>
          <a:xfrm>
            <a:off x="5569508" y="248788"/>
            <a:ext cx="657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.Show records for expense list and to pay list.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A537D-123E-4B10-8412-EAD99497A953}"/>
              </a:ext>
            </a:extLst>
          </p:cNvPr>
          <p:cNvSpPr txBox="1"/>
          <p:nvPr/>
        </p:nvSpPr>
        <p:spPr>
          <a:xfrm>
            <a:off x="5569508" y="248788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.Show records by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FSCalendar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2DC9E-3011-49D7-967E-B2F370C44CF4}"/>
              </a:ext>
            </a:extLst>
          </p:cNvPr>
          <p:cNvSpPr txBox="1"/>
          <p:nvPr/>
        </p:nvSpPr>
        <p:spPr>
          <a:xfrm>
            <a:off x="5582069" y="1159797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Add / Edit / Remove records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CA372-77FE-4E37-B2C7-B968CED0F2F4}"/>
              </a:ext>
            </a:extLst>
          </p:cNvPr>
          <p:cNvSpPr txBox="1"/>
          <p:nvPr/>
        </p:nvSpPr>
        <p:spPr>
          <a:xfrm>
            <a:off x="5594630" y="2070806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Show days left for future expenses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5AEF6-04AA-42FF-AD36-18CC271C1F2A}"/>
              </a:ext>
            </a:extLst>
          </p:cNvPr>
          <p:cNvSpPr txBox="1"/>
          <p:nvPr/>
        </p:nvSpPr>
        <p:spPr>
          <a:xfrm>
            <a:off x="5569508" y="2981815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Notify the almost-due expenses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BCD79-C112-49CB-86EB-85AC0EE62AAC}"/>
              </a:ext>
            </a:extLst>
          </p:cNvPr>
          <p:cNvSpPr txBox="1"/>
          <p:nvPr/>
        </p:nvSpPr>
        <p:spPr>
          <a:xfrm>
            <a:off x="5569508" y="3892824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Set weekly / monthly budget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2421A2-C191-4F0C-BC05-A5F031A4729E}"/>
              </a:ext>
            </a:extLst>
          </p:cNvPr>
          <p:cNvSpPr txBox="1"/>
          <p:nvPr/>
        </p:nvSpPr>
        <p:spPr>
          <a:xfrm>
            <a:off x="5569508" y="4781838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Visualize the spending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ECC22-8F50-4E83-8BE0-BBB75309702B}"/>
              </a:ext>
            </a:extLst>
          </p:cNvPr>
          <p:cNvSpPr txBox="1"/>
          <p:nvPr/>
        </p:nvSpPr>
        <p:spPr>
          <a:xfrm>
            <a:off x="5569508" y="5714842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Show spending data by charts</a:t>
            </a:r>
          </a:p>
        </p:txBody>
      </p:sp>
    </p:spTree>
    <p:extLst>
      <p:ext uri="{BB962C8B-B14F-4D97-AF65-F5344CB8AC3E}">
        <p14:creationId xmlns:p14="http://schemas.microsoft.com/office/powerpoint/2010/main" val="12307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44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CC1C1F-77C4-443D-884F-C8FDF07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Sketch Toronto" panose="02000500000000000000" pitchFamily="2" charset="77"/>
              </a:rPr>
              <a:t>paper design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518C09-2FFC-4D18-B42C-E992B6825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422" y="282075"/>
            <a:ext cx="5249382" cy="4042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67D363-37A7-4E2E-BB80-C38BB2556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663" y="4324099"/>
            <a:ext cx="4992913" cy="25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CC1C1F-77C4-443D-884F-C8FDF07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Sketch Toronto" panose="02000500000000000000" pitchFamily="2" charset="77"/>
              </a:rPr>
              <a:t>Storyboard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44499B-2E8B-4896-B5A7-1D4DD45F42A3}"/>
              </a:ext>
            </a:extLst>
          </p:cNvPr>
          <p:cNvGrpSpPr/>
          <p:nvPr/>
        </p:nvGrpSpPr>
        <p:grpSpPr>
          <a:xfrm>
            <a:off x="6423351" y="0"/>
            <a:ext cx="4125937" cy="6858000"/>
            <a:chOff x="6423351" y="0"/>
            <a:chExt cx="3892275" cy="6523007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B8EA02F-1934-4D39-AB50-6D3F15D75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864" y="3594667"/>
              <a:ext cx="1360973" cy="2928340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07C08BA-B46E-4564-9E75-AAC9AA081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351" y="0"/>
              <a:ext cx="3892275" cy="3604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4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44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CC1C1F-77C4-443D-884F-C8FDF07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Sketch Toronto" panose="02000500000000000000" pitchFamily="2" charset="77"/>
              </a:rPr>
              <a:t>Researches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25B5F-BAD8-4F59-BDE4-2407C153D9DA}"/>
              </a:ext>
            </a:extLst>
          </p:cNvPr>
          <p:cNvSpPr txBox="1"/>
          <p:nvPr/>
        </p:nvSpPr>
        <p:spPr>
          <a:xfrm>
            <a:off x="6083440" y="1311578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display calendar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779B7-2AFC-4A8F-B000-8E3ED2B45BCF}"/>
              </a:ext>
            </a:extLst>
          </p:cNvPr>
          <p:cNvSpPr txBox="1"/>
          <p:nvPr/>
        </p:nvSpPr>
        <p:spPr>
          <a:xfrm>
            <a:off x="6096001" y="2222587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store and retrieve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63067-A83A-42FE-A8DD-3FACBF5DC5A7}"/>
              </a:ext>
            </a:extLst>
          </p:cNvPr>
          <p:cNvSpPr txBox="1"/>
          <p:nvPr/>
        </p:nvSpPr>
        <p:spPr>
          <a:xfrm>
            <a:off x="6108562" y="3133596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use the asynchronous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FB741-9F09-47F8-A9B8-732FAFCE76D7}"/>
              </a:ext>
            </a:extLst>
          </p:cNvPr>
          <p:cNvSpPr txBox="1"/>
          <p:nvPr/>
        </p:nvSpPr>
        <p:spPr>
          <a:xfrm>
            <a:off x="6083440" y="4044605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send notification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ED571-76A6-4084-912D-66732B485B8C}"/>
              </a:ext>
            </a:extLst>
          </p:cNvPr>
          <p:cNvSpPr txBox="1"/>
          <p:nvPr/>
        </p:nvSpPr>
        <p:spPr>
          <a:xfrm>
            <a:off x="6083440" y="4955614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show the statistic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762E5-EADC-4AC5-B909-CA59956E9685}"/>
              </a:ext>
            </a:extLst>
          </p:cNvPr>
          <p:cNvSpPr txBox="1"/>
          <p:nvPr/>
        </p:nvSpPr>
        <p:spPr>
          <a:xfrm>
            <a:off x="6083440" y="5844628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visualize the spending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C7D9C5-09B0-42C9-B091-091D33B06EBF}"/>
              </a:ext>
            </a:extLst>
          </p:cNvPr>
          <p:cNvSpPr txBox="1"/>
          <p:nvPr/>
        </p:nvSpPr>
        <p:spPr>
          <a:xfrm>
            <a:off x="5582070" y="400569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How to:</a:t>
            </a:r>
          </a:p>
        </p:txBody>
      </p:sp>
    </p:spTree>
    <p:extLst>
      <p:ext uri="{BB962C8B-B14F-4D97-AF65-F5344CB8AC3E}">
        <p14:creationId xmlns:p14="http://schemas.microsoft.com/office/powerpoint/2010/main" val="409797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43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BAE51C-A406-4146-AFF5-5739AB34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3064"/>
            <a:ext cx="4992913" cy="2760098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Sketch Toronto" panose="02000500000000000000" pitchFamily="2" charset="77"/>
              </a:rPr>
              <a:t>Contents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BCA9BF-E12E-46FE-B9BF-C2A9F339EEB2}"/>
              </a:ext>
            </a:extLst>
          </p:cNvPr>
          <p:cNvSpPr txBox="1">
            <a:spLocks/>
          </p:cNvSpPr>
          <p:nvPr/>
        </p:nvSpPr>
        <p:spPr>
          <a:xfrm>
            <a:off x="5544456" y="1082976"/>
            <a:ext cx="6647543" cy="724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>
                <a:solidFill>
                  <a:schemeClr val="accent1">
                    <a:lumMod val="50000"/>
                  </a:schemeClr>
                </a:solidFill>
                <a:latin typeface="Papyrus" panose="020B0602040200020303" pitchFamily="34" charset="77"/>
                <a:cs typeface="Gill Sans" panose="020B0502020104020203" pitchFamily="34" charset="-79"/>
              </a:rPr>
              <a:t>. Target audience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Papyrus" panose="020B0602040200020303" pitchFamily="34" charset="77"/>
              <a:cs typeface="Gill Sans" panose="020B0502020104020203" pitchFamily="34" charset="-79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C0C196-D3B6-42C9-8209-629B16613204}"/>
              </a:ext>
            </a:extLst>
          </p:cNvPr>
          <p:cNvSpPr txBox="1">
            <a:spLocks/>
          </p:cNvSpPr>
          <p:nvPr/>
        </p:nvSpPr>
        <p:spPr>
          <a:xfrm>
            <a:off x="5544456" y="1924553"/>
            <a:ext cx="6647543" cy="724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Papyrus" panose="020B0602040200020303" pitchFamily="34" charset="77"/>
                <a:ea typeface="+mn-ea"/>
                <a:cs typeface="Gill Sans" panose="020B0502020104020203" pitchFamily="34" charset="-79"/>
              </a:rPr>
              <a:t>. Problem solved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DDAEBD-C9A9-49FA-A91C-8BB65CF13AE2}"/>
              </a:ext>
            </a:extLst>
          </p:cNvPr>
          <p:cNvSpPr txBox="1">
            <a:spLocks/>
          </p:cNvSpPr>
          <p:nvPr/>
        </p:nvSpPr>
        <p:spPr>
          <a:xfrm>
            <a:off x="5544452" y="2766130"/>
            <a:ext cx="6647543" cy="724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Papyrus" panose="020B0602040200020303" pitchFamily="34" charset="77"/>
                <a:ea typeface="+mn-ea"/>
                <a:cs typeface="Gill Sans" panose="020B0502020104020203" pitchFamily="34" charset="-79"/>
              </a:rPr>
              <a:t>. Comparison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F87A3D-0811-41AE-87E8-C71EC6684039}"/>
              </a:ext>
            </a:extLst>
          </p:cNvPr>
          <p:cNvSpPr txBox="1">
            <a:spLocks/>
          </p:cNvSpPr>
          <p:nvPr/>
        </p:nvSpPr>
        <p:spPr>
          <a:xfrm>
            <a:off x="5544456" y="3598968"/>
            <a:ext cx="6647543" cy="724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Papyrus" panose="020B0602040200020303" pitchFamily="34" charset="77"/>
                <a:ea typeface="+mn-ea"/>
                <a:cs typeface="Gill Sans" panose="020B0502020104020203" pitchFamily="34" charset="-79"/>
              </a:rPr>
              <a:t>. Demo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95B4DA-B95B-4462-931A-75B468D7F839}"/>
              </a:ext>
            </a:extLst>
          </p:cNvPr>
          <p:cNvSpPr txBox="1">
            <a:spLocks/>
          </p:cNvSpPr>
          <p:nvPr/>
        </p:nvSpPr>
        <p:spPr>
          <a:xfrm>
            <a:off x="5544451" y="4446633"/>
            <a:ext cx="6647543" cy="724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Papyrus" panose="020B0602040200020303" pitchFamily="34" charset="77"/>
                <a:ea typeface="+mn-ea"/>
                <a:cs typeface="Gill Sans" panose="020B0502020104020203" pitchFamily="34" charset="-79"/>
              </a:rPr>
              <a:t>. Frameworks / Services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B5CCCD-E832-4B87-926D-7D23A4A5F3BF}"/>
              </a:ext>
            </a:extLst>
          </p:cNvPr>
          <p:cNvSpPr txBox="1">
            <a:spLocks/>
          </p:cNvSpPr>
          <p:nvPr/>
        </p:nvSpPr>
        <p:spPr>
          <a:xfrm>
            <a:off x="5544456" y="5288210"/>
            <a:ext cx="6647543" cy="724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Papyrus" panose="020B0602040200020303" pitchFamily="34" charset="77"/>
                <a:ea typeface="+mn-ea"/>
                <a:cs typeface="Gill Sans" panose="020B0502020104020203" pitchFamily="34" charset="-79"/>
              </a:rPr>
              <a:t>. Product design circle</a:t>
            </a:r>
          </a:p>
        </p:txBody>
      </p:sp>
    </p:spTree>
    <p:extLst>
      <p:ext uri="{BB962C8B-B14F-4D97-AF65-F5344CB8AC3E}">
        <p14:creationId xmlns:p14="http://schemas.microsoft.com/office/powerpoint/2010/main" val="299012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44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CC1C1F-77C4-443D-884F-C8FDF07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Sketch Toronto" panose="02000500000000000000" pitchFamily="2" charset="77"/>
              </a:rPr>
              <a:t>PROTOTYPE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25B5F-BAD8-4F59-BDE4-2407C153D9DA}"/>
              </a:ext>
            </a:extLst>
          </p:cNvPr>
          <p:cNvSpPr txBox="1"/>
          <p:nvPr/>
        </p:nvSpPr>
        <p:spPr>
          <a:xfrm>
            <a:off x="6096000" y="2046651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Make up 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779B7-2AFC-4A8F-B000-8E3ED2B45BCF}"/>
              </a:ext>
            </a:extLst>
          </p:cNvPr>
          <p:cNvSpPr txBox="1"/>
          <p:nvPr/>
        </p:nvSpPr>
        <p:spPr>
          <a:xfrm>
            <a:off x="6108561" y="2957660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Hard code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63067-A83A-42FE-A8DD-3FACBF5DC5A7}"/>
              </a:ext>
            </a:extLst>
          </p:cNvPr>
          <p:cNvSpPr txBox="1"/>
          <p:nvPr/>
        </p:nvSpPr>
        <p:spPr>
          <a:xfrm>
            <a:off x="6121122" y="3868669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Only non-functional views</a:t>
            </a:r>
          </a:p>
        </p:txBody>
      </p:sp>
    </p:spTree>
    <p:extLst>
      <p:ext uri="{BB962C8B-B14F-4D97-AF65-F5344CB8AC3E}">
        <p14:creationId xmlns:p14="http://schemas.microsoft.com/office/powerpoint/2010/main" val="376147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CC1C1F-77C4-443D-884F-C8FDF07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Sketch Toronto" panose="02000500000000000000" pitchFamily="2" charset="77"/>
              </a:rPr>
              <a:t>Peer review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F5B53D-EC36-40E4-B25C-E86C4BA43F60}"/>
              </a:ext>
            </a:extLst>
          </p:cNvPr>
          <p:cNvGrpSpPr/>
          <p:nvPr/>
        </p:nvGrpSpPr>
        <p:grpSpPr>
          <a:xfrm>
            <a:off x="5453887" y="994116"/>
            <a:ext cx="1800000" cy="1995626"/>
            <a:chOff x="6504100" y="-755819"/>
            <a:chExt cx="1800000" cy="1995626"/>
          </a:xfrm>
        </p:grpSpPr>
        <p:sp>
          <p:nvSpPr>
            <p:cNvPr id="10" name="Rectangle 9" descr="User">
              <a:extLst>
                <a:ext uri="{FF2B5EF4-FFF2-40B4-BE49-F238E27FC236}">
                  <a16:creationId xmlns:a16="http://schemas.microsoft.com/office/drawing/2014/main" id="{EEAAB921-8A41-4975-A28C-B0093613B167}"/>
                </a:ext>
              </a:extLst>
            </p:cNvPr>
            <p:cNvSpPr/>
            <p:nvPr/>
          </p:nvSpPr>
          <p:spPr>
            <a:xfrm>
              <a:off x="6999100" y="-755819"/>
              <a:ext cx="810000" cy="810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193886-8134-4C80-A86C-BD32ED034E19}"/>
                </a:ext>
              </a:extLst>
            </p:cNvPr>
            <p:cNvGrpSpPr/>
            <p:nvPr/>
          </p:nvGrpSpPr>
          <p:grpSpPr>
            <a:xfrm>
              <a:off x="6504100" y="407307"/>
              <a:ext cx="1800000" cy="832500"/>
              <a:chOff x="241801" y="1885213"/>
              <a:chExt cx="1800000" cy="8325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8A2040-8975-40D5-901F-E4E402C220CC}"/>
                  </a:ext>
                </a:extLst>
              </p:cNvPr>
              <p:cNvSpPr/>
              <p:nvPr/>
            </p:nvSpPr>
            <p:spPr>
              <a:xfrm>
                <a:off x="241801" y="1885213"/>
                <a:ext cx="1800000" cy="8325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284448-2E2A-4951-9AA1-CBDB0109E727}"/>
                  </a:ext>
                </a:extLst>
              </p:cNvPr>
              <p:cNvSpPr txBox="1"/>
              <p:nvPr/>
            </p:nvSpPr>
            <p:spPr>
              <a:xfrm>
                <a:off x="241801" y="1885213"/>
                <a:ext cx="1800000" cy="8325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2000" kern="12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User is confused with the front page</a:t>
                </a:r>
                <a:endParaRPr lang="en-US" sz="2000" kern="12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9C9E9C-1A30-4EE8-A5E6-3F7E0DC44424}"/>
              </a:ext>
            </a:extLst>
          </p:cNvPr>
          <p:cNvGrpSpPr/>
          <p:nvPr/>
        </p:nvGrpSpPr>
        <p:grpSpPr>
          <a:xfrm>
            <a:off x="7692455" y="994116"/>
            <a:ext cx="1800000" cy="1995626"/>
            <a:chOff x="12191999" y="2774288"/>
            <a:chExt cx="1800000" cy="1995626"/>
          </a:xfrm>
        </p:grpSpPr>
        <p:sp>
          <p:nvSpPr>
            <p:cNvPr id="14" name="Rectangle 13" descr="Add">
              <a:extLst>
                <a:ext uri="{FF2B5EF4-FFF2-40B4-BE49-F238E27FC236}">
                  <a16:creationId xmlns:a16="http://schemas.microsoft.com/office/drawing/2014/main" id="{A3BD050A-1104-4E3C-B758-31CFB68496B6}"/>
                </a:ext>
              </a:extLst>
            </p:cNvPr>
            <p:cNvSpPr/>
            <p:nvPr/>
          </p:nvSpPr>
          <p:spPr>
            <a:xfrm>
              <a:off x="12686999" y="2774288"/>
              <a:ext cx="810000" cy="81000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B65E4B-5A1A-42CD-9DEB-AD680B4247E4}"/>
                </a:ext>
              </a:extLst>
            </p:cNvPr>
            <p:cNvGrpSpPr/>
            <p:nvPr/>
          </p:nvGrpSpPr>
          <p:grpSpPr>
            <a:xfrm>
              <a:off x="12191999" y="3937414"/>
              <a:ext cx="1800000" cy="832500"/>
              <a:chOff x="2356801" y="1885213"/>
              <a:chExt cx="1800000" cy="8325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3AFC5A-3183-4A5C-A152-D52989D686E7}"/>
                  </a:ext>
                </a:extLst>
              </p:cNvPr>
              <p:cNvSpPr/>
              <p:nvPr/>
            </p:nvSpPr>
            <p:spPr>
              <a:xfrm>
                <a:off x="2356801" y="1885213"/>
                <a:ext cx="1800000" cy="8325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71AE42-B843-44C8-B4C4-775754C3CD7F}"/>
                  </a:ext>
                </a:extLst>
              </p:cNvPr>
              <p:cNvSpPr txBox="1"/>
              <p:nvPr/>
            </p:nvSpPr>
            <p:spPr>
              <a:xfrm>
                <a:off x="2356801" y="1885213"/>
                <a:ext cx="1800000" cy="8325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2000" kern="12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Add footer for total amount of expenses</a:t>
                </a:r>
                <a:endParaRPr lang="en-US" sz="2000" kern="12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B0CB67-B85D-41E4-9632-FE68C5E6F88C}"/>
              </a:ext>
            </a:extLst>
          </p:cNvPr>
          <p:cNvGrpSpPr/>
          <p:nvPr/>
        </p:nvGrpSpPr>
        <p:grpSpPr>
          <a:xfrm>
            <a:off x="9931024" y="994116"/>
            <a:ext cx="1800000" cy="1995626"/>
            <a:chOff x="12444589" y="5021987"/>
            <a:chExt cx="1800000" cy="1995626"/>
          </a:xfrm>
        </p:grpSpPr>
        <p:sp>
          <p:nvSpPr>
            <p:cNvPr id="18" name="Rectangle 17" descr="Surprised Face with No Fill">
              <a:extLst>
                <a:ext uri="{FF2B5EF4-FFF2-40B4-BE49-F238E27FC236}">
                  <a16:creationId xmlns:a16="http://schemas.microsoft.com/office/drawing/2014/main" id="{A92CD651-CC5E-482E-BD74-0B452D3A36DC}"/>
                </a:ext>
              </a:extLst>
            </p:cNvPr>
            <p:cNvSpPr/>
            <p:nvPr/>
          </p:nvSpPr>
          <p:spPr>
            <a:xfrm>
              <a:off x="12939589" y="5021987"/>
              <a:ext cx="810000" cy="810000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29AFD1C-5309-45BB-9A00-C8A29D2855BA}"/>
                </a:ext>
              </a:extLst>
            </p:cNvPr>
            <p:cNvGrpSpPr/>
            <p:nvPr/>
          </p:nvGrpSpPr>
          <p:grpSpPr>
            <a:xfrm>
              <a:off x="12444589" y="6185113"/>
              <a:ext cx="1800000" cy="832500"/>
              <a:chOff x="4471802" y="1885213"/>
              <a:chExt cx="1800000" cy="8325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95A50D-230D-437B-889C-0F1482AA3388}"/>
                  </a:ext>
                </a:extLst>
              </p:cNvPr>
              <p:cNvSpPr/>
              <p:nvPr/>
            </p:nvSpPr>
            <p:spPr>
              <a:xfrm>
                <a:off x="4471802" y="1885213"/>
                <a:ext cx="1800000" cy="8325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FE2320-14DA-43EB-BBFB-2F4F9CE6BA72}"/>
                  </a:ext>
                </a:extLst>
              </p:cNvPr>
              <p:cNvSpPr txBox="1"/>
              <p:nvPr/>
            </p:nvSpPr>
            <p:spPr>
              <a:xfrm>
                <a:off x="4471802" y="1885213"/>
                <a:ext cx="1800000" cy="8325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2000" kern="12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Confused with days, should be like "N days left"</a:t>
                </a:r>
                <a:endParaRPr lang="en-US" sz="2000" kern="12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466126-0796-4888-B36A-4B74F553132E}"/>
              </a:ext>
            </a:extLst>
          </p:cNvPr>
          <p:cNvGrpSpPr/>
          <p:nvPr/>
        </p:nvGrpSpPr>
        <p:grpSpPr>
          <a:xfrm>
            <a:off x="6443244" y="3808936"/>
            <a:ext cx="1800000" cy="1995625"/>
            <a:chOff x="10517903" y="5780113"/>
            <a:chExt cx="1800000" cy="1995625"/>
          </a:xfrm>
        </p:grpSpPr>
        <p:sp>
          <p:nvSpPr>
            <p:cNvPr id="22" name="Rectangle 21" descr="Database">
              <a:extLst>
                <a:ext uri="{FF2B5EF4-FFF2-40B4-BE49-F238E27FC236}">
                  <a16:creationId xmlns:a16="http://schemas.microsoft.com/office/drawing/2014/main" id="{1B3DBEEA-2DE1-47E4-B7B7-65359E0243CB}"/>
                </a:ext>
              </a:extLst>
            </p:cNvPr>
            <p:cNvSpPr/>
            <p:nvPr/>
          </p:nvSpPr>
          <p:spPr>
            <a:xfrm>
              <a:off x="11012903" y="5780113"/>
              <a:ext cx="810000" cy="810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6CC5A2-2172-44FA-9B70-C47A653AF642}"/>
                </a:ext>
              </a:extLst>
            </p:cNvPr>
            <p:cNvGrpSpPr/>
            <p:nvPr/>
          </p:nvGrpSpPr>
          <p:grpSpPr>
            <a:xfrm>
              <a:off x="10517903" y="6943238"/>
              <a:ext cx="1800000" cy="832500"/>
              <a:chOff x="1299301" y="4330838"/>
              <a:chExt cx="1800000" cy="8325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079DAB-0036-4AD3-9E0B-6CE554461AA2}"/>
                  </a:ext>
                </a:extLst>
              </p:cNvPr>
              <p:cNvSpPr/>
              <p:nvPr/>
            </p:nvSpPr>
            <p:spPr>
              <a:xfrm>
                <a:off x="1299301" y="4330838"/>
                <a:ext cx="1800000" cy="8325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D285B5-88E3-48E8-8590-EBF9A0743933}"/>
                  </a:ext>
                </a:extLst>
              </p:cNvPr>
              <p:cNvSpPr txBox="1"/>
              <p:nvPr/>
            </p:nvSpPr>
            <p:spPr>
              <a:xfrm>
                <a:off x="1299301" y="4330838"/>
                <a:ext cx="1800000" cy="8325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2000" kern="12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Don't know the swipe-to-delete function</a:t>
                </a:r>
                <a:endParaRPr lang="en-US" sz="2000" kern="12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CD1D33-F3AE-475E-A119-3450D3F9341B}"/>
              </a:ext>
            </a:extLst>
          </p:cNvPr>
          <p:cNvGrpSpPr/>
          <p:nvPr/>
        </p:nvGrpSpPr>
        <p:grpSpPr>
          <a:xfrm>
            <a:off x="8774978" y="3808936"/>
            <a:ext cx="1800000" cy="1995625"/>
            <a:chOff x="4899806" y="6133238"/>
            <a:chExt cx="1800000" cy="1995625"/>
          </a:xfrm>
        </p:grpSpPr>
        <p:sp>
          <p:nvSpPr>
            <p:cNvPr id="26" name="Rectangle 25" descr="Money">
              <a:extLst>
                <a:ext uri="{FF2B5EF4-FFF2-40B4-BE49-F238E27FC236}">
                  <a16:creationId xmlns:a16="http://schemas.microsoft.com/office/drawing/2014/main" id="{1967B88F-7875-4E3D-9774-C1CB9ACDEB9A}"/>
                </a:ext>
              </a:extLst>
            </p:cNvPr>
            <p:cNvSpPr/>
            <p:nvPr/>
          </p:nvSpPr>
          <p:spPr>
            <a:xfrm>
              <a:off x="5394806" y="6133238"/>
              <a:ext cx="810000" cy="810000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8EE790-D238-451F-A47D-95331E5F9475}"/>
                </a:ext>
              </a:extLst>
            </p:cNvPr>
            <p:cNvGrpSpPr/>
            <p:nvPr/>
          </p:nvGrpSpPr>
          <p:grpSpPr>
            <a:xfrm>
              <a:off x="4899806" y="7296363"/>
              <a:ext cx="1800000" cy="832500"/>
              <a:chOff x="3414302" y="4330838"/>
              <a:chExt cx="1800000" cy="8325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FC21997-7ABE-49D4-8E3B-E4EDB257001A}"/>
                  </a:ext>
                </a:extLst>
              </p:cNvPr>
              <p:cNvSpPr/>
              <p:nvPr/>
            </p:nvSpPr>
            <p:spPr>
              <a:xfrm>
                <a:off x="3414302" y="4330838"/>
                <a:ext cx="1800000" cy="8325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B81D49-3E0B-46D8-A4BD-3CBA4EA09A81}"/>
                  </a:ext>
                </a:extLst>
              </p:cNvPr>
              <p:cNvSpPr txBox="1"/>
              <p:nvPr/>
            </p:nvSpPr>
            <p:spPr>
              <a:xfrm>
                <a:off x="3414302" y="4330838"/>
                <a:ext cx="1800000" cy="8325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2000" kern="12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Graph should show a budget line</a:t>
                </a:r>
                <a:endParaRPr lang="en-US" sz="2000" kern="12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44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CC1C1F-77C4-443D-884F-C8FDF07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 fontScale="90000"/>
          </a:bodyPr>
          <a:lstStyle/>
          <a:p>
            <a:r>
              <a:rPr lang="en-US" sz="11500" dirty="0">
                <a:solidFill>
                  <a:srgbClr val="FFFFFF"/>
                </a:solidFill>
                <a:latin typeface="Sketch Toronto" panose="02000500000000000000" pitchFamily="2" charset="77"/>
              </a:rPr>
              <a:t>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5E17C-62D0-49C8-94F8-4F203F44BDBA}"/>
              </a:ext>
            </a:extLst>
          </p:cNvPr>
          <p:cNvSpPr txBox="1"/>
          <p:nvPr/>
        </p:nvSpPr>
        <p:spPr>
          <a:xfrm>
            <a:off x="5969140" y="1197278"/>
            <a:ext cx="6070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Make the function as short as possible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D180D-7409-4BCD-986D-34F18BAD802A}"/>
              </a:ext>
            </a:extLst>
          </p:cNvPr>
          <p:cNvSpPr txBox="1"/>
          <p:nvPr/>
        </p:nvSpPr>
        <p:spPr>
          <a:xfrm>
            <a:off x="5981699" y="2451674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Keep consistence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ED5F2-38EE-4A48-BA51-CFE3DEFAEE0B}"/>
              </a:ext>
            </a:extLst>
          </p:cNvPr>
          <p:cNvSpPr txBox="1"/>
          <p:nvPr/>
        </p:nvSpPr>
        <p:spPr>
          <a:xfrm>
            <a:off x="5969140" y="3211862"/>
            <a:ext cx="6070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Descriptive comments and variable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31BF8-E70E-4867-9E0A-BCC4461593BF}"/>
              </a:ext>
            </a:extLst>
          </p:cNvPr>
          <p:cNvSpPr txBox="1"/>
          <p:nvPr/>
        </p:nvSpPr>
        <p:spPr>
          <a:xfrm>
            <a:off x="5981699" y="4464493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No hard-coded 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D5D97-8DEC-4F9E-A912-6B6CDC9E84B5}"/>
              </a:ext>
            </a:extLst>
          </p:cNvPr>
          <p:cNvSpPr txBox="1"/>
          <p:nvPr/>
        </p:nvSpPr>
        <p:spPr>
          <a:xfrm>
            <a:off x="5981699" y="5224681"/>
            <a:ext cx="6070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Naming convention (Camel case, Pascal case)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8BD91-B888-4DCA-B86F-ED9217AE0E89}"/>
              </a:ext>
            </a:extLst>
          </p:cNvPr>
          <p:cNvSpPr txBox="1"/>
          <p:nvPr/>
        </p:nvSpPr>
        <p:spPr>
          <a:xfrm>
            <a:off x="5467770" y="436208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Coding style:</a:t>
            </a:r>
          </a:p>
        </p:txBody>
      </p:sp>
    </p:spTree>
    <p:extLst>
      <p:ext uri="{BB962C8B-B14F-4D97-AF65-F5344CB8AC3E}">
        <p14:creationId xmlns:p14="http://schemas.microsoft.com/office/powerpoint/2010/main" val="395314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CC1C1F-77C4-443D-884F-C8FDF07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 fontScale="90000"/>
          </a:bodyPr>
          <a:lstStyle/>
          <a:p>
            <a:r>
              <a:rPr lang="en-US" sz="11500" dirty="0">
                <a:solidFill>
                  <a:srgbClr val="FFFFFF"/>
                </a:solidFill>
                <a:latin typeface="Sketch Toronto" panose="02000500000000000000" pitchFamily="2" charset="77"/>
              </a:rPr>
              <a:t>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D180D-7409-4BCD-986D-34F18BAD802A}"/>
              </a:ext>
            </a:extLst>
          </p:cNvPr>
          <p:cNvSpPr txBox="1"/>
          <p:nvPr/>
        </p:nvSpPr>
        <p:spPr>
          <a:xfrm>
            <a:off x="5853111" y="1020983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Popup for expense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ED5F2-38EE-4A48-BA51-CFE3DEFAEE0B}"/>
              </a:ext>
            </a:extLst>
          </p:cNvPr>
          <p:cNvSpPr txBox="1"/>
          <p:nvPr/>
        </p:nvSpPr>
        <p:spPr>
          <a:xfrm>
            <a:off x="5840552" y="1781171"/>
            <a:ext cx="60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Limitation line in the charts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8BD91-B888-4DCA-B86F-ED9217AE0E89}"/>
              </a:ext>
            </a:extLst>
          </p:cNvPr>
          <p:cNvSpPr txBox="1"/>
          <p:nvPr/>
        </p:nvSpPr>
        <p:spPr>
          <a:xfrm>
            <a:off x="5467770" y="436208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Functionality and Look:</a:t>
            </a:r>
          </a:p>
        </p:txBody>
      </p:sp>
    </p:spTree>
    <p:extLst>
      <p:ext uri="{BB962C8B-B14F-4D97-AF65-F5344CB8AC3E}">
        <p14:creationId xmlns:p14="http://schemas.microsoft.com/office/powerpoint/2010/main" val="258988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CC1C1F-77C4-443D-884F-C8FDF07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6651"/>
            <a:ext cx="4992913" cy="2760098"/>
          </a:xfrm>
        </p:spPr>
        <p:txBody>
          <a:bodyPr>
            <a:normAutofit fontScale="90000"/>
          </a:bodyPr>
          <a:lstStyle/>
          <a:p>
            <a:r>
              <a:rPr lang="en-US" sz="11500" dirty="0">
                <a:solidFill>
                  <a:srgbClr val="FFFFFF"/>
                </a:solidFill>
                <a:latin typeface="Sketch Toronto" panose="02000500000000000000" pitchFamily="2" charset="77"/>
              </a:rPr>
              <a:t>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8BD91-B888-4DCA-B86F-ED9217AE0E89}"/>
              </a:ext>
            </a:extLst>
          </p:cNvPr>
          <p:cNvSpPr txBox="1"/>
          <p:nvPr/>
        </p:nvSpPr>
        <p:spPr>
          <a:xfrm>
            <a:off x="5456340" y="2631426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Coding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E0B0F-989A-1349-84DC-AB95228A8606}"/>
              </a:ext>
            </a:extLst>
          </p:cNvPr>
          <p:cNvSpPr txBox="1"/>
          <p:nvPr/>
        </p:nvSpPr>
        <p:spPr>
          <a:xfrm>
            <a:off x="5456340" y="3426700"/>
            <a:ext cx="657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Papyrus" panose="03070502060502030205" pitchFamily="66" charset="0"/>
              </a:rPr>
              <a:t>. Functionality and appearance</a:t>
            </a:r>
          </a:p>
        </p:txBody>
      </p:sp>
    </p:spTree>
    <p:extLst>
      <p:ext uri="{BB962C8B-B14F-4D97-AF65-F5344CB8AC3E}">
        <p14:creationId xmlns:p14="http://schemas.microsoft.com/office/powerpoint/2010/main" val="258213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0E1E2448-6F7A-4DC3-BF40-1729CDF2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" y="0"/>
            <a:ext cx="1217525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69FF7AC-1746-49A3-8400-CB81DB0669BA}"/>
              </a:ext>
            </a:extLst>
          </p:cNvPr>
          <p:cNvSpPr txBox="1">
            <a:spLocks/>
          </p:cNvSpPr>
          <p:nvPr/>
        </p:nvSpPr>
        <p:spPr>
          <a:xfrm>
            <a:off x="2815771" y="1514332"/>
            <a:ext cx="6560457" cy="3829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Question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&amp;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79922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0E1E2448-6F7A-4DC3-BF40-1729CDF2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" y="0"/>
            <a:ext cx="121752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A2CF64-70D1-4BAC-A987-55CFFB544E98}"/>
              </a:ext>
            </a:extLst>
          </p:cNvPr>
          <p:cNvSpPr txBox="1">
            <a:spLocks/>
          </p:cNvSpPr>
          <p:nvPr/>
        </p:nvSpPr>
        <p:spPr>
          <a:xfrm>
            <a:off x="2815771" y="2048951"/>
            <a:ext cx="6560457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74527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0E1E2448-6F7A-4DC3-BF40-1729CDF2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" y="0"/>
            <a:ext cx="12175252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0EF7FE7-AAFD-442C-AD19-69971488833D}"/>
              </a:ext>
            </a:extLst>
          </p:cNvPr>
          <p:cNvSpPr txBox="1">
            <a:spLocks/>
          </p:cNvSpPr>
          <p:nvPr/>
        </p:nvSpPr>
        <p:spPr>
          <a:xfrm>
            <a:off x="3599542" y="2048951"/>
            <a:ext cx="4992913" cy="2760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>
                <a:solidFill>
                  <a:srgbClr val="FFFFFF"/>
                </a:solidFill>
                <a:latin typeface="Sketch Toronto" panose="02000500000000000000" pitchFamily="2" charset="77"/>
              </a:rPr>
              <a:t>Target audience</a:t>
            </a:r>
            <a:endParaRPr lang="en-US" sz="8800" dirty="0">
              <a:solidFill>
                <a:srgbClr val="FFFFFF"/>
              </a:solidFill>
              <a:latin typeface="Sketch Toronto" panose="02000500000000000000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40653B-F41C-43CC-A1EC-9097178749CA}"/>
              </a:ext>
            </a:extLst>
          </p:cNvPr>
          <p:cNvSpPr txBox="1">
            <a:spLocks/>
          </p:cNvSpPr>
          <p:nvPr/>
        </p:nvSpPr>
        <p:spPr>
          <a:xfrm>
            <a:off x="3599542" y="2048951"/>
            <a:ext cx="4992913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WHO?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809740-6372-487C-B50F-BF5FC9B553AE}"/>
              </a:ext>
            </a:extLst>
          </p:cNvPr>
          <p:cNvSpPr txBox="1">
            <a:spLocks/>
          </p:cNvSpPr>
          <p:nvPr/>
        </p:nvSpPr>
        <p:spPr>
          <a:xfrm>
            <a:off x="3599542" y="2048951"/>
            <a:ext cx="4992913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8370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9 -0.11412 0.01393 -0.22847 0.04206 -0.30509 C 0.07044 -0.38194 0.12474 -0.4206 0.16914 -0.46181 C 0.21354 -0.50255 0.27344 -0.53194 0.30872 -0.55116 C 0.34401 -0.57014 0.36237 -0.57315 0.38099 -0.5761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9" y="-2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9 -0.11412 0.01393 -0.22847 0.04206 -0.30509 C 0.07044 -0.38194 0.12474 -0.4206 0.16914 -0.46181 C 0.21354 -0.50255 0.27344 -0.53194 0.30872 -0.55116 C 0.34401 -0.57014 0.36237 -0.57315 0.38099 -0.57616 " pathEditMode="relative" rAng="0" ptsTypes="AAAAA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9" y="-288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0E1E2448-6F7A-4DC3-BF40-1729CDF2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" y="0"/>
            <a:ext cx="1217525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940AE32-4DA1-43E8-B61F-18F6DF6AEE8A}"/>
              </a:ext>
            </a:extLst>
          </p:cNvPr>
          <p:cNvSpPr txBox="1">
            <a:spLocks/>
          </p:cNvSpPr>
          <p:nvPr/>
        </p:nvSpPr>
        <p:spPr>
          <a:xfrm>
            <a:off x="3599543" y="2048951"/>
            <a:ext cx="4992913" cy="2760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rgbClr val="FFFFFF"/>
                </a:solidFill>
                <a:latin typeface="Sketch Toronto" panose="02000500000000000000" pitchFamily="2" charset="77"/>
              </a:rPr>
              <a:t>Problem solved!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F420A-2AF1-49A3-8CC2-7FFE034FF479}"/>
              </a:ext>
            </a:extLst>
          </p:cNvPr>
          <p:cNvSpPr txBox="1">
            <a:spLocks/>
          </p:cNvSpPr>
          <p:nvPr/>
        </p:nvSpPr>
        <p:spPr>
          <a:xfrm>
            <a:off x="3599543" y="2048951"/>
            <a:ext cx="4992913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35877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9 -0.11412 0.01393 -0.22801 0.04206 -0.30509 C 0.07044 -0.38194 0.12474 -0.4206 0.16914 -0.46157 C 0.21354 -0.50255 0.27344 -0.53194 0.30872 -0.55116 C 0.34401 -0.57014 0.36237 -0.57315 0.38099 -0.5761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9" y="-2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BB66FCD3-6626-4B52-A9B1-9DB85A901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44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8662D3D-863B-473D-8BCF-6D7CDF8B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48950"/>
            <a:ext cx="4992913" cy="2760098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Sketch Toronto" panose="02000500000000000000" pitchFamily="2" charset="77"/>
              </a:rPr>
              <a:t>Problem solved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94957-5D0B-4F9D-AD65-D221C2267A3E}"/>
              </a:ext>
            </a:extLst>
          </p:cNvPr>
          <p:cNvGrpSpPr/>
          <p:nvPr/>
        </p:nvGrpSpPr>
        <p:grpSpPr>
          <a:xfrm>
            <a:off x="5374002" y="619837"/>
            <a:ext cx="6608448" cy="794212"/>
            <a:chOff x="5469252" y="625013"/>
            <a:chExt cx="6608448" cy="794212"/>
          </a:xfrm>
        </p:grpSpPr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6AA75F90-AECC-4349-8D88-EE33DEBCB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24911" y="625013"/>
              <a:ext cx="914400" cy="79421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0B2C23C-61F6-4B27-9F0D-4F2FAA33E2B7}"/>
                </a:ext>
              </a:extLst>
            </p:cNvPr>
            <p:cNvSpPr/>
            <p:nvPr/>
          </p:nvSpPr>
          <p:spPr>
            <a:xfrm>
              <a:off x="5469252" y="625013"/>
              <a:ext cx="6608448" cy="79421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AU" sz="23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AB4C6D-56E7-4383-80D7-CF6AF1A9DB0C}"/>
                </a:ext>
              </a:extLst>
            </p:cNvPr>
            <p:cNvSpPr txBox="1"/>
            <p:nvPr/>
          </p:nvSpPr>
          <p:spPr>
            <a:xfrm>
              <a:off x="6647026" y="791286"/>
              <a:ext cx="5430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Keep a record of past expense.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43AA31-9CB2-490C-AA4A-6F29B9659BF0}"/>
              </a:ext>
            </a:extLst>
          </p:cNvPr>
          <p:cNvGrpSpPr/>
          <p:nvPr/>
        </p:nvGrpSpPr>
        <p:grpSpPr>
          <a:xfrm>
            <a:off x="5374002" y="2798761"/>
            <a:ext cx="6649808" cy="1559851"/>
            <a:chOff x="5469252" y="3135974"/>
            <a:chExt cx="6649808" cy="1559851"/>
          </a:xfrm>
        </p:grpSpPr>
        <p:pic>
          <p:nvPicPr>
            <p:cNvPr id="10" name="Graphic 9" descr="Exclamation mark">
              <a:extLst>
                <a:ext uri="{FF2B5EF4-FFF2-40B4-BE49-F238E27FC236}">
                  <a16:creationId xmlns:a16="http://schemas.microsoft.com/office/drawing/2014/main" id="{6D20AB56-BB8B-41BF-AB36-79C1CB5F9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4911" y="3518793"/>
              <a:ext cx="914400" cy="794212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0C777F9-3ACF-445C-987A-8F75731BD24E}"/>
                </a:ext>
              </a:extLst>
            </p:cNvPr>
            <p:cNvSpPr/>
            <p:nvPr/>
          </p:nvSpPr>
          <p:spPr>
            <a:xfrm>
              <a:off x="5469252" y="3135974"/>
              <a:ext cx="6649808" cy="155985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344F31-0056-40E7-B467-7EECC5F8311D}"/>
                </a:ext>
              </a:extLst>
            </p:cNvPr>
            <p:cNvSpPr txBox="1"/>
            <p:nvPr/>
          </p:nvSpPr>
          <p:spPr>
            <a:xfrm>
              <a:off x="6688386" y="3302248"/>
              <a:ext cx="5430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3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A</a:t>
              </a:r>
              <a:r>
                <a:rPr lang="zh-CN" altLang="en-US" sz="23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 </a:t>
              </a:r>
              <a:r>
                <a:rPr lang="en-US" sz="23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sense</a:t>
              </a:r>
              <a:r>
                <a:rPr lang="zh-CN" altLang="en-US" sz="23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 </a:t>
              </a:r>
              <a:r>
                <a:rPr lang="en-US" sz="23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of</a:t>
              </a:r>
              <a:r>
                <a:rPr lang="zh-CN" altLang="en-US" sz="23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 </a:t>
              </a:r>
              <a:r>
                <a:rPr lang="en-US" sz="2300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emergency:</a:t>
              </a:r>
              <a:endParaRPr lang="en-AU" sz="2300" dirty="0">
                <a:solidFill>
                  <a:schemeClr val="accent5">
                    <a:lumMod val="50000"/>
                  </a:schemeClr>
                </a:solidFill>
                <a:latin typeface="Bahnschrift SemiLight SemiConde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A623DB-280F-4F41-93C2-E55109A693B7}"/>
                </a:ext>
              </a:extLst>
            </p:cNvPr>
            <p:cNvSpPr txBox="1"/>
            <p:nvPr/>
          </p:nvSpPr>
          <p:spPr>
            <a:xfrm>
              <a:off x="6898679" y="3775284"/>
              <a:ext cx="4476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See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how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many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days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left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for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payment.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 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Bahnschrift SemiLight SemiConde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F12765-6042-4DF4-9752-F2996FB99226}"/>
                </a:ext>
              </a:extLst>
            </p:cNvPr>
            <p:cNvSpPr txBox="1"/>
            <p:nvPr/>
          </p:nvSpPr>
          <p:spPr>
            <a:xfrm>
              <a:off x="6898679" y="4155987"/>
              <a:ext cx="4476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Get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Bahnschrift SemiLight SemiConde" panose="020B0502040204020203" pitchFamily="34" charset="0"/>
                </a:rPr>
                <a:t>notified.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3B6AC2-1913-401C-B584-1B2F0EE5D08F}"/>
              </a:ext>
            </a:extLst>
          </p:cNvPr>
          <p:cNvGrpSpPr/>
          <p:nvPr/>
        </p:nvGrpSpPr>
        <p:grpSpPr>
          <a:xfrm>
            <a:off x="5374002" y="1709043"/>
            <a:ext cx="6608448" cy="794213"/>
            <a:chOff x="5469252" y="1880493"/>
            <a:chExt cx="6608448" cy="7942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28E78B-4FC8-49F0-AEE7-2EDE17149DC2}"/>
                </a:ext>
              </a:extLst>
            </p:cNvPr>
            <p:cNvGrpSpPr/>
            <p:nvPr/>
          </p:nvGrpSpPr>
          <p:grpSpPr>
            <a:xfrm>
              <a:off x="5469252" y="1880494"/>
              <a:ext cx="6608448" cy="794212"/>
              <a:chOff x="5469252" y="625013"/>
              <a:chExt cx="6608448" cy="79421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BBC44A9-FFFC-49BB-9828-3CD77BC04955}"/>
                  </a:ext>
                </a:extLst>
              </p:cNvPr>
              <p:cNvSpPr/>
              <p:nvPr/>
            </p:nvSpPr>
            <p:spPr>
              <a:xfrm>
                <a:off x="5469252" y="625013"/>
                <a:ext cx="6608448" cy="79421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AU" sz="23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CB1AD5-CE89-47C4-A0F9-30CD5AB09233}"/>
                  </a:ext>
                </a:extLst>
              </p:cNvPr>
              <p:cNvSpPr txBox="1"/>
              <p:nvPr/>
            </p:nvSpPr>
            <p:spPr>
              <a:xfrm>
                <a:off x="6647026" y="791286"/>
                <a:ext cx="5430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Keep</a:t>
                </a:r>
                <a:r>
                  <a:rPr lang="zh-CN" altLang="en-US" sz="23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 </a:t>
                </a:r>
                <a:r>
                  <a:rPr lang="en-US" sz="23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a</a:t>
                </a:r>
                <a:r>
                  <a:rPr lang="zh-CN" altLang="en-US" sz="23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 </a:t>
                </a:r>
                <a:r>
                  <a:rPr lang="en-US" sz="23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reminder</a:t>
                </a:r>
                <a:r>
                  <a:rPr lang="zh-CN" altLang="en-US" sz="23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 </a:t>
                </a:r>
                <a:r>
                  <a:rPr lang="en-US" sz="23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for</a:t>
                </a:r>
                <a:r>
                  <a:rPr lang="zh-CN" altLang="en-US" sz="23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 </a:t>
                </a:r>
                <a:r>
                  <a:rPr lang="en-US" sz="23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future</a:t>
                </a:r>
                <a:r>
                  <a:rPr lang="zh-CN" altLang="en-US" sz="23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 </a:t>
                </a:r>
                <a:r>
                  <a:rPr lang="en-US" sz="23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payment.</a:t>
                </a:r>
              </a:p>
            </p:txBody>
          </p:sp>
        </p:grpSp>
        <p:pic>
          <p:nvPicPr>
            <p:cNvPr id="17" name="Graphic 16" descr="Bank check">
              <a:extLst>
                <a:ext uri="{FF2B5EF4-FFF2-40B4-BE49-F238E27FC236}">
                  <a16:creationId xmlns:a16="http://schemas.microsoft.com/office/drawing/2014/main" id="{E53D2C43-B723-472F-B419-E8C542F58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24911" y="1880493"/>
              <a:ext cx="914400" cy="79421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6164D2-E019-469A-A036-E7D8819D658B}"/>
              </a:ext>
            </a:extLst>
          </p:cNvPr>
          <p:cNvGrpSpPr/>
          <p:nvPr/>
        </p:nvGrpSpPr>
        <p:grpSpPr>
          <a:xfrm>
            <a:off x="5374002" y="4653953"/>
            <a:ext cx="6608448" cy="1559851"/>
            <a:chOff x="5374002" y="4653953"/>
            <a:chExt cx="6608448" cy="15598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48A4CC-D3BA-4277-B5CD-135A0811D8F9}"/>
                </a:ext>
              </a:extLst>
            </p:cNvPr>
            <p:cNvGrpSpPr/>
            <p:nvPr/>
          </p:nvGrpSpPr>
          <p:grpSpPr>
            <a:xfrm>
              <a:off x="5374002" y="4653953"/>
              <a:ext cx="6608448" cy="1559851"/>
              <a:chOff x="5510612" y="3135974"/>
              <a:chExt cx="6608448" cy="155985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ADC6822-1A11-4420-A30A-66BFF554A86A}"/>
                  </a:ext>
                </a:extLst>
              </p:cNvPr>
              <p:cNvSpPr/>
              <p:nvPr/>
            </p:nvSpPr>
            <p:spPr>
              <a:xfrm>
                <a:off x="5510612" y="3135974"/>
                <a:ext cx="6608448" cy="1559851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56E617-17F9-4590-AC58-1CA34B24AB3F}"/>
                  </a:ext>
                </a:extLst>
              </p:cNvPr>
              <p:cNvSpPr txBox="1"/>
              <p:nvPr/>
            </p:nvSpPr>
            <p:spPr>
              <a:xfrm>
                <a:off x="6688386" y="3302248"/>
                <a:ext cx="5430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Better control from Macro &amp; Micro perspective: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22A42-98A5-4B35-8B62-85010653D9A2}"/>
                  </a:ext>
                </a:extLst>
              </p:cNvPr>
              <p:cNvSpPr txBox="1"/>
              <p:nvPr/>
            </p:nvSpPr>
            <p:spPr>
              <a:xfrm>
                <a:off x="6898679" y="3775284"/>
                <a:ext cx="4476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Monthly / weekly expenses.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A6AABF-0304-40BC-8A57-C6AB5707213C}"/>
                  </a:ext>
                </a:extLst>
              </p:cNvPr>
              <p:cNvSpPr txBox="1"/>
              <p:nvPr/>
            </p:nvSpPr>
            <p:spPr>
              <a:xfrm>
                <a:off x="6898679" y="4155987"/>
                <a:ext cx="4476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ahnschrift SemiLight SemiConde" panose="020B0502040204020203" pitchFamily="34" charset="0"/>
                  </a:rPr>
                  <a:t>Set budget.</a:t>
                </a:r>
              </a:p>
            </p:txBody>
          </p:sp>
        </p:grpSp>
        <p:pic>
          <p:nvPicPr>
            <p:cNvPr id="22" name="Graphic 21" descr="Piggy Bank">
              <a:extLst>
                <a:ext uri="{FF2B5EF4-FFF2-40B4-BE49-F238E27FC236}">
                  <a16:creationId xmlns:a16="http://schemas.microsoft.com/office/drawing/2014/main" id="{97FA4F4B-11A3-482D-9070-C8D390B6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28237" y="49951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4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0E1E2448-6F7A-4DC3-BF40-1729CDF2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" y="0"/>
            <a:ext cx="1217525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FC86AEA-0060-47D7-AEFC-01A1302CDCD2}"/>
              </a:ext>
            </a:extLst>
          </p:cNvPr>
          <p:cNvSpPr txBox="1">
            <a:spLocks/>
          </p:cNvSpPr>
          <p:nvPr/>
        </p:nvSpPr>
        <p:spPr>
          <a:xfrm>
            <a:off x="2815771" y="2048951"/>
            <a:ext cx="6560457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Comparison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AAD816-E45B-4881-B66C-6AE856086527}"/>
              </a:ext>
            </a:extLst>
          </p:cNvPr>
          <p:cNvSpPr txBox="1">
            <a:spLocks/>
          </p:cNvSpPr>
          <p:nvPr/>
        </p:nvSpPr>
        <p:spPr>
          <a:xfrm>
            <a:off x="2815771" y="2048951"/>
            <a:ext cx="6560457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What is different?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33EFDF-B916-4962-A189-BA2B03836809}"/>
              </a:ext>
            </a:extLst>
          </p:cNvPr>
          <p:cNvSpPr txBox="1">
            <a:spLocks/>
          </p:cNvSpPr>
          <p:nvPr/>
        </p:nvSpPr>
        <p:spPr>
          <a:xfrm>
            <a:off x="2815771" y="2048951"/>
            <a:ext cx="6560457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What is similar?</a:t>
            </a:r>
          </a:p>
        </p:txBody>
      </p:sp>
    </p:spTree>
    <p:extLst>
      <p:ext uri="{BB962C8B-B14F-4D97-AF65-F5344CB8AC3E}">
        <p14:creationId xmlns:p14="http://schemas.microsoft.com/office/powerpoint/2010/main" val="23060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9 -0.11412 0.01393 -0.22847 0.04206 -0.30509 C 0.07044 -0.38194 0.12474 -0.4206 0.16914 -0.46181 C 0.21354 -0.50255 0.27344 -0.53194 0.30872 -0.55116 C 0.34401 -0.57014 0.36237 -0.57315 0.38099 -0.5761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9" y="-2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9 -0.11412 0.01393 -0.22847 0.04206 -0.30509 C 0.07044 -0.38194 0.12474 -0.4206 0.16914 -0.46181 C 0.21354 -0.50255 0.27344 -0.53194 0.30872 -0.55116 C 0.34401 -0.57014 0.36237 -0.57315 0.38099 -0.57616 " pathEditMode="relative" rAng="0" ptsTypes="AAA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9" y="-288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0E1E2448-6F7A-4DC3-BF40-1729CDF2B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" y="0"/>
            <a:ext cx="1217525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4D54B-9AB8-4ED4-9C28-EB1B31A1D26D}"/>
              </a:ext>
            </a:extLst>
          </p:cNvPr>
          <p:cNvSpPr txBox="1">
            <a:spLocks/>
          </p:cNvSpPr>
          <p:nvPr/>
        </p:nvSpPr>
        <p:spPr>
          <a:xfrm>
            <a:off x="2815771" y="2048951"/>
            <a:ext cx="6560457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8947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0E1E2448-6F7A-4DC3-BF40-1729CDF2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" y="0"/>
            <a:ext cx="1217525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A75910-987F-499E-BB90-949EEB2C0873}"/>
              </a:ext>
            </a:extLst>
          </p:cNvPr>
          <p:cNvSpPr txBox="1">
            <a:spLocks/>
          </p:cNvSpPr>
          <p:nvPr/>
        </p:nvSpPr>
        <p:spPr>
          <a:xfrm>
            <a:off x="3599543" y="2048951"/>
            <a:ext cx="4992913" cy="2760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rgbClr val="FFFFFF"/>
                </a:solidFill>
                <a:latin typeface="Sketch Toronto" panose="02000500000000000000" pitchFamily="2" charset="77"/>
              </a:rPr>
              <a:t>Business model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261248-7721-46B4-BFD5-62CE3052E9F0}"/>
              </a:ext>
            </a:extLst>
          </p:cNvPr>
          <p:cNvSpPr txBox="1">
            <a:spLocks/>
          </p:cNvSpPr>
          <p:nvPr/>
        </p:nvSpPr>
        <p:spPr>
          <a:xfrm>
            <a:off x="3599543" y="2048951"/>
            <a:ext cx="4992913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ketch Toronto" panose="02000500000000000000" pitchFamily="2" charset="77"/>
                <a:ea typeface="+mj-ea"/>
                <a:cs typeface="+mj-cs"/>
              </a:rPr>
              <a:t>Free Model</a:t>
            </a:r>
          </a:p>
        </p:txBody>
      </p:sp>
    </p:spTree>
    <p:extLst>
      <p:ext uri="{BB962C8B-B14F-4D97-AF65-F5344CB8AC3E}">
        <p14:creationId xmlns:p14="http://schemas.microsoft.com/office/powerpoint/2010/main" val="7657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9 -0.11412 0.01393 -0.22801 0.04206 -0.30509 C 0.07044 -0.38194 0.12474 -0.4206 0.16914 -0.46157 C 0.21354 -0.50255 0.27344 -0.53194 0.30872 -0.55116 C 0.34401 -0.57014 0.36237 -0.57315 0.38099 -0.5761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9" y="-2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now covered mountain&#10;&#10;Description automatically generated">
            <a:extLst>
              <a:ext uri="{FF2B5EF4-FFF2-40B4-BE49-F238E27FC236}">
                <a16:creationId xmlns:a16="http://schemas.microsoft.com/office/drawing/2014/main" id="{0E1E2448-6F7A-4DC3-BF40-1729CDF2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" y="0"/>
            <a:ext cx="1217525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B257EB4-54AA-42C4-B401-780C2A4BDC80}"/>
              </a:ext>
            </a:extLst>
          </p:cNvPr>
          <p:cNvSpPr txBox="1">
            <a:spLocks/>
          </p:cNvSpPr>
          <p:nvPr/>
        </p:nvSpPr>
        <p:spPr>
          <a:xfrm>
            <a:off x="3122120" y="1427247"/>
            <a:ext cx="5617028" cy="4003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FFFFFF"/>
                </a:solidFill>
                <a:latin typeface="Sketch Toronto" panose="02000500000000000000" pitchFamily="2" charset="77"/>
              </a:rPr>
              <a:t>Frameworks</a:t>
            </a:r>
            <a:br>
              <a:rPr lang="en-US" sz="8000" dirty="0">
                <a:solidFill>
                  <a:srgbClr val="FFFFFF"/>
                </a:solidFill>
                <a:latin typeface="Sketch Toronto" panose="02000500000000000000" pitchFamily="2" charset="77"/>
              </a:rPr>
            </a:br>
            <a:r>
              <a:rPr lang="en-US" sz="8000" dirty="0">
                <a:solidFill>
                  <a:srgbClr val="FFFFFF"/>
                </a:solidFill>
                <a:latin typeface="Sketch Toronto" panose="02000500000000000000" pitchFamily="2" charset="77"/>
              </a:rPr>
              <a:t>&amp;</a:t>
            </a:r>
            <a:br>
              <a:rPr lang="en-US" sz="8000" dirty="0">
                <a:solidFill>
                  <a:srgbClr val="FFFFFF"/>
                </a:solidFill>
                <a:latin typeface="Sketch Toronto" panose="02000500000000000000" pitchFamily="2" charset="77"/>
              </a:rPr>
            </a:br>
            <a:r>
              <a:rPr lang="en-US" sz="8000" dirty="0">
                <a:solidFill>
                  <a:srgbClr val="FFFFFF"/>
                </a:solidFill>
                <a:latin typeface="Sketch Toronto" panose="02000500000000000000" pitchFamily="2" charset="77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75379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788</Words>
  <Application>Microsoft Macintosh PowerPoint</Application>
  <PresentationFormat>Widescreen</PresentationFormat>
  <Paragraphs>154</Paragraphs>
  <Slides>26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Bahnschrift SemiLight SemiConde</vt:lpstr>
      <vt:lpstr>Arial</vt:lpstr>
      <vt:lpstr>Calibri</vt:lpstr>
      <vt:lpstr>Calibri Light</vt:lpstr>
      <vt:lpstr>Papyrus</vt:lpstr>
      <vt:lpstr>Sketch 3D</vt:lpstr>
      <vt:lpstr>Sketch Match</vt:lpstr>
      <vt:lpstr>Sketch Toronto</vt:lpstr>
      <vt:lpstr>Office Theme</vt:lpstr>
      <vt:lpstr>MoMo</vt:lpstr>
      <vt:lpstr>Contents</vt:lpstr>
      <vt:lpstr>PowerPoint Presentation</vt:lpstr>
      <vt:lpstr>PowerPoint Presentation</vt:lpstr>
      <vt:lpstr>Problem solved</vt:lpstr>
      <vt:lpstr>PowerPoint Presentation</vt:lpstr>
      <vt:lpstr>PowerPoint Presentation</vt:lpstr>
      <vt:lpstr>PowerPoint Presentation</vt:lpstr>
      <vt:lpstr>PowerPoint Presentation</vt:lpstr>
      <vt:lpstr>Firebase</vt:lpstr>
      <vt:lpstr>FSCALENDAR</vt:lpstr>
      <vt:lpstr>charts</vt:lpstr>
      <vt:lpstr>PowerPoint Presentation</vt:lpstr>
      <vt:lpstr>Brain storming</vt:lpstr>
      <vt:lpstr>PowerPoint Presentation</vt:lpstr>
      <vt:lpstr>Functions</vt:lpstr>
      <vt:lpstr>paper design</vt:lpstr>
      <vt:lpstr>Storyboard design</vt:lpstr>
      <vt:lpstr>Researches</vt:lpstr>
      <vt:lpstr>PROTOTYPE</vt:lpstr>
      <vt:lpstr>Peer review</vt:lpstr>
      <vt:lpstr>Testing</vt:lpstr>
      <vt:lpstr>Testing</vt:lpstr>
      <vt:lpstr>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根</dc:creator>
  <cp:lastModifiedBy>Thuy Vy Ly</cp:lastModifiedBy>
  <cp:revision>9</cp:revision>
  <dcterms:created xsi:type="dcterms:W3CDTF">2019-06-01T23:47:32Z</dcterms:created>
  <dcterms:modified xsi:type="dcterms:W3CDTF">2019-06-03T07:52:48Z</dcterms:modified>
</cp:coreProperties>
</file>