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1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8113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758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832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68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9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506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447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14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53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3377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021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016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4169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5553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859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5E9A-7478-4A63-AEAF-563E38D6A5ED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AC39CA-9326-4013-B039-C0A8FBFE00EF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102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876E0B-CF04-C8AD-4615-F45F8D922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PA" sz="56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MODELOS PREDICTIVOS DE VENTAS POR PRODUCTO </a:t>
            </a:r>
            <a:br>
              <a:rPr lang="es-PA" sz="5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PA" sz="5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Caso BigMart Sales</a:t>
            </a:r>
            <a:endParaRPr lang="es-PA" sz="5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C3253-B3D8-2BAF-00AA-30C60F6D3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es-PA" dirty="0" err="1">
                <a:solidFill>
                  <a:schemeClr val="bg1"/>
                </a:solidFill>
              </a:rPr>
              <a:t>Estudiante:Jeancarlos</a:t>
            </a:r>
            <a:r>
              <a:rPr lang="es-PA" dirty="0">
                <a:solidFill>
                  <a:schemeClr val="bg1"/>
                </a:solidFill>
              </a:rPr>
              <a:t> Gunter</a:t>
            </a:r>
          </a:p>
          <a:p>
            <a:r>
              <a:rPr lang="es-PA" dirty="0">
                <a:solidFill>
                  <a:schemeClr val="bg1"/>
                </a:solidFill>
              </a:rPr>
              <a:t>Cedula: 8-887-1969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87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2918BCC-AF19-477D-F907-AFD4368F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100" r="30057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B97378-CD94-04C2-92D9-748295A2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  <a:effectLst/>
              </a:rPr>
              <a:t>¿Qué le motivo a nivel personal a desarrollar el estudio predictivo?</a:t>
            </a:r>
            <a:br>
              <a:rPr lang="en-US" sz="1500">
                <a:solidFill>
                  <a:srgbClr val="FEFFFF"/>
                </a:solidFill>
                <a:effectLst/>
              </a:rPr>
            </a:br>
            <a:endParaRPr lang="en-US" sz="1500">
              <a:solidFill>
                <a:srgbClr val="FEFFFF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8F163F7-69F1-4D14-0C47-CEFEEF5A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Experiencia previa en tableros de ventas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Primer acercamiento a modelos predictivos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Optimización de decisiones comerciales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Ampliación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320217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B309C2-E027-8C33-525E-D7A2EE05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¿Cómo fue su experiencia buscando y seleccionando la data?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7B2D05A-6ABD-0EB1-2F81-2597EEA6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2089" y="243450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Búsqueda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enfoque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temporal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Selección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fuente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Kaggle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Diversidad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variables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Enfoque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enriquecedor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Unlock the Power of Kaggle: How to Call Datasets Directly with Python and  Rule the Data Science World! | by Dr. Ernesto Lee | Medium">
            <a:extLst>
              <a:ext uri="{FF2B5EF4-FFF2-40B4-BE49-F238E27FC236}">
                <a16:creationId xmlns:a16="http://schemas.microsoft.com/office/drawing/2014/main" id="{FC1F45E0-E33A-2942-DCB1-49FE30A7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5176"/>
            <a:ext cx="6072050" cy="40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5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98C9CCE-52C7-4009-07F1-C261CAEA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" t="17022" r="-2" b="8565"/>
          <a:stretch/>
        </p:blipFill>
        <p:spPr>
          <a:xfrm>
            <a:off x="1" y="1720270"/>
            <a:ext cx="7574440" cy="5137729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A0D52-0646-485C-ECE3-47EB1A58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  <a:effectLst/>
              </a:rPr>
              <a:t>¿Qué lecciones aprendió al hacer el análisis descriptivo?</a:t>
            </a:r>
            <a:endParaRPr lang="en-US" sz="2500">
              <a:solidFill>
                <a:srgbClr val="FEFFFF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F75B28-7CA1-E269-5AB9-568630C83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Comprensión de la distribución de los datos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Identificación de variables clave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Detección de problemas de calidad de los datos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Exploración de relaciones entre variables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Preparación para el modelado predictivo</a:t>
            </a:r>
          </a:p>
        </p:txBody>
      </p:sp>
    </p:spTree>
    <p:extLst>
      <p:ext uri="{BB962C8B-B14F-4D97-AF65-F5344CB8AC3E}">
        <p14:creationId xmlns:p14="http://schemas.microsoft.com/office/powerpoint/2010/main" val="312762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144C-534B-F8E4-E40A-1205F2C6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16871"/>
            <a:ext cx="8911687" cy="1588129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pasos realizó para hacer el análisis de los datos tanto descriptivo como predictivo?</a:t>
            </a:r>
            <a:endParaRPr lang="es-PA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BB8F7-50D9-59BB-7487-02CE078E3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Análisis Descriptivo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B9CC7F-71C1-5B3B-4707-4FA9E33DE2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Exploración inicial de los datos</a:t>
            </a:r>
          </a:p>
          <a:p>
            <a:r>
              <a:rPr lang="es-PA" dirty="0"/>
              <a:t>Análisis estadístico básico</a:t>
            </a:r>
            <a:endParaRPr lang="es-ES" dirty="0"/>
          </a:p>
          <a:p>
            <a:r>
              <a:rPr lang="es-PA" dirty="0"/>
              <a:t>Visualización de datos</a:t>
            </a:r>
            <a:endParaRPr lang="es-ES" dirty="0"/>
          </a:p>
          <a:p>
            <a:r>
              <a:rPr lang="es-PA" dirty="0"/>
              <a:t>Análisis de correlación</a:t>
            </a:r>
            <a:endParaRPr lang="es-ES" dirty="0"/>
          </a:p>
          <a:p>
            <a:r>
              <a:rPr lang="es-ES" dirty="0"/>
              <a:t>Revisión de datos faltantes o duplicados</a:t>
            </a:r>
            <a:endParaRPr lang="es-PA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DC3DA60-9E85-FAD0-2A48-E24E4B359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A" dirty="0"/>
              <a:t>Análisis Predictivo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D76C548-43CE-76B4-D4CE-56C617BA5E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Preparación y limpieza de datos</a:t>
            </a:r>
          </a:p>
          <a:p>
            <a:r>
              <a:rPr lang="es-PA" dirty="0"/>
              <a:t>Selección de variables</a:t>
            </a:r>
            <a:endParaRPr lang="es-ES" dirty="0"/>
          </a:p>
          <a:p>
            <a:r>
              <a:rPr lang="es-ES" dirty="0"/>
              <a:t>División del conjunto de datos</a:t>
            </a:r>
          </a:p>
          <a:p>
            <a:r>
              <a:rPr lang="es-PA" dirty="0"/>
              <a:t>Selección del modelo predictivo</a:t>
            </a:r>
            <a:endParaRPr lang="es-ES" dirty="0"/>
          </a:p>
          <a:p>
            <a:r>
              <a:rPr lang="es-ES" dirty="0"/>
              <a:t>Entrenamiento y validación del modelo</a:t>
            </a:r>
          </a:p>
          <a:p>
            <a:r>
              <a:rPr lang="es-PA" dirty="0"/>
              <a:t>Ajuste de </a:t>
            </a:r>
            <a:r>
              <a:rPr lang="es-PA" dirty="0" err="1"/>
              <a:t>hiperparámetros</a:t>
            </a:r>
            <a:endParaRPr lang="es-ES" dirty="0"/>
          </a:p>
          <a:p>
            <a:r>
              <a:rPr lang="es-PA" dirty="0"/>
              <a:t>Evaluación final del modelo</a:t>
            </a:r>
          </a:p>
        </p:txBody>
      </p:sp>
    </p:spTree>
    <p:extLst>
      <p:ext uri="{BB962C8B-B14F-4D97-AF65-F5344CB8AC3E}">
        <p14:creationId xmlns:p14="http://schemas.microsoft.com/office/powerpoint/2010/main" val="62024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C8F8DA4-03BB-BB3D-DAD5-5BD8EFA4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212" r="24767" b="1"/>
          <a:stretch/>
        </p:blipFill>
        <p:spPr>
          <a:xfrm>
            <a:off x="1" y="1781774"/>
            <a:ext cx="7574440" cy="5076226"/>
          </a:xfrm>
          <a:prstGeom prst="rect">
            <a:avLst/>
          </a:prstGeom>
        </p:spPr>
      </p:pic>
      <p:sp>
        <p:nvSpPr>
          <p:cNvPr id="50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F2C55C7-F4FD-C36F-25CB-50C012FE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>
                <a:solidFill>
                  <a:srgbClr val="FEFFFF"/>
                </a:solidFill>
              </a:rPr>
              <a:t>¿Qué descubrió de la investigación?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D8DD909-C7C3-7BE4-9F3E-396D46CE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Modelo más efectivo: Gradient Boosting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Distribución de los residuos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Relación entre variables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Evaluación del rendimiento del modelo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Subestimaciones en las predicciones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Desempeño del modelo Gradient Boosting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Conclusión sobre el rendimiento general</a:t>
            </a:r>
          </a:p>
        </p:txBody>
      </p:sp>
    </p:spTree>
    <p:extLst>
      <p:ext uri="{BB962C8B-B14F-4D97-AF65-F5344CB8AC3E}">
        <p14:creationId xmlns:p14="http://schemas.microsoft.com/office/powerpoint/2010/main" val="42103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78EC7A-761F-2A06-5757-3AA5E455C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9590"/>
          <a:stretch/>
        </p:blipFill>
        <p:spPr>
          <a:xfrm>
            <a:off x="1" y="1694178"/>
            <a:ext cx="7574440" cy="5163821"/>
          </a:xfrm>
          <a:prstGeom prst="rect">
            <a:avLst/>
          </a:prstGeom>
        </p:spPr>
      </p:pic>
      <p:sp>
        <p:nvSpPr>
          <p:cNvPr id="44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52F04-F90E-BC6F-07C0-411B80CB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rgbClr val="FEFFFF"/>
                </a:solidFill>
                <a:effectLst/>
              </a:rPr>
              <a:t>Si fuese a hacer este estudio de nuevo ¿qué haría mejor?</a:t>
            </a:r>
            <a:br>
              <a:rPr lang="en-US" sz="1800" b="1">
                <a:solidFill>
                  <a:srgbClr val="FEFFFF"/>
                </a:solidFill>
                <a:effectLst/>
              </a:rPr>
            </a:br>
            <a:endParaRPr lang="en-US" sz="1800">
              <a:solidFill>
                <a:srgbClr val="FEFFFF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00B397-28EC-B68C-5158-6A928829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Exploración más profunda de la relación entre las variables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Pruebas con más modelos y ajuste de hiperparámetros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Consideración más detallada de los factores externos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Automatización del proceso de análisis y modelado</a:t>
            </a:r>
          </a:p>
        </p:txBody>
      </p:sp>
    </p:spTree>
    <p:extLst>
      <p:ext uri="{BB962C8B-B14F-4D97-AF65-F5344CB8AC3E}">
        <p14:creationId xmlns:p14="http://schemas.microsoft.com/office/powerpoint/2010/main" val="74117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A6AD0D-52F4-79EB-B431-3621E5C5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475" r="22295" b="1"/>
          <a:stretch/>
        </p:blipFill>
        <p:spPr>
          <a:xfrm>
            <a:off x="1" y="1694178"/>
            <a:ext cx="7574440" cy="5163821"/>
          </a:xfrm>
          <a:prstGeom prst="rect">
            <a:avLst/>
          </a:prstGeom>
        </p:spPr>
      </p:pic>
      <p:sp>
        <p:nvSpPr>
          <p:cNvPr id="44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B2D4D-8BB1-8C85-7A6D-9776DBFD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¿Qué descubrió de si mismo?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3E5C1D-4244-69B8-4BF6-C28245676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Valoración de la calidad de los datos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Capacidad para enfrentar retos y desafíos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Interés por la 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38840034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293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Espiral</vt:lpstr>
      <vt:lpstr>MODELOS PREDICTIVOS DE VENTAS POR PRODUCTO  Caso BigMart Sales</vt:lpstr>
      <vt:lpstr>¿Qué le motivo a nivel personal a desarrollar el estudio predictivo? </vt:lpstr>
      <vt:lpstr>¿Cómo fue su experiencia buscando y seleccionando la data?</vt:lpstr>
      <vt:lpstr>¿Qué lecciones aprendió al hacer el análisis descriptivo?</vt:lpstr>
      <vt:lpstr>¿Qué pasos realizó para hacer el análisis de los datos tanto descriptivo como predictivo?</vt:lpstr>
      <vt:lpstr>¿Qué descubrió de la investigación?</vt:lpstr>
      <vt:lpstr>Si fuese a hacer este estudio de nuevo ¿qué haría mejor? </vt:lpstr>
      <vt:lpstr>¿Qué descubrió de si mismo?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Jeancarlos</dc:creator>
  <cp:lastModifiedBy>Jeancarlos</cp:lastModifiedBy>
  <cp:revision>1</cp:revision>
  <dcterms:created xsi:type="dcterms:W3CDTF">2025-04-08T22:58:48Z</dcterms:created>
  <dcterms:modified xsi:type="dcterms:W3CDTF">2025-04-08T23:37:41Z</dcterms:modified>
</cp:coreProperties>
</file>