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7" r:id="rId10"/>
    <p:sldId id="266" r:id="rId11"/>
    <p:sldId id="295" r:id="rId12"/>
    <p:sldId id="286" r:id="rId13"/>
    <p:sldId id="293" r:id="rId14"/>
    <p:sldId id="287" r:id="rId15"/>
    <p:sldId id="288" r:id="rId16"/>
    <p:sldId id="289" r:id="rId17"/>
    <p:sldId id="294" r:id="rId18"/>
    <p:sldId id="291" r:id="rId19"/>
    <p:sldId id="292" r:id="rId20"/>
    <p:sldId id="268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57" r:id="rId31"/>
    <p:sldId id="258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8723"/>
    <a:srgbClr val="F1ECDF"/>
    <a:srgbClr val="C7BA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-1378" y="-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rgbClr val="F587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58723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rgbClr val="C7BA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10400" y="2052960"/>
            <a:ext cx="1981200" cy="1828800"/>
          </a:xfrm>
        </p:spPr>
        <p:txBody>
          <a:bodyPr anchor="ctr">
            <a:normAutofit/>
          </a:bodyPr>
          <a:lstStyle>
            <a:lvl1pPr marL="0" indent="0" algn="l">
              <a:buNone/>
              <a:defRPr sz="19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>
          <a:xfrm>
            <a:off x="370888" y="6356350"/>
            <a:ext cx="2133600" cy="27432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21358AA-F1E1-458C-9E9D-2FAE9E199209}" type="datetimeFigureOut">
              <a:rPr lang="en-US" smtClean="0"/>
              <a:t>7/15/2014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>
          <a:xfrm>
            <a:off x="8234680" y="6355080"/>
            <a:ext cx="582966" cy="27432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4C267C4-8681-4680-93E8-B8FB3A459464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>
          <a:xfrm rot="5400000">
            <a:off x="8356186" y="4470272"/>
            <a:ext cx="3352800" cy="40799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57200" y="2052960"/>
            <a:ext cx="6324600" cy="182880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0" y="0"/>
            <a:ext cx="9144000" cy="6858000"/>
          </a:xfrm>
        </p:spPr>
        <p:txBody>
          <a:bodyPr/>
          <a:lstStyle>
            <a:lvl1pPr marL="45720" indent="0">
              <a:buNone/>
              <a:defRPr i="1">
                <a:solidFill>
                  <a:schemeClr val="tx1"/>
                </a:solidFill>
              </a:defRPr>
            </a:lvl1pPr>
          </a:lstStyle>
          <a:p>
            <a:pPr lvl="0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70888" y="6356350"/>
            <a:ext cx="2133600" cy="274320"/>
          </a:xfrm>
          <a:prstGeom prst="rect">
            <a:avLst/>
          </a:prstGeom>
        </p:spPr>
        <p:txBody>
          <a:bodyPr/>
          <a:lstStyle/>
          <a:p>
            <a:fld id="{D21358AA-F1E1-458C-9E9D-2FAE9E199209}" type="datetimeFigureOut">
              <a:rPr lang="en-US" smtClean="0"/>
              <a:t>7/15/2014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356186" y="4470272"/>
            <a:ext cx="3352800" cy="407999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34680" y="6355080"/>
            <a:ext cx="582966" cy="274320"/>
          </a:xfrm>
          <a:prstGeom prst="rect">
            <a:avLst/>
          </a:prstGeom>
        </p:spPr>
        <p:txBody>
          <a:bodyPr/>
          <a:lstStyle/>
          <a:p>
            <a:fld id="{94C267C4-8681-4680-93E8-B8FB3A45946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rgbClr val="F587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rgbClr val="C7BA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62799" y="2892277"/>
            <a:ext cx="1600201" cy="1645920"/>
          </a:xfrm>
        </p:spPr>
        <p:txBody>
          <a:bodyPr anchor="ctr"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370888" y="6356350"/>
            <a:ext cx="2133600" cy="27432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D21358AA-F1E1-458C-9E9D-2FAE9E199209}" type="datetimeFigureOut">
              <a:rPr lang="en-US" smtClean="0"/>
              <a:t>7/15/2014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>
          <a:xfrm>
            <a:off x="8234680" y="6355080"/>
            <a:ext cx="582966" cy="27432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94C267C4-8681-4680-93E8-B8FB3A459464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>
          <a:xfrm rot="5400000">
            <a:off x="8356186" y="4470272"/>
            <a:ext cx="3352800" cy="40799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81000" y="2892277"/>
            <a:ext cx="6324600" cy="1645920"/>
          </a:xfrm>
        </p:spPr>
        <p:txBody>
          <a:bodyPr/>
          <a:lstStyle>
            <a:lvl1pPr algn="r">
              <a:defRPr sz="42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70888" y="6356350"/>
            <a:ext cx="2133600" cy="274320"/>
          </a:xfrm>
          <a:prstGeom prst="rect">
            <a:avLst/>
          </a:prstGeom>
        </p:spPr>
        <p:txBody>
          <a:bodyPr/>
          <a:lstStyle/>
          <a:p>
            <a:fld id="{D21358AA-F1E1-458C-9E9D-2FAE9E199209}" type="datetimeFigureOut">
              <a:rPr lang="en-US" smtClean="0"/>
              <a:t>7/15/2014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5400000">
            <a:off x="8356186" y="4470272"/>
            <a:ext cx="3352800" cy="407999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34680" y="6355080"/>
            <a:ext cx="582966" cy="274320"/>
          </a:xfrm>
          <a:prstGeom prst="rect">
            <a:avLst/>
          </a:prstGeom>
        </p:spPr>
        <p:txBody>
          <a:bodyPr/>
          <a:lstStyle/>
          <a:p>
            <a:fld id="{94C267C4-8681-4680-93E8-B8FB3A45946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22438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399"/>
            <a:ext cx="4040188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399"/>
            <a:ext cx="4041775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370888" y="6356350"/>
            <a:ext cx="2133600" cy="274320"/>
          </a:xfrm>
          <a:prstGeom prst="rect">
            <a:avLst/>
          </a:prstGeom>
        </p:spPr>
        <p:txBody>
          <a:bodyPr/>
          <a:lstStyle/>
          <a:p>
            <a:fld id="{D21358AA-F1E1-458C-9E9D-2FAE9E199209}" type="datetimeFigureOut">
              <a:rPr lang="en-US" smtClean="0"/>
              <a:t>7/15/2014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 rot="5400000">
            <a:off x="8356186" y="4470272"/>
            <a:ext cx="3352800" cy="407999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234680" y="6355080"/>
            <a:ext cx="582966" cy="274320"/>
          </a:xfrm>
          <a:prstGeom prst="rect">
            <a:avLst/>
          </a:prstGeom>
        </p:spPr>
        <p:txBody>
          <a:bodyPr/>
          <a:lstStyle/>
          <a:p>
            <a:fld id="{94C267C4-8681-4680-93E8-B8FB3A459464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C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370888" y="6356350"/>
            <a:ext cx="2133600" cy="274320"/>
          </a:xfrm>
          <a:prstGeom prst="rect">
            <a:avLst/>
          </a:prstGeom>
        </p:spPr>
        <p:txBody>
          <a:bodyPr/>
          <a:lstStyle/>
          <a:p>
            <a:fld id="{D21358AA-F1E1-458C-9E9D-2FAE9E199209}" type="datetimeFigureOut">
              <a:rPr lang="en-US" smtClean="0"/>
              <a:t>7/15/2014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 rot="5400000">
            <a:off x="8356186" y="4470272"/>
            <a:ext cx="3352800" cy="407999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234680" y="6355080"/>
            <a:ext cx="582966" cy="274320"/>
          </a:xfrm>
          <a:prstGeom prst="rect">
            <a:avLst/>
          </a:prstGeom>
        </p:spPr>
        <p:txBody>
          <a:bodyPr/>
          <a:lstStyle/>
          <a:p>
            <a:fld id="{94C267C4-8681-4680-93E8-B8FB3A459464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0" y="0"/>
            <a:ext cx="9144000" cy="6858000"/>
          </a:xfrm>
          <a:solidFill>
            <a:srgbClr val="F58723"/>
          </a:solidFill>
          <a:ln>
            <a:solidFill>
              <a:srgbClr val="F1ECDF"/>
            </a:solidFill>
          </a:ln>
        </p:spPr>
        <p:txBody>
          <a:bodyPr/>
          <a:lstStyle>
            <a:lvl1pPr marL="45720" indent="0">
              <a:buNone/>
              <a:defRPr/>
            </a:lvl1pPr>
          </a:lstStyle>
          <a:p>
            <a:pPr lvl="0"/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107950" y="6308725"/>
            <a:ext cx="2663825" cy="433388"/>
          </a:xfrm>
        </p:spPr>
        <p:txBody>
          <a:bodyPr/>
          <a:lstStyle>
            <a:lvl1pPr marL="45720" indent="0">
              <a:buNone/>
              <a:defRPr/>
            </a:lvl1pPr>
          </a:lstStyle>
          <a:p>
            <a:pPr lvl="0"/>
            <a:r>
              <a:rPr lang="en-US" dirty="0" err="1" smtClean="0"/>
              <a:t>Fonte</a:t>
            </a:r>
            <a:r>
              <a:rPr lang="en-US" dirty="0" smtClean="0"/>
              <a:t>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71165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152400" y="1634971"/>
            <a:ext cx="8831802" cy="5045476"/>
          </a:xfrm>
          <a:prstGeom prst="rect">
            <a:avLst/>
          </a:prstGeom>
          <a:solidFill>
            <a:srgbClr val="C7BA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7BA99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52399" y="152400"/>
            <a:ext cx="8814047" cy="1346447"/>
          </a:xfrm>
          <a:prstGeom prst="rect">
            <a:avLst/>
          </a:prstGeom>
          <a:solidFill>
            <a:srgbClr val="F587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355847"/>
            <a:ext cx="8381260" cy="10543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0999" y="1719071"/>
            <a:ext cx="8407893" cy="4407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3200" kern="1200" cap="all" spc="200" baseline="0">
          <a:ln>
            <a:noFill/>
          </a:ln>
          <a:solidFill>
            <a:schemeClr val="bg1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sz="2000" kern="1200" spc="150" baseline="0">
          <a:solidFill>
            <a:schemeClr val="tx2"/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800" kern="1200" spc="100" baseline="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600" kern="1200" spc="100" baseline="0">
          <a:solidFill>
            <a:schemeClr val="tx2"/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buClr>
          <a:schemeClr val="accent4"/>
        </a:buClr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spcBef>
          <a:spcPct val="20000"/>
        </a:spcBef>
        <a:buClr>
          <a:schemeClr val="accent6"/>
        </a:buClr>
        <a:buFont typeface="Wingdings" pitchFamily="2" charset="2"/>
        <a:buChar char="§"/>
        <a:defRPr sz="1300" kern="1200" spc="100" baseline="0">
          <a:solidFill>
            <a:schemeClr val="tx2"/>
          </a:solidFill>
          <a:latin typeface="+mn-lt"/>
          <a:ea typeface="+mn-ea"/>
          <a:cs typeface="+mn-cs"/>
        </a:defRPr>
      </a:lvl5pPr>
      <a:lvl6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0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5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Jean Lucas de Oliveira Lima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600" dirty="0"/>
              <a:t/>
            </a:r>
            <a:br>
              <a:rPr lang="en-US" sz="3600" dirty="0"/>
            </a:br>
            <a:r>
              <a:rPr lang="en-US" sz="3600" dirty="0"/>
              <a:t/>
            </a:r>
            <a:br>
              <a:rPr lang="en-US" sz="3600" dirty="0"/>
            </a:br>
            <a:r>
              <a:rPr lang="pt-BR" sz="3600" dirty="0"/>
              <a:t> </a:t>
            </a:r>
            <a:r>
              <a:rPr lang="pt-BR" sz="3600" b="1" dirty="0"/>
              <a:t>Ferramenta para análise de produção científica: estudo de caso no Instituo de Informática da UFRGS 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550317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Modelagem</a:t>
            </a:r>
            <a:r>
              <a:rPr lang="en-US" dirty="0" smtClean="0"/>
              <a:t> banco de dados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237" y="1844824"/>
            <a:ext cx="8676456" cy="4653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8151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Tela</a:t>
            </a:r>
            <a:r>
              <a:rPr lang="en-US" dirty="0" smtClean="0"/>
              <a:t> </a:t>
            </a:r>
            <a:r>
              <a:rPr lang="en-US" dirty="0" err="1" smtClean="0"/>
              <a:t>inicial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760" y="1772816"/>
            <a:ext cx="7272808" cy="4809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0601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Tela</a:t>
            </a:r>
            <a:r>
              <a:rPr lang="en-US" dirty="0" smtClean="0"/>
              <a:t> de </a:t>
            </a:r>
            <a:r>
              <a:rPr lang="en-US" dirty="0" err="1" smtClean="0"/>
              <a:t>Pesquisadores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1923" y="2132856"/>
            <a:ext cx="5220153" cy="3932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9039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Tela</a:t>
            </a:r>
            <a:r>
              <a:rPr lang="en-US" dirty="0" smtClean="0"/>
              <a:t> de </a:t>
            </a:r>
            <a:r>
              <a:rPr lang="en-US" dirty="0" err="1" smtClean="0"/>
              <a:t>Pesquisadores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4988" y="2708920"/>
            <a:ext cx="3833192" cy="3086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4913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Tela</a:t>
            </a:r>
            <a:r>
              <a:rPr lang="en-US" dirty="0" smtClean="0"/>
              <a:t> </a:t>
            </a:r>
            <a:r>
              <a:rPr lang="en-US" dirty="0" err="1" smtClean="0"/>
              <a:t>Grupo</a:t>
            </a:r>
            <a:r>
              <a:rPr lang="en-US" dirty="0" smtClean="0"/>
              <a:t> de </a:t>
            </a:r>
            <a:r>
              <a:rPr lang="en-US" dirty="0" err="1" smtClean="0"/>
              <a:t>pesquisa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2388" y="2780928"/>
            <a:ext cx="5898392" cy="2103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9346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Tela</a:t>
            </a:r>
            <a:r>
              <a:rPr lang="en-US" dirty="0"/>
              <a:t> </a:t>
            </a:r>
            <a:r>
              <a:rPr lang="en-US" dirty="0" err="1"/>
              <a:t>Grupo</a:t>
            </a:r>
            <a:r>
              <a:rPr lang="en-US" dirty="0"/>
              <a:t> de </a:t>
            </a:r>
            <a:r>
              <a:rPr lang="en-US" dirty="0" err="1" smtClean="0"/>
              <a:t>pesquisa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2067653"/>
            <a:ext cx="5399087" cy="4125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32325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Tela</a:t>
            </a:r>
            <a:r>
              <a:rPr lang="en-US" dirty="0" smtClean="0"/>
              <a:t> </a:t>
            </a:r>
            <a:r>
              <a:rPr lang="pt-BR" dirty="0" smtClean="0"/>
              <a:t>área de pesquisa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9316" y="3068960"/>
            <a:ext cx="2865368" cy="151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1293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Tela</a:t>
            </a:r>
            <a:r>
              <a:rPr lang="en-US" dirty="0" smtClean="0"/>
              <a:t> </a:t>
            </a:r>
            <a:r>
              <a:rPr lang="pt-BR" dirty="0" smtClean="0"/>
              <a:t>área de pesquisa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9976" y="3645024"/>
            <a:ext cx="5624048" cy="1074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6502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Tela</a:t>
            </a:r>
            <a:r>
              <a:rPr lang="en-US" dirty="0" smtClean="0"/>
              <a:t> </a:t>
            </a:r>
            <a:r>
              <a:rPr lang="en-US" dirty="0" err="1" smtClean="0"/>
              <a:t>Linha</a:t>
            </a:r>
            <a:r>
              <a:rPr lang="en-US" dirty="0" smtClean="0"/>
              <a:t> de </a:t>
            </a:r>
            <a:r>
              <a:rPr lang="en-US" dirty="0" err="1" smtClean="0"/>
              <a:t>pesquisa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602" y="1844824"/>
            <a:ext cx="8260796" cy="4549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3237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Tela</a:t>
            </a:r>
            <a:r>
              <a:rPr lang="en-US" dirty="0" smtClean="0"/>
              <a:t> </a:t>
            </a:r>
            <a:r>
              <a:rPr lang="en-US" dirty="0" err="1" smtClean="0"/>
              <a:t>linha</a:t>
            </a:r>
            <a:r>
              <a:rPr lang="en-US" dirty="0" smtClean="0"/>
              <a:t> de </a:t>
            </a:r>
            <a:r>
              <a:rPr lang="en-US" dirty="0" err="1" smtClean="0"/>
              <a:t>pesquisa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1643277"/>
            <a:ext cx="6480720" cy="5015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680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t-BR" dirty="0" smtClean="0"/>
              <a:t>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260648"/>
            <a:ext cx="8820472" cy="6237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6089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Tela</a:t>
            </a:r>
            <a:r>
              <a:rPr lang="en-US" dirty="0" smtClean="0"/>
              <a:t> de </a:t>
            </a:r>
            <a:r>
              <a:rPr lang="en-US" dirty="0" err="1" smtClean="0"/>
              <a:t>Pesquisa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751084"/>
            <a:ext cx="7465240" cy="4858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0961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Tela</a:t>
            </a:r>
            <a:r>
              <a:rPr lang="en-US" dirty="0" smtClean="0"/>
              <a:t> de </a:t>
            </a:r>
            <a:r>
              <a:rPr lang="en-US" dirty="0" err="1" smtClean="0"/>
              <a:t>Pesquisa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2204864"/>
            <a:ext cx="7902625" cy="3901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809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Tela</a:t>
            </a:r>
            <a:r>
              <a:rPr lang="en-US" dirty="0" smtClean="0"/>
              <a:t> de </a:t>
            </a:r>
            <a:r>
              <a:rPr lang="en-US" dirty="0" err="1" smtClean="0"/>
              <a:t>Pesquisa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1844824"/>
            <a:ext cx="6696744" cy="4629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809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Tela</a:t>
            </a:r>
            <a:r>
              <a:rPr lang="en-US" dirty="0" smtClean="0"/>
              <a:t> de </a:t>
            </a:r>
            <a:r>
              <a:rPr lang="en-US" dirty="0" err="1" smtClean="0"/>
              <a:t>Pesquisa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149" y="1783235"/>
            <a:ext cx="7044235" cy="4814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809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Tela</a:t>
            </a:r>
            <a:r>
              <a:rPr lang="en-US" dirty="0" smtClean="0"/>
              <a:t> de </a:t>
            </a:r>
            <a:r>
              <a:rPr lang="en-US" dirty="0" err="1" smtClean="0"/>
              <a:t>Pesquisa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1772816"/>
            <a:ext cx="6934512" cy="4731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809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Tela</a:t>
            </a:r>
            <a:r>
              <a:rPr lang="en-US" dirty="0" smtClean="0"/>
              <a:t> de </a:t>
            </a:r>
            <a:r>
              <a:rPr lang="en-US" dirty="0" err="1" smtClean="0"/>
              <a:t>Pesquisa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642" y="1844824"/>
            <a:ext cx="8009315" cy="4656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809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Tela</a:t>
            </a:r>
            <a:r>
              <a:rPr lang="en-US" dirty="0" smtClean="0"/>
              <a:t> de </a:t>
            </a:r>
            <a:r>
              <a:rPr lang="en-US" dirty="0" err="1" smtClean="0"/>
              <a:t>Pesquisa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7129" y="1658053"/>
            <a:ext cx="6552728" cy="5019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069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Tela</a:t>
            </a:r>
            <a:r>
              <a:rPr lang="en-US" dirty="0" smtClean="0"/>
              <a:t> de </a:t>
            </a:r>
            <a:r>
              <a:rPr lang="en-US" dirty="0" err="1" smtClean="0"/>
              <a:t>Pesquisa</a:t>
            </a:r>
            <a:r>
              <a:rPr lang="en-US" dirty="0" smtClean="0"/>
              <a:t>- </a:t>
            </a:r>
            <a:r>
              <a:rPr lang="en-US" dirty="0" err="1" smtClean="0"/>
              <a:t>Completo</a:t>
            </a:r>
            <a:r>
              <a:rPr lang="en-US" dirty="0" smtClean="0"/>
              <a:t>/</a:t>
            </a:r>
            <a:r>
              <a:rPr lang="en-US" dirty="0" err="1" smtClean="0"/>
              <a:t>resumo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042" y="1988840"/>
            <a:ext cx="8329382" cy="4389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069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Tela</a:t>
            </a:r>
            <a:r>
              <a:rPr lang="en-US" dirty="0" smtClean="0"/>
              <a:t> de </a:t>
            </a:r>
            <a:r>
              <a:rPr lang="en-US" dirty="0" err="1" smtClean="0"/>
              <a:t>Pesquisa</a:t>
            </a:r>
            <a:r>
              <a:rPr lang="en-US" dirty="0" smtClean="0"/>
              <a:t>- </a:t>
            </a:r>
            <a:r>
              <a:rPr lang="en-US" dirty="0" err="1" smtClean="0"/>
              <a:t>artigo</a:t>
            </a:r>
            <a:r>
              <a:rPr lang="en-US" dirty="0" smtClean="0"/>
              <a:t>/</a:t>
            </a:r>
            <a:r>
              <a:rPr lang="en-US" dirty="0" err="1" smtClean="0"/>
              <a:t>completo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843" y="2132856"/>
            <a:ext cx="8230314" cy="4092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069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Tela</a:t>
            </a:r>
            <a:r>
              <a:rPr lang="en-US" dirty="0" smtClean="0"/>
              <a:t> de </a:t>
            </a:r>
            <a:r>
              <a:rPr lang="en-US" dirty="0" err="1" smtClean="0"/>
              <a:t>Pesquisa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141" y="1839126"/>
            <a:ext cx="7154734" cy="4686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2177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endParaRPr lang="pt-BR" dirty="0" smtClean="0"/>
          </a:p>
          <a:p>
            <a:r>
              <a:rPr lang="pt-BR" sz="1200" dirty="0" smtClean="0"/>
              <a:t>Fonte</a:t>
            </a:r>
            <a:r>
              <a:rPr lang="en-US" sz="1200" dirty="0" smtClean="0"/>
              <a:t>: FAPESQ</a:t>
            </a:r>
            <a:endParaRPr lang="pt-BR" sz="1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14500"/>
            <a:ext cx="9144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843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pPr marL="45720" indent="0">
              <a:buNone/>
            </a:pPr>
            <a:endParaRPr lang="pt-BR" dirty="0" smtClean="0"/>
          </a:p>
          <a:p>
            <a:pPr marL="45720" indent="0">
              <a:buNone/>
            </a:pPr>
            <a:endParaRPr lang="pt-BR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</a:t>
            </a:r>
            <a:r>
              <a:rPr lang="pt-BR" dirty="0" smtClean="0"/>
              <a:t>úvidas?	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1700808"/>
            <a:ext cx="5995764" cy="4891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0805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Jean Lucas de Oliveira Lima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600" dirty="0"/>
              <a:t/>
            </a:r>
            <a:br>
              <a:rPr lang="en-US" sz="3600" dirty="0"/>
            </a:br>
            <a:r>
              <a:rPr lang="en-US" sz="3600" dirty="0"/>
              <a:t/>
            </a:r>
            <a:br>
              <a:rPr lang="en-US" sz="3600" dirty="0"/>
            </a:br>
            <a:r>
              <a:rPr lang="pt-BR" sz="3600" dirty="0"/>
              <a:t> </a:t>
            </a:r>
            <a:r>
              <a:rPr lang="pt-BR" sz="3600" b="1" dirty="0"/>
              <a:t>Ferramenta para análise de produção científica: estudo de caso no Instituo de Informática da UFRGS 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370884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>
            <a:noAutofit/>
          </a:bodyPr>
          <a:lstStyle/>
          <a:p>
            <a:endParaRPr lang="pt-BR" sz="1400" dirty="0" smtClean="0"/>
          </a:p>
          <a:p>
            <a:r>
              <a:rPr lang="pt-BR" sz="1400" dirty="0" smtClean="0"/>
              <a:t>Fonte</a:t>
            </a:r>
            <a:r>
              <a:rPr lang="en-US" sz="1400" dirty="0"/>
              <a:t>: FAPESQ</a:t>
            </a:r>
            <a:endParaRPr lang="pt-BR" sz="1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7630" y="1607662"/>
            <a:ext cx="5288739" cy="3642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0288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8214" y="1234440"/>
            <a:ext cx="6627571" cy="4389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9259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2626"/>
            <a:ext cx="9144000" cy="6232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3087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2808" y="1051560"/>
            <a:ext cx="5358384" cy="4754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9876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88639"/>
            <a:ext cx="2736304" cy="261065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4520" y="188640"/>
            <a:ext cx="2731368" cy="261065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3235006"/>
            <a:ext cx="7236296" cy="2819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0920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-32375" y="0"/>
            <a:ext cx="9144000" cy="6858000"/>
          </a:xfrm>
        </p:spPr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8437" y="1988840"/>
            <a:ext cx="3004905" cy="132216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08" y="2230882"/>
            <a:ext cx="3317704" cy="248827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3020" y="3673062"/>
            <a:ext cx="2280322" cy="2092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5208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Grid">
  <a:themeElements>
    <a:clrScheme name="Grid">
      <a:dk1>
        <a:sysClr val="windowText" lastClr="000000"/>
      </a:dk1>
      <a:lt1>
        <a:sysClr val="window" lastClr="FFFFFF"/>
      </a:lt1>
      <a:dk2>
        <a:srgbClr val="534949"/>
      </a:dk2>
      <a:lt2>
        <a:srgbClr val="CCD1B9"/>
      </a:lt2>
      <a:accent1>
        <a:srgbClr val="C66951"/>
      </a:accent1>
      <a:accent2>
        <a:srgbClr val="BF974D"/>
      </a:accent2>
      <a:accent3>
        <a:srgbClr val="928B70"/>
      </a:accent3>
      <a:accent4>
        <a:srgbClr val="87706B"/>
      </a:accent4>
      <a:accent5>
        <a:srgbClr val="94734E"/>
      </a:accent5>
      <a:accent6>
        <a:srgbClr val="6F777D"/>
      </a:accent6>
      <a:hlink>
        <a:srgbClr val="CC9900"/>
      </a:hlink>
      <a:folHlink>
        <a:srgbClr val="C0C0C0"/>
      </a:folHlink>
    </a:clrScheme>
    <a:fontScheme name="Grid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inorFont>
    </a:fontScheme>
    <a:fmtScheme name="Grid">
      <a:fillStyleLst>
        <a:solidFill>
          <a:schemeClr val="phClr"/>
        </a:solidFill>
        <a:solidFill>
          <a:schemeClr val="phClr">
            <a:tint val="5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175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3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3000"/>
                <a:satMod val="11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Grid</Template>
  <TotalTime>245</TotalTime>
  <Words>94</Words>
  <Application>Microsoft Office PowerPoint</Application>
  <PresentationFormat>On-screen Show (4:3)</PresentationFormat>
  <Paragraphs>56</Paragraphs>
  <Slides>31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Grid</vt:lpstr>
      <vt:lpstr>   Ferramenta para análise de produção científica: estudo de caso no Instituo de Informática da UFRGS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Modelagem banco de dados</vt:lpstr>
      <vt:lpstr>Tela inicial</vt:lpstr>
      <vt:lpstr>Tela de Pesquisadores</vt:lpstr>
      <vt:lpstr>Tela de Pesquisadores</vt:lpstr>
      <vt:lpstr>Tela Grupo de pesquisa</vt:lpstr>
      <vt:lpstr>Tela Grupo de pesquisa</vt:lpstr>
      <vt:lpstr>Tela área de pesquisa</vt:lpstr>
      <vt:lpstr>Tela área de pesquisa</vt:lpstr>
      <vt:lpstr>Tela Linha de pesquisa</vt:lpstr>
      <vt:lpstr>Tela linha de pesquisa</vt:lpstr>
      <vt:lpstr>Tela de Pesquisa</vt:lpstr>
      <vt:lpstr>Tela de Pesquisa</vt:lpstr>
      <vt:lpstr>Tela de Pesquisa</vt:lpstr>
      <vt:lpstr>Tela de Pesquisa</vt:lpstr>
      <vt:lpstr>Tela de Pesquisa</vt:lpstr>
      <vt:lpstr>Tela de Pesquisa</vt:lpstr>
      <vt:lpstr>Tela de Pesquisa</vt:lpstr>
      <vt:lpstr>Tela de Pesquisa- Completo/resumo</vt:lpstr>
      <vt:lpstr>Tela de Pesquisa- artigo/completo</vt:lpstr>
      <vt:lpstr>Tela de Pesquisa</vt:lpstr>
      <vt:lpstr>Dúvidas? </vt:lpstr>
      <vt:lpstr>   Ferramenta para análise de produção científica: estudo de caso no Instituo de Informática da UFRGS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Jean Lucas</dc:creator>
  <cp:lastModifiedBy>Jean Lucas</cp:lastModifiedBy>
  <cp:revision>13</cp:revision>
  <dcterms:created xsi:type="dcterms:W3CDTF">2014-07-16T00:49:54Z</dcterms:created>
  <dcterms:modified xsi:type="dcterms:W3CDTF">2014-07-16T04:55:27Z</dcterms:modified>
</cp:coreProperties>
</file>