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1" r:id="rId9"/>
    <p:sldId id="262" r:id="rId10"/>
    <p:sldId id="272" r:id="rId11"/>
    <p:sldId id="269" r:id="rId12"/>
    <p:sldId id="268" r:id="rId13"/>
    <p:sldId id="271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C15FB-3653-4A01-8947-4DE2B4676CD0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9A34F-BC3B-400F-802C-67F9280B5F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17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C7B-95B1-4996-8828-E51BE9077112}" type="datetime1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232E-915D-4EDD-ACD9-05254D613B21}" type="datetime1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A6A1-D811-4947-B60A-70E1F6E4D489}" type="datetime1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7E89-B1BA-4877-A80B-B2BAF0CEB83D}" type="datetime1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6EAA-5BD4-4F46-8454-C30868A44F83}" type="datetime1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A1F6-B2A2-486C-B45E-A8908239D72D}" type="datetime1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2E56-E5DD-49FD-A04A-E9DA7C82742D}" type="datetime1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8D3F-A320-483D-8B76-4908A67E3CAD}" type="datetime1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3875-75D4-4B9C-AF38-43C842AEDE4B}" type="datetime1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DBB0-D6E2-4D3A-B072-C2191C1BBE7B}" type="datetime1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425D-878F-43E3-B508-A3ADA244FD07}" type="datetime1">
              <a:rPr lang="en-US" smtClean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2CF1-1F64-432E-AFB2-84EBB80C09F7}" type="datetime1">
              <a:rPr lang="en-US" smtClean="0"/>
              <a:t>8/22/2019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6D4A-8881-401E-A9A1-2F89D2FA5455}" type="datetime1">
              <a:rPr lang="en-US" smtClean="0"/>
              <a:t>8/22/2019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C0D7-2BC0-4408-A4BD-937E68D5AEBC}" type="datetime1">
              <a:rPr lang="en-US" smtClean="0"/>
              <a:t>8/22/2019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6C70-796A-4FE0-8DA9-EBC5213C861A}" type="datetime1">
              <a:rPr lang="en-US" smtClean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AABB-8F50-4B5E-8DAD-249A51F880E7}" type="datetime1">
              <a:rPr lang="en-US" smtClean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6A036-9049-4091-9CAE-FD117D11D583}" type="datetime1">
              <a:rPr lang="en-US" smtClean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32669E7-BFCB-45AE-9EFF-C2EF7E38505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2622" y="1192695"/>
            <a:ext cx="5390474" cy="38284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F97D32F-7D0F-41EA-B8BE-F94FA92D3EF2}"/>
              </a:ext>
            </a:extLst>
          </p:cNvPr>
          <p:cNvSpPr txBox="1"/>
          <p:nvPr/>
        </p:nvSpPr>
        <p:spPr>
          <a:xfrm>
            <a:off x="453734" y="5021165"/>
            <a:ext cx="53904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Gotham" panose="02000504050000020004" pitchFamily="2" charset="0"/>
              </a:rPr>
              <a:t>Emerson dos Santos</a:t>
            </a:r>
          </a:p>
          <a:p>
            <a:r>
              <a:rPr lang="pt-BR" sz="2000" dirty="0">
                <a:latin typeface="Gotham" panose="02000504050000020004" pitchFamily="2" charset="0"/>
              </a:rPr>
              <a:t>Gabriel Fernandes Tsunoda</a:t>
            </a:r>
          </a:p>
          <a:p>
            <a:r>
              <a:rPr lang="pt-BR" sz="2000" dirty="0">
                <a:latin typeface="Gotham" panose="02000504050000020004" pitchFamily="2" charset="0"/>
              </a:rPr>
              <a:t>Jean Carlos de Oliveira</a:t>
            </a:r>
          </a:p>
          <a:p>
            <a:r>
              <a:rPr lang="pt-BR" sz="2000" dirty="0">
                <a:latin typeface="Gotham" panose="02000504050000020004" pitchFamily="2" charset="0"/>
              </a:rPr>
              <a:t>Wesley Alexandre de Almeida Gomes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851FFC8-6669-44D9-B91F-753342D8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7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A2CA5-04FB-48DB-B147-1CA33AE5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Gotham" panose="02000504050000020004" pitchFamily="2" charset="0"/>
              </a:rPr>
              <a:t>Jogabilidade e Configuração do Jogo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852DB-CEB4-41DC-B82C-7F22828A8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200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Gotham" panose="02000504050000020004" pitchFamily="2" charset="0"/>
              </a:rPr>
              <a:t>História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3000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Gotham" panose="02000504050000020004" pitchFamily="2" charset="0"/>
              </a:rPr>
              <a:t>Início em 2023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3000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Gotham" panose="02000504050000020004" pitchFamily="2" charset="0"/>
              </a:rPr>
              <a:t>Alteração da nossa realidade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3000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Gotham" panose="02000504050000020004" pitchFamily="2" charset="0"/>
              </a:rPr>
              <a:t>Vilões tentando vencer os heróis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53A5C8-FA5D-4953-B970-F768D559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9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958E4-36BE-4D95-A6E6-F64681EA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Gotham" panose="02000504050000020004" pitchFamily="2" charset="0"/>
              </a:rPr>
              <a:t>Meio Ambiente - Thanos </a:t>
            </a:r>
            <a:br>
              <a:rPr lang="pt-BR" dirty="0">
                <a:latin typeface="Gotham" panose="02000504050000020004" pitchFamily="2" charset="0"/>
              </a:rPr>
            </a:br>
            <a:endParaRPr lang="pt-BR" dirty="0">
              <a:latin typeface="Gotham" panose="02000504050000020004" pitchFamily="2" charset="0"/>
            </a:endParaRP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C2933910-D298-48D1-BF3D-E6D5451FF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722783"/>
            <a:ext cx="7222435" cy="4286676"/>
          </a:xfr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11BB805-176A-41C2-9446-54E57946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0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958E4-36BE-4D95-A6E6-F64681EA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Gotham" panose="02000504050000020004" pitchFamily="2" charset="0"/>
              </a:rPr>
              <a:t>Meio Ambiente - Shadow </a:t>
            </a:r>
            <a:br>
              <a:rPr lang="pt-BR" dirty="0">
                <a:latin typeface="Gotham" panose="02000504050000020004" pitchFamily="2" charset="0"/>
              </a:rPr>
            </a:br>
            <a:endParaRPr lang="pt-BR" dirty="0">
              <a:latin typeface="Gotham" panose="02000504050000020004" pitchFamily="2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C463E30-2EF2-404D-920A-791B9155E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295" y="1404501"/>
            <a:ext cx="7023653" cy="4843899"/>
          </a:xfr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0F71A11-A53E-41F7-B171-42CBE624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3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958E4-36BE-4D95-A6E6-F64681EA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Gotham" panose="02000504050000020004" pitchFamily="2" charset="0"/>
              </a:rPr>
              <a:t>Meio Ambiente - Sephiroth </a:t>
            </a:r>
            <a:br>
              <a:rPr lang="pt-BR" dirty="0">
                <a:latin typeface="Gotham" panose="02000504050000020004" pitchFamily="2" charset="0"/>
              </a:rPr>
            </a:br>
            <a:endParaRPr lang="pt-BR" dirty="0">
              <a:latin typeface="Gotham" panose="02000504050000020004" pitchFamily="2" charset="0"/>
            </a:endParaRPr>
          </a:p>
        </p:txBody>
      </p:sp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73F4EB67-3E9B-4B81-BEB5-9AE8DAE7D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83" y="1553343"/>
            <a:ext cx="7182678" cy="4695057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3525F11-4E35-416B-AF61-B37A9A5D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51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85786-73D0-4558-AB74-A5976C5B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Gotham" panose="02000504050000020004" pitchFamily="2" charset="0"/>
              </a:rPr>
              <a:t>Fontes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6BE1C-CD05-4335-ABE4-9292FF8AA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200" dirty="0">
                <a:latin typeface="Gotham" panose="02000504050000020004" pitchFamily="2" charset="0"/>
              </a:rPr>
              <a:t>Unity Asset Store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198E98-CEC0-4628-A4BC-A85D165E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77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9BEF40-E2FB-4F27-9171-CF710726D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Perguntas?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E606F69-C8AE-49FE-918A-A6DA217F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6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D2AC3-1712-4516-B262-2DF5D734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Gotham" panose="02000504050000020004" pitchFamily="2" charset="0"/>
              </a:rPr>
              <a:t>Apresentação: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270303-DC29-4623-9B8E-CE0B63024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3200" dirty="0">
                <a:latin typeface="Gotham" panose="02000504050000020004" pitchFamily="2" charset="0"/>
              </a:rPr>
              <a:t>Visão Geral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3200" dirty="0">
                <a:latin typeface="Gotham" panose="02000504050000020004" pitchFamily="2" charset="0"/>
              </a:rPr>
              <a:t>Referência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3200" dirty="0">
                <a:latin typeface="Gotham" panose="02000504050000020004" pitchFamily="2" charset="0"/>
              </a:rPr>
              <a:t>Jogabilidade e Configuração do Jogo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53CE7A-E9F3-4B48-B35A-A888D270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5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61D29-4A2C-4F93-A509-C8D0B286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Gotham" panose="02000504050000020004" pitchFamily="2" charset="0"/>
              </a:rPr>
              <a:t>Visão Geral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0C5788-4646-4DE2-9490-702D8BC5E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3200" dirty="0">
                <a:latin typeface="Gotham" panose="02000504050000020004" pitchFamily="2" charset="0"/>
              </a:rPr>
              <a:t>Conceito Principal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3200" dirty="0">
                <a:latin typeface="Gotham" panose="02000504050000020004" pitchFamily="2" charset="0"/>
              </a:rPr>
              <a:t>Vilão “Herói”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3200" dirty="0">
                <a:latin typeface="Gotham" panose="02000504050000020004" pitchFamily="2" charset="0"/>
              </a:rPr>
              <a:t>Gráficos com Estilo Sonic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3200" dirty="0">
                <a:latin typeface="Gotham" panose="02000504050000020004" pitchFamily="2" charset="0"/>
              </a:rPr>
              <a:t>Câmera sempre em movimento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C0C0B05-B66C-416C-ABE5-2D2B4EFA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8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BA3AA-7A02-41B3-8DB0-25351D9C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Gotham" panose="02000504050000020004" pitchFamily="2" charset="0"/>
              </a:rPr>
              <a:t>As Histórias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BA567C-DC4C-4E7D-94B0-6158653AF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sz="3200" dirty="0">
                <a:latin typeface="Gotham" panose="02000504050000020004" pitchFamily="2" charset="0"/>
              </a:rPr>
              <a:t>Famosas Histórias que serão contadas de uma maneira diferente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7D4A9D-A68B-4D4B-A403-A62A2A22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4FA4E-81AB-4E4D-A45A-962B0D39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Gotham" panose="02000504050000020004" pitchFamily="2" charset="0"/>
              </a:rPr>
              <a:t>Avengers EndGame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8524BB7-6E09-4837-B931-23B4E89B4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216" y="2160588"/>
            <a:ext cx="7177606" cy="3881437"/>
          </a:xfr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9F0A351-78A2-4295-BEB8-4959FD3A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8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4FA4E-81AB-4E4D-A45A-962B0D39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Gotham" panose="02000504050000020004" pitchFamily="2" charset="0"/>
              </a:rPr>
              <a:t>Final Fantasy VII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3ED7B017-2473-4C05-A0F0-D4E437F62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226" y="2160588"/>
            <a:ext cx="7055643" cy="3881437"/>
          </a:xfr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17DBA03-A4B9-4C2B-A951-2B4F9539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5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4FA4E-81AB-4E4D-A45A-962B0D39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Gotham" panose="02000504050000020004" pitchFamily="2" charset="0"/>
              </a:rPr>
              <a:t>Sonic Adventure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AF0DDF-9182-43B7-8421-58BC98C56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65" y="1635617"/>
            <a:ext cx="7177606" cy="4427252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40C6AC8-1849-4BE9-9E72-E54F12BE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6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18830-B1BC-44FD-92EC-36A9328E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Gotham" panose="02000504050000020004" pitchFamily="2" charset="0"/>
              </a:rPr>
              <a:t>Referência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4D8E2E-292E-4F15-B876-AE27EA19D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200" dirty="0">
                <a:latin typeface="Gotham" panose="02000504050000020004" pitchFamily="2" charset="0"/>
              </a:rPr>
              <a:t>Buscando um estilo de jogo mais ágil, inspirado nos jogos </a:t>
            </a:r>
            <a:r>
              <a:rPr lang="pt-BR" sz="3200" dirty="0" err="1">
                <a:latin typeface="Gotham" panose="02000504050000020004" pitchFamily="2" charset="0"/>
              </a:rPr>
              <a:t>Runners</a:t>
            </a:r>
            <a:r>
              <a:rPr lang="pt-BR" sz="3200" dirty="0">
                <a:latin typeface="Gotham" panose="02000504050000020004" pitchFamily="2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3200" dirty="0">
                <a:latin typeface="Gotham" panose="02000504050000020004" pitchFamily="2" charset="0"/>
              </a:rPr>
              <a:t>Dando uma certa liberdade para o jogador coletar itens e explorar os cenários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1FD8C9-5F1F-4CD5-B83F-96AF64F1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2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82B4D-9D51-4884-A3CB-6329FDDD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Gotham" panose="02000504050000020004" pitchFamily="2" charset="0"/>
              </a:rPr>
              <a:t>Jogabilidade e Configuração do Jogo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BF5C1E-E207-4A2C-975E-BB5F74184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200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Gotham" panose="02000504050000020004" pitchFamily="2" charset="0"/>
              </a:rPr>
              <a:t>Humor e Emoções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3000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Gotham" panose="02000504050000020004" pitchFamily="2" charset="0"/>
              </a:rPr>
              <a:t>Buscar Nostalgia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3000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Gotham" panose="02000504050000020004" pitchFamily="2" charset="0"/>
              </a:rPr>
              <a:t>Novas Experiências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3000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Gotham" panose="02000504050000020004" pitchFamily="2" charset="0"/>
              </a:rPr>
              <a:t>Fases mais escuras e fases mais iluminadas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175ECA-239F-4BC8-A605-59DBEA9F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029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157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Gotham</vt:lpstr>
      <vt:lpstr>Trebuchet MS</vt:lpstr>
      <vt:lpstr>Wingdings</vt:lpstr>
      <vt:lpstr>Wingdings 3</vt:lpstr>
      <vt:lpstr>Facetado</vt:lpstr>
      <vt:lpstr>Apresentação do PowerPoint</vt:lpstr>
      <vt:lpstr>Apresentação: </vt:lpstr>
      <vt:lpstr>Visão Geral</vt:lpstr>
      <vt:lpstr>As Histórias</vt:lpstr>
      <vt:lpstr>Avengers EndGame</vt:lpstr>
      <vt:lpstr>Final Fantasy VII</vt:lpstr>
      <vt:lpstr>Sonic Adventure 2</vt:lpstr>
      <vt:lpstr>Referência</vt:lpstr>
      <vt:lpstr>Jogabilidade e Configuração do Jogo</vt:lpstr>
      <vt:lpstr>Jogabilidade e Configuração do Jogo</vt:lpstr>
      <vt:lpstr>Meio Ambiente - Thanos  </vt:lpstr>
      <vt:lpstr>Meio Ambiente - Shadow  </vt:lpstr>
      <vt:lpstr>Meio Ambiente - Sephiroth  </vt:lpstr>
      <vt:lpstr>Fontes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Emerson Santos</dc:creator>
  <cp:lastModifiedBy>Jean Carlos</cp:lastModifiedBy>
  <cp:revision>10</cp:revision>
  <dcterms:created xsi:type="dcterms:W3CDTF">2019-08-22T16:51:01Z</dcterms:created>
  <dcterms:modified xsi:type="dcterms:W3CDTF">2019-08-22T18:41:43Z</dcterms:modified>
</cp:coreProperties>
</file>