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1" r:id="rId3"/>
    <p:sldId id="288" r:id="rId4"/>
    <p:sldId id="281" r:id="rId5"/>
    <p:sldId id="282" r:id="rId6"/>
    <p:sldId id="283" r:id="rId7"/>
    <p:sldId id="284" r:id="rId8"/>
    <p:sldId id="262" r:id="rId9"/>
    <p:sldId id="287" r:id="rId10"/>
    <p:sldId id="28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261"/>
            <p14:sldId id="288"/>
            <p14:sldId id="281"/>
            <p14:sldId id="282"/>
            <p14:sldId id="283"/>
            <p14:sldId id="284"/>
            <p14:sldId id="262"/>
            <p14:sldId id="287"/>
          </p14:sldIdLst>
        </p14:section>
        <p14:section name="Tópico 1" id="{6D9936A3-3945-4757-BC8B-B5C252D8E036}">
          <p14:sldIdLst>
            <p14:sldId id="286"/>
            <p14:sldId id="267"/>
          </p14:sldIdLst>
        </p14:section>
        <p14:section name="Exemplos de Slides para Elementos Visuais" id="{BAB3A466-96C9-4230-9978-795378D75699}">
          <p14:sldIdLst>
            <p14:sldId id="268"/>
            <p14:sldId id="269"/>
            <p14:sldId id="270"/>
          </p14:sldIdLst>
        </p14:section>
        <p14:section name="Estudo de Caso" id="{8C0305C9-B152-4FBA-A789-FE1976D53990}">
          <p14:sldIdLst>
            <p14:sldId id="272"/>
            <p14:sldId id="274"/>
          </p14:sldIdLst>
        </p14:section>
        <p14:section name="Conclusão e Resumo" id="{790CEF5B-569A-4C2F-BED5-750B08C0E5AD}">
          <p14:sldIdLst>
            <p14:sldId id="275"/>
            <p14:sldId id="276"/>
            <p14:sldId id="277"/>
          </p14:sldIdLst>
        </p14:section>
        <p14:section name="Apêndice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6" d="100"/>
          <a:sy n="66" d="100"/>
        </p:scale>
        <p:origin x="-16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Novo Funcionário</c:v>
                </c:pt>
                <c:pt idx="1">
                  <c:v>1 ano</c:v>
                </c:pt>
                <c:pt idx="2">
                  <c:v>2 anos</c:v>
                </c:pt>
                <c:pt idx="3">
                  <c:v>3 anos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583744"/>
        <c:axId val="85585280"/>
      </c:lineChart>
      <c:catAx>
        <c:axId val="85583744"/>
        <c:scaling>
          <c:orientation val="minMax"/>
        </c:scaling>
        <c:delete val="0"/>
        <c:axPos val="b"/>
        <c:majorTickMark val="out"/>
        <c:minorTickMark val="none"/>
        <c:tickLblPos val="nextTo"/>
        <c:crossAx val="85585280"/>
        <c:crosses val="autoZero"/>
        <c:auto val="1"/>
        <c:lblAlgn val="ctr"/>
        <c:lblOffset val="100"/>
        <c:noMultiLvlLbl val="0"/>
      </c:catAx>
      <c:valAx>
        <c:axId val="8558528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85583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pt-BR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pt-B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pt-B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pt-BR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pt-B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pt-B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pt-B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seu novo ambiente</a:t>
          </a: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pt-B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pt-BR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pt-BR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pt-BR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pt-BR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pt-B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Conheça seus novos colegas de trabalho</a:t>
          </a: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pt-BR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pt-B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pt-B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Familiarize-se com a sua nova atribuição</a:t>
          </a: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pt-B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pt-BR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pt-BR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pt-B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pt-BR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pt-BR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pt-BR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Familiarize-se com a sua nova atribuição</a:t>
          </a: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/>
            <a:t>1</a:t>
          </a:r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seu novo ambiente</a:t>
          </a: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/>
            <a:t>2</a:t>
          </a:r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Conheça seus novos colegas de trabalho</a:t>
          </a: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/>
            <a:t>3</a:t>
          </a:r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07/12/2016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83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2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Use um cabeçalho de seção para cada um dos tópicos, para que a transição seja evidente ao público.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10</a:t>
            </a:fld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Adicione slides a cada seção de tópico conforme necessário, incluindo slides com tabelas, gráficos e imagens. </a:t>
            </a:r>
          </a:p>
          <a:p>
            <a:r>
              <a:rPr lang="pt-BR" dirty="0" smtClean="0"/>
              <a:t>Consulte a próxima seção para obter um exemplo</a:t>
            </a:r>
            <a:r>
              <a:rPr lang="pt-BR" baseline="0" dirty="0" smtClean="0"/>
              <a:t> </a:t>
            </a:r>
            <a:r>
              <a:rPr lang="pt-BR" dirty="0" smtClean="0"/>
              <a:t>tabela,</a:t>
            </a:r>
            <a:r>
              <a:rPr lang="pt-BR" baseline="0" dirty="0" smtClean="0"/>
              <a:t> gráfico, imagem e layouts de vídeo.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Resuma. Torne seu texto o mais breve possível para manter um tamanho de fonte maior.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Microsoft </a:t>
            </a:r>
            <a:r>
              <a:rPr lang="pt-BR" b="1" smtClean="0"/>
              <a:t>Excelência em Engenharia</a:t>
            </a:r>
            <a:endParaRPr lang="pt-BR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smtClean="0"/>
              <a:t>Confidencial da Microsoft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pt-BR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Microsoft </a:t>
            </a:r>
            <a:r>
              <a:rPr lang="pt-BR" b="1" smtClean="0"/>
              <a:t>Excelência em Engenharia</a:t>
            </a:r>
            <a:endParaRPr lang="pt-BR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smtClean="0"/>
              <a:t>Confidencial da Microsoft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Se houver</a:t>
            </a:r>
            <a:r>
              <a:rPr lang="pt-BR" baseline="0" dirty="0" smtClean="0"/>
              <a:t> conteúdo de vídeo relevante, como um vídeo de estudo de caso, uma demonstração de produto ou outros materiais de treinamento, inclua-o na apresentação também. </a:t>
            </a:r>
            <a:endParaRPr lang="pt-BR" dirty="0" smtClean="0"/>
          </a:p>
          <a:p>
            <a:pPr>
              <a:lnSpc>
                <a:spcPct val="80000"/>
              </a:lnSpc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Adicione um estudo de caso ou</a:t>
            </a:r>
            <a:r>
              <a:rPr lang="pt-BR" baseline="0" dirty="0" smtClean="0"/>
              <a:t> a simulação da aula para incentivar discussões e aplicar lições.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Discuta</a:t>
            </a:r>
            <a:r>
              <a:rPr lang="pt-BR" baseline="0" dirty="0" smtClean="0"/>
              <a:t> os resultados do estudo de caso ou da simulação de aula.</a:t>
            </a:r>
          </a:p>
          <a:p>
            <a:r>
              <a:rPr lang="pt-BR" baseline="0" dirty="0" smtClean="0"/>
              <a:t>Aborde práticas recomendadas.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16</a:t>
            </a:fld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Resuma o conteúdo da apresentação reafirmando os pontos importantes das lições.</a:t>
            </a:r>
          </a:p>
          <a:p>
            <a:r>
              <a:rPr lang="pt-BR" dirty="0" smtClean="0"/>
              <a:t>Do que você deseja que a audiência se lembre quando sair da sua apresentação?</a:t>
            </a:r>
          </a:p>
          <a:p>
            <a:endParaRPr lang="pt-BR" dirty="0" smtClean="0"/>
          </a:p>
          <a:p>
            <a:r>
              <a:rPr lang="pt-BR" dirty="0" smtClean="0"/>
              <a:t>Salve sua apresentação em um vídeo para facilitar a distribuição (Para criar um vídeo, clique na guia Arquivo e clique em Compartilhar. Em Tipos de Arquivo, clique em Criar Vídeo.)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17</a:t>
            </a:fld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pt-BR" smtClean="0"/>
              <a:pPr/>
              <a:t>18</a:t>
            </a:fld>
            <a:endParaRPr lang="pt-B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19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pt-BR" smtClean="0"/>
              <a:pPr/>
              <a:t>20</a:t>
            </a:fld>
            <a:endParaRPr lang="pt-BR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pt-BR" dirty="0" smtClean="0"/>
              <a:t>A sua apresentação é a mais clara e direta possível? Considere mover o conteúdo extra para o apêndice.</a:t>
            </a:r>
          </a:p>
          <a:p>
            <a:r>
              <a:rPr lang="pt-BR" dirty="0" smtClean="0"/>
              <a:t>Use slides de apêndice para armazenar conteúdo ao qual você queira fazer referência durante o slide de Perguntas ou que possa ser útil para os participantes investigarem mais a fundo no futuro.</a:t>
            </a:r>
          </a:p>
          <a:p>
            <a:pPr>
              <a:buFontTx/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 usando transições.</a:t>
            </a:r>
            <a:endParaRPr lang="pt-BR" sz="120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Geral.</a:t>
            </a:r>
            <a:endParaRPr lang="pt-BR" sz="1200" dirty="0" smtClean="0"/>
          </a:p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b="0" dirty="0" smtClean="0"/>
              <a:t>O Que</a:t>
            </a:r>
            <a:r>
              <a:rPr lang="pt-BR" b="0" baseline="0" dirty="0" smtClean="0"/>
              <a:t> o público poderá fazer após a conclusão deste treinamento?</a:t>
            </a:r>
            <a:r>
              <a:rPr lang="pt-BR" dirty="0" smtClean="0"/>
              <a:t> Descreva brevemente cada objetivo e como o público</a:t>
            </a:r>
            <a:r>
              <a:rPr lang="pt-BR" baseline="0" dirty="0" smtClean="0"/>
              <a:t> </a:t>
            </a:r>
            <a:r>
              <a:rPr lang="pt-BR" dirty="0" smtClean="0"/>
              <a:t>se beneficiará</a:t>
            </a:r>
            <a:r>
              <a:rPr lang="pt-BR" baseline="0" dirty="0" smtClean="0"/>
              <a:t> apresentação.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 eaLnBrk="1" latinLnBrk="0" hangingPunct="1">
              <a:defRPr kumimoji="0" lang="pt-BR" baseline="0"/>
            </a:lvl4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 eaLnBrk="1" latinLnBrk="0" hangingPunct="1">
              <a:defRPr kumimoji="0" lang="pt-BR" baseline="0"/>
            </a:lvl4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jpeg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Mavis@greatcompany.com" TargetMode="External"/><Relationship Id="rId3" Type="http://schemas.openxmlformats.org/officeDocument/2006/relationships/tags" Target="../tags/tag17.xml"/><Relationship Id="rId7" Type="http://schemas.openxmlformats.org/officeDocument/2006/relationships/hyperlink" Target="mailto:Dee@greatcompany.Com" TargetMode="Externa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mailto:Jim@greatcompany.com" TargetMode="Externa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9" Type="http://schemas.openxmlformats.org/officeDocument/2006/relationships/hyperlink" Target="mailto:Doug@company.com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11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3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3.jpe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AGRO BOI</a:t>
            </a:r>
            <a:br>
              <a:rPr lang="pt-BR" dirty="0" smtClean="0"/>
            </a:br>
            <a:r>
              <a:rPr lang="pt-BR" sz="3200" dirty="0" smtClean="0"/>
              <a:t>Sistema de gestão Agropecuária</a:t>
            </a:r>
            <a:endParaRPr lang="pt-B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n-lt"/>
              </a:rPr>
              <a:t>Jean Carlos Otoni</a:t>
            </a:r>
            <a:endParaRPr lang="pt-BR" sz="2400" dirty="0" smtClean="0">
              <a:latin typeface="+mn-lt"/>
            </a:endParaRPr>
          </a:p>
          <a:p>
            <a:r>
              <a:rPr lang="pt-BR" sz="2400" dirty="0" smtClean="0">
                <a:latin typeface="+mn-lt"/>
              </a:rPr>
              <a:t>2016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/>
              <a:t>Nova York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pt-BR"/>
              <a:t>Nova York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5257800" cy="1066800"/>
          </a:xfrm>
        </p:spPr>
        <p:txBody>
          <a:bodyPr/>
          <a:lstStyle/>
          <a:p>
            <a:pPr marL="0" indent="0">
              <a:buNone/>
            </a:pPr>
            <a:r>
              <a:rPr lang="pt-BR"/>
              <a:t>A curva de aprendizado da tecnologia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1050414" y="2333812"/>
          <a:ext cx="47625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0"/>
            <a:ext cx="2997200" cy="685800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4953000" y="22860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/>
              <a:t>Quem É Quem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2041634" y="1838434"/>
          <a:ext cx="5486400" cy="3327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6507"/>
                <a:gridCol w="3619893"/>
              </a:tblGrid>
              <a:tr h="665480">
                <a:tc>
                  <a:txBody>
                    <a:bodyPr/>
                    <a:lstStyle/>
                    <a:p>
                      <a:r>
                        <a:rPr lang="pt-BR"/>
                        <a:t>Liderança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/>
                        <a:t>Informações de Contato</a:t>
                      </a:r>
                    </a:p>
                  </a:txBody>
                  <a:tcPr anchor="b"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pt-BR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hlinkClick r:id="rId6"/>
                        </a:rPr>
                        <a:t>Jim@company.com</a:t>
                      </a:r>
                      <a:endParaRPr lang="pt-BR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pt-BR"/>
                        <a:t>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hlinkClick r:id="rId7"/>
                        </a:rPr>
                        <a:t>Dee@gcompany.com</a:t>
                      </a:r>
                      <a:endParaRPr lang="pt-BR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pt-BR"/>
                        <a:t>Mavis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hlinkClick r:id="rId8"/>
                        </a:rPr>
                        <a:t>Mavis</a:t>
                      </a:r>
                      <a:r>
                        <a:rPr lang="pt-BR" baseline="0">
                          <a:hlinkClick r:id="rId8"/>
                        </a:rPr>
                        <a:t>@company.com</a:t>
                      </a:r>
                      <a:endParaRPr lang="pt-BR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pt-BR"/>
                        <a:t>Doug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hlinkClick r:id="rId9"/>
                        </a:rPr>
                        <a:t>Douglas@empresa.com</a:t>
                      </a:r>
                      <a:r>
                        <a:rPr lang="pt-BR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49363" y="5799138"/>
            <a:ext cx="720883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 lang="pt-BR"/>
            </a:pPr>
            <a:endParaRPr lang="pt-BR"/>
          </a:p>
        </p:txBody>
      </p:sp>
      <p:sp>
        <p:nvSpPr>
          <p:cNvPr id="627715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1242990" y="1898319"/>
            <a:ext cx="15875" cy="39163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 lang="pt-BR"/>
            </a:pPr>
            <a:endParaRPr lang="pt-BR"/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862638"/>
            <a:ext cx="678180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pt-BR"/>
              <a:t>Tempo Gasto</a:t>
            </a:r>
            <a:endParaRPr lang="pt-BR">
              <a:effectLst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-5400000">
            <a:off x="-908003" y="3759802"/>
            <a:ext cx="370934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pt-BR">
                <a:effectLst/>
              </a:rPr>
              <a:t>Projetos Trabalhados em</a:t>
            </a:r>
          </a:p>
        </p:txBody>
      </p:sp>
      <p:sp>
        <p:nvSpPr>
          <p:cNvPr id="62772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756484" y="4329094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pt-BR"/>
            </a:pPr>
            <a:r>
              <a:rPr lang="pt-BR" sz="2000">
                <a:latin typeface="Segoe Semibold" pitchFamily="34" charset="0"/>
              </a:rPr>
              <a:t>Familiarize-se</a:t>
            </a:r>
            <a:endParaRPr lang="pt-BR" sz="2000"/>
          </a:p>
        </p:txBody>
      </p:sp>
      <p:sp>
        <p:nvSpPr>
          <p:cNvPr id="627725" name="AutoShape 1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6335671" y="2089798"/>
            <a:ext cx="1743878" cy="1212785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pt-BR"/>
            </a:pPr>
            <a:r>
              <a:rPr lang="pt-BR" sz="2000">
                <a:latin typeface="Segoe Semibold" pitchFamily="34" charset="0"/>
              </a:rPr>
              <a:t>Adquira Perícia</a:t>
            </a:r>
            <a:endParaRPr lang="pt-BR" sz="2000"/>
          </a:p>
        </p:txBody>
      </p:sp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>
              <a:defRPr lang="pt-BR"/>
            </a:pPr>
            <a:r>
              <a:rPr lang="pt-BR"/>
              <a:t>Trabalhando em Direção à Perícia</a:t>
            </a:r>
          </a:p>
        </p:txBody>
      </p:sp>
      <p:sp>
        <p:nvSpPr>
          <p:cNvPr id="17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invGray">
          <a:xfrm>
            <a:off x="4191000" y="3276600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pt-BR"/>
            </a:pPr>
            <a:r>
              <a:rPr lang="pt-BR" sz="2000">
                <a:latin typeface="Segoe Semibold" pitchFamily="34" charset="0"/>
              </a:rPr>
              <a:t>Obtenha Experiência</a:t>
            </a:r>
            <a:endParaRPr lang="pt-BR" sz="2000"/>
          </a:p>
        </p:txBody>
      </p:sp>
      <p:sp>
        <p:nvSpPr>
          <p:cNvPr id="11" name="Freeform 15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21240482">
            <a:off x="2519412" y="1676400"/>
            <a:ext cx="3728988" cy="2313711"/>
          </a:xfrm>
          <a:custGeom>
            <a:avLst/>
            <a:gdLst/>
            <a:ahLst/>
            <a:cxnLst>
              <a:cxn ang="0">
                <a:pos x="0" y="1390"/>
              </a:cxn>
              <a:cxn ang="0">
                <a:pos x="1529" y="158"/>
              </a:cxn>
              <a:cxn ang="0">
                <a:pos x="1529" y="0"/>
              </a:cxn>
              <a:cxn ang="0">
                <a:pos x="2030" y="360"/>
              </a:cxn>
              <a:cxn ang="0">
                <a:pos x="1523" y="714"/>
              </a:cxn>
              <a:cxn ang="0">
                <a:pos x="1520" y="543"/>
              </a:cxn>
              <a:cxn ang="0">
                <a:pos x="0" y="1390"/>
              </a:cxn>
            </a:cxnLst>
            <a:rect l="0" t="0" r="r" b="b"/>
            <a:pathLst>
              <a:path w="2030" h="1390">
                <a:moveTo>
                  <a:pt x="0" y="1390"/>
                </a:moveTo>
                <a:cubicBezTo>
                  <a:pt x="131" y="796"/>
                  <a:pt x="676" y="220"/>
                  <a:pt x="1529" y="158"/>
                </a:cubicBezTo>
                <a:lnTo>
                  <a:pt x="1529" y="0"/>
                </a:lnTo>
                <a:lnTo>
                  <a:pt x="2030" y="360"/>
                </a:lnTo>
                <a:lnTo>
                  <a:pt x="1523" y="714"/>
                </a:lnTo>
                <a:lnTo>
                  <a:pt x="1520" y="543"/>
                </a:lnTo>
                <a:cubicBezTo>
                  <a:pt x="803" y="447"/>
                  <a:pt x="109" y="1123"/>
                  <a:pt x="0" y="1390"/>
                </a:cubicBez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defRPr lang="pt-BR"/>
            </a:pPr>
            <a:endParaRPr lang="pt-B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/>
          <a:lstStyle/>
          <a:p>
            <a:pPr>
              <a:defRPr lang="pt-BR"/>
            </a:pPr>
            <a:r>
              <a:rPr lang="pt-BR"/>
              <a:t>Fazendo o seu Melhor Trabalho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800600" y="2098675"/>
            <a:ext cx="4129087" cy="4149725"/>
          </a:xfrm>
        </p:spPr>
        <p:txBody>
          <a:bodyPr>
            <a:normAutofit/>
          </a:bodyPr>
          <a:lstStyle/>
          <a:p>
            <a:r>
              <a:rPr lang="pt-BR"/>
              <a:t>Trabalhando de casa</a:t>
            </a:r>
          </a:p>
          <a:p>
            <a:r>
              <a:rPr lang="pt-BR"/>
              <a:t>Trabalhando fora do escritório</a:t>
            </a:r>
          </a:p>
          <a:p>
            <a:r>
              <a:rPr lang="pt-BR"/>
              <a:t>Requisitos da tecnologia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55"/>
          <a:stretch/>
        </p:blipFill>
        <p:spPr>
          <a:xfrm>
            <a:off x="914399" y="1447800"/>
            <a:ext cx="3657601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pt-BR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267200" cy="4297363"/>
          </a:xfrm>
        </p:spPr>
        <p:txBody>
          <a:bodyPr/>
          <a:lstStyle/>
          <a:p>
            <a:r>
              <a:rPr lang="pt-BR"/>
              <a:t>Jeremy</a:t>
            </a:r>
          </a:p>
          <a:p>
            <a:pPr lvl="1"/>
            <a:r>
              <a:rPr lang="pt-BR"/>
              <a:t>Seu primeiro dia</a:t>
            </a:r>
          </a:p>
          <a:p>
            <a:pPr lvl="1"/>
            <a:r>
              <a:rPr lang="pt-BR"/>
              <a:t>Erros cometidos</a:t>
            </a:r>
          </a:p>
          <a:p>
            <a:pPr lvl="1"/>
            <a:r>
              <a:rPr lang="pt-BR"/>
              <a:t>Sucessos conquistados</a:t>
            </a:r>
          </a:p>
          <a:p>
            <a:pPr lvl="1"/>
            <a:r>
              <a:rPr lang="pt-BR"/>
              <a:t>A moral da história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pt-BR"/>
              <a:t>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191000" cy="4297363"/>
          </a:xfrm>
        </p:spPr>
        <p:txBody>
          <a:bodyPr/>
          <a:lstStyle/>
          <a:p>
            <a:r>
              <a:rPr lang="pt-BR"/>
              <a:t>O que podemos aprender com Jeremy</a:t>
            </a:r>
          </a:p>
          <a:p>
            <a:r>
              <a:rPr lang="pt-BR"/>
              <a:t>Práticas recomendadas</a:t>
            </a:r>
          </a:p>
          <a:p>
            <a:r>
              <a:rPr lang="pt-BR"/>
              <a:t>Pontos Assimilados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/>
              <a:t>Defina seus desafios</a:t>
            </a:r>
          </a:p>
          <a:p>
            <a:pPr lvl="1"/>
            <a:r>
              <a:rPr lang="pt-BR"/>
              <a:t>Tecnológico e também pessoal</a:t>
            </a:r>
          </a:p>
          <a:p>
            <a:r>
              <a:rPr lang="pt-BR"/>
              <a:t>Definir expectativas realísticas</a:t>
            </a:r>
          </a:p>
          <a:p>
            <a:pPr lvl="1"/>
            <a:r>
              <a:rPr lang="pt-BR"/>
              <a:t>Perícia não se adquire da noite para o dia</a:t>
            </a:r>
          </a:p>
          <a:p>
            <a:r>
              <a:rPr lang="pt-BR"/>
              <a:t>Concentre-se na meta</a:t>
            </a:r>
          </a:p>
          <a:p>
            <a:pPr lvl="1"/>
            <a:r>
              <a:rPr lang="pt-BR"/>
              <a:t>Programas de aconselhamento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pt-BR"/>
            </a:pPr>
            <a:r>
              <a:rPr lang="pt-BR"/>
              <a:t>Recursos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 lang="pt-BR"/>
            </a:pPr>
            <a:r>
              <a:rPr lang="pt-BR"/>
              <a:t>&lt;Texto do site da Intranet aqui&gt;</a:t>
            </a:r>
            <a:r>
              <a:t/>
            </a:r>
            <a:br/>
            <a:r>
              <a:rPr lang="pt-BR" u="sng">
                <a:solidFill>
                  <a:schemeClr val="tx2"/>
                </a:solidFill>
              </a:rPr>
              <a:t>&lt;hiperlink aqui&gt;</a:t>
            </a:r>
            <a:endParaRPr lang="pt-BR" u="sng"/>
          </a:p>
          <a:p>
            <a:pPr>
              <a:defRPr lang="pt-BR"/>
            </a:pPr>
            <a:endParaRPr lang="pt-BR"/>
          </a:p>
          <a:p>
            <a:pPr>
              <a:defRPr lang="pt-BR"/>
            </a:pPr>
            <a:r>
              <a:rPr lang="pt-BR"/>
              <a:t>&lt;Texto de material para leitura adicional aqui&gt;</a:t>
            </a:r>
            <a:r>
              <a:t/>
            </a:r>
            <a:br/>
            <a:r>
              <a:rPr lang="pt-BR" u="sng">
                <a:solidFill>
                  <a:schemeClr val="tx2"/>
                </a:solidFill>
              </a:rPr>
              <a:t>&lt;hiperlink aqui&gt;</a:t>
            </a:r>
            <a:endParaRPr lang="pt-BR"/>
          </a:p>
          <a:p>
            <a:pPr>
              <a:buFontTx/>
              <a:buNone/>
              <a:defRPr lang="pt-BR"/>
            </a:pPr>
            <a:endParaRPr lang="pt-BR"/>
          </a:p>
          <a:p>
            <a:pPr>
              <a:defRPr lang="pt-BR"/>
            </a:pPr>
            <a:r>
              <a:rPr lang="pt-BR"/>
              <a:t>Este conjunto de slides e recursos relacionados:</a:t>
            </a:r>
            <a:r>
              <a:t/>
            </a:r>
            <a:br/>
            <a:r>
              <a:rPr lang="pt-BR" u="sng">
                <a:solidFill>
                  <a:schemeClr val="tx2"/>
                </a:solidFill>
              </a:rPr>
              <a:t>&lt;hiperlink aqui&gt;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Existente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Atualmente não é utilizada nenhuma ferramenta ou sistema para registrar ou manter um controle dos animais vendidos, um histórico de sua saúde, e hábitos alimentares.</a:t>
            </a:r>
            <a:endParaRPr lang="pt-BR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pt-BR"/>
            </a:pPr>
            <a:r>
              <a:rPr lang="pt-BR"/>
              <a:t>Apêndice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Proposto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 software vem então para suprir essa falta de automatização.</a:t>
            </a:r>
          </a:p>
          <a:p>
            <a:r>
              <a:rPr lang="pt-BR" dirty="0" smtClean="0"/>
              <a:t>Manter histórico da saúde do animal</a:t>
            </a:r>
          </a:p>
          <a:p>
            <a:r>
              <a:rPr lang="pt-BR" dirty="0" smtClean="0"/>
              <a:t>Controlar </a:t>
            </a:r>
            <a:r>
              <a:rPr lang="pt-BR" smtClean="0"/>
              <a:t>os alimentos que 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2212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7200" dirty="0"/>
              <a:t>Nova York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7200"/>
              <a:t>Novo Ambiente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7200"/>
              <a:t>Novos Colegas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7200"/>
              <a:t>Bem-vindo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pt-BR"/>
              <a:t>Visão Geral de Hoje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pt-BR"/>
              <a:t>Objetivos de Aprendizagem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pt-BR" sz="3200"/>
              <a:t>Tecnologia </a:t>
            </a:r>
          </a:p>
          <a:p>
            <a:r>
              <a:rPr lang="pt-BR" sz="3200"/>
              <a:t>Procedimento</a:t>
            </a:r>
          </a:p>
          <a:p>
            <a:r>
              <a:rPr lang="pt-BR" sz="3200"/>
              <a:t>Políticas</a:t>
            </a:r>
          </a:p>
          <a:p>
            <a:r>
              <a:rPr lang="pt-BR" sz="3200"/>
              <a:t>Benefícios </a:t>
            </a:r>
            <a:endParaRPr lang="pt-BR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400" y="1676400"/>
            <a:ext cx="3464393" cy="4402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2w5yLf7gRoIxhgGANLd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7Sh4Wf3q9VkhYZEnvoz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YHL0AN4yxWP6rbpeJii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8rhPVNC2ZkJsgYQvjtV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3IgLtryNrFUJ6b9lRE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bIsX2HQuOqjOBqXA0jc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6pMcljtk1MJ0De6E19B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E8H4Cw6MhrnQZNFfxnt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870</Words>
  <Application>Microsoft Office PowerPoint</Application>
  <PresentationFormat>Apresentação na tela (4:3)</PresentationFormat>
  <Paragraphs>145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Treinamento</vt:lpstr>
      <vt:lpstr>AGRO BOI Sistema de gestão Agropecuária</vt:lpstr>
      <vt:lpstr>Sistema Existente</vt:lpstr>
      <vt:lpstr>Sistema Proposto</vt:lpstr>
      <vt:lpstr>Apresentação do PowerPoint</vt:lpstr>
      <vt:lpstr>Apresentação do PowerPoint</vt:lpstr>
      <vt:lpstr>Apresentação do PowerPoint</vt:lpstr>
      <vt:lpstr>Apresentação do PowerPoint</vt:lpstr>
      <vt:lpstr>Visão Geral de Hoje </vt:lpstr>
      <vt:lpstr>Objetivos de Aprendizagem</vt:lpstr>
      <vt:lpstr>Nova York</vt:lpstr>
      <vt:lpstr>Nova York</vt:lpstr>
      <vt:lpstr>Quem É Quem</vt:lpstr>
      <vt:lpstr>Trabalhando em Direção à Perícia</vt:lpstr>
      <vt:lpstr>Fazendo o seu Melhor Trabalho</vt:lpstr>
      <vt:lpstr>Estudo de Caso</vt:lpstr>
      <vt:lpstr>Discussão</vt:lpstr>
      <vt:lpstr>Resumo</vt:lpstr>
      <vt:lpstr>Recursos</vt:lpstr>
      <vt:lpstr>Perguntas?</vt:lpstr>
      <vt:lpstr>Apêndice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2016-12-07T20:22:47Z</dcterms:created>
  <dcterms:modified xsi:type="dcterms:W3CDTF">2016-12-07T20:40:35Z</dcterms:modified>
</cp:coreProperties>
</file>