
<file path=[Content_Types].xml><?xml version="1.0" encoding="utf-8"?>
<Types xmlns="http://schemas.openxmlformats.org/package/2006/content-types">
  <Default Extension="svg" ContentType="image/svg+xml"/>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theme/theme3.xml" ContentType="application/vnd.openxmlformats-officedocument.theme+xml"/>
  <Override PartName="/ppt/slides/slide1.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docProps/app.xml" ContentType="application/vnd.openxmlformats-officedocument.extended-properties+xml"/>
  <Override PartName="/ppt/slideLayouts/slideLayout6.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5143500" type="screen16x9"/>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2904" y="1236"/>
      </p:cViewPr>
      <p:guideLst>
        <p:guide pos="2880"/>
        <p:guide pos="162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3" name="Google Shape;3;n"/>
          <p:cNvSpPr>
            <a:spLocks noChangeAspect="1" noGrp="1" noRot="1"/>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10" name="Google Shape;110;p: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1" name="Google Shape;111;p: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22899475" name="Google Shape;800;g136d1a6f91d_0_588:notes"/>
          <p:cNvSpPr>
            <a:spLocks noChangeAspect="1" noGrp="1" noRot="1"/>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34294493" name="Google Shape;801;g136d1a6f91d_0_588:notes"/>
          <p:cNvSpPr txBox="1">
            <a:spLocks noGrp="1"/>
          </p:cNvSpPr>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8532703" name="Google Shape;800;g136d1a6f91d_0_588:notes"/>
          <p:cNvSpPr>
            <a:spLocks noChangeAspect="1" noGrp="1" noRot="1"/>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44983371" name="Google Shape;801;g136d1a6f91d_0_588:notes"/>
          <p:cNvSpPr txBox="1">
            <a:spLocks noGrp="1"/>
          </p:cNvSpPr>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lang="fr-FR"/>
              <a:t>Autre difficulté rencontrée : s’assurer que tout fonctionne bien à la fin </a:t>
            </a: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70" name="Google Shape;1070;g13e6ea64383_0_1425:notes"/>
          <p:cNvSpPr>
            <a:spLocks noChangeAspect="1" noGrp="1" noRot="1"/>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71" name="Google Shape;1071;g13e6ea64383_0_142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62" name="Google Shape;1362;g136d1a6f91d_0_76:notes"/>
          <p:cNvSpPr>
            <a:spLocks noChangeAspect="1" noGrp="1" noRot="1"/>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63" name="Google Shape;1363;g136d1a6f91d_0_76: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104" name="Google Shape;1104;g13e6ea64383_0_957: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05" name="Google Shape;1105;g13e6ea64383_0_957: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fr-FR"/>
              <a:t>Pourquoi notre projet ? </a:t>
            </a:r>
            <a:endParaRPr/>
          </a:p>
          <a:p>
            <a:pPr marL="0" lvl="0" indent="0" algn="l">
              <a:spcBef>
                <a:spcPts val="0"/>
              </a:spcBef>
              <a:spcAft>
                <a:spcPts val="0"/>
              </a:spcAft>
              <a:buNone/>
              <a:defRPr/>
            </a:pPr>
            <a:r>
              <a:rPr lang="fr-FR"/>
              <a:t>Dans un monde où on est de plus en plus touchés par des mails, qui ont une utilité souvent de moins en moins importante, ça devient très chronophage</a:t>
            </a:r>
            <a:endParaRPr/>
          </a:p>
          <a:p>
            <a:pPr marL="0" lvl="0" indent="0" algn="l">
              <a:spcBef>
                <a:spcPts val="0"/>
              </a:spcBef>
              <a:spcAft>
                <a:spcPts val="0"/>
              </a:spcAft>
              <a:buNone/>
              <a:defRPr/>
            </a:pPr>
            <a:r>
              <a:rPr lang="fr-FR"/>
              <a:t>Tous le monde ne peut pas se permettre d’employer un ou une secrétaire et pourtant tant de monde en aurait besoin. Je pense aux professeurs ou aux commerciaux qui doivent prendre du temps de travail pour répondre aux mails, enregistrer des rendez-vous </a:t>
            </a:r>
            <a:r>
              <a:rPr lang="fr-FR"/>
              <a:t>etc</a:t>
            </a:r>
            <a:endParaRPr lang="fr-FR"/>
          </a:p>
          <a:p>
            <a:pPr marL="0" lvl="0" indent="0" algn="l">
              <a:spcBef>
                <a:spcPts val="0"/>
              </a:spcBef>
              <a:spcAft>
                <a:spcPts val="0"/>
              </a:spcAft>
              <a:buNone/>
              <a:defRPr/>
            </a:pPr>
            <a:endParaRPr lang="fr-FR"/>
          </a:p>
          <a:p>
            <a:pPr marL="0" lvl="0" indent="0" algn="l">
              <a:spcBef>
                <a:spcPts val="0"/>
              </a:spcBef>
              <a:spcAft>
                <a:spcPts val="0"/>
              </a:spcAft>
              <a:buNone/>
              <a:defRPr/>
            </a:pPr>
            <a:endParaRPr lang="fr-F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03" name="Google Shape;603;g136d1a6f91d_0_390: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04" name="Google Shape;604;g136d1a6f91d_0_390: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67" name="Google Shape;267;g13e6ea64383_0_1591:notes"/>
          <p:cNvSpPr>
            <a:spLocks noChangeAspect="1" noGrp="1" noRot="1"/>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68" name="Google Shape;268;g13e6ea64383_0_1591: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4" name="Google Shape;134;g11710476bc4_0_252:notes"/>
          <p:cNvSpPr>
            <a:spLocks noChangeAspect="1" noGrp="1" noRot="1"/>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5" name="Google Shape;135;g11710476bc4_0_252: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00" name="Google Shape;800;g136d1a6f91d_0_588:notes"/>
          <p:cNvSpPr>
            <a:spLocks noChangeAspect="1" noGrp="1" noRot="1"/>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01" name="Google Shape;801;g136d1a6f91d_0_588: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45" name="Google Shape;245;g136d1a6f91d_0_277: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46" name="Google Shape;246;g136d1a6f91d_0_277: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68450569" name="Google Shape;800;g136d1a6f91d_0_588:notes"/>
          <p:cNvSpPr>
            <a:spLocks noChangeAspect="1" noGrp="1" noRot="1"/>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59963000" name="Google Shape;801;g136d1a6f91d_0_588:notes"/>
          <p:cNvSpPr txBox="1">
            <a:spLocks noGrp="1"/>
          </p:cNvSpPr>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08510528" name="Google Shape;800;g136d1a6f91d_0_588:notes"/>
          <p:cNvSpPr>
            <a:spLocks noChangeAspect="1" noGrp="1" noRot="1"/>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82620179" name="Google Shape;801;g136d1a6f91d_0_588:notes"/>
          <p:cNvSpPr txBox="1">
            <a:spLocks noGrp="1"/>
          </p:cNvSpPr>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bg>
      <p:bgPr shadeToTitle="0">
        <a:blipFill>
          <a:blip r:embed="rId2">
            <a:alphaModFix/>
          </a:blip>
          <a:stretch/>
        </a:blipFill>
      </p:bgPr>
    </p:bg>
    <p:spTree>
      <p:nvGrpSpPr>
        <p:cNvPr id="1" name=""/>
        <p:cNvGrpSpPr/>
        <p:nvPr/>
      </p:nvGrpSpPr>
      <p:grpSpPr bwMode="auto">
        <a:xfrm>
          <a:off x="0" y="0"/>
          <a:ext cx="0" cy="0"/>
          <a:chOff x="0" y="0"/>
          <a:chExt cx="0" cy="0"/>
        </a:xfrm>
      </p:grpSpPr>
      <p:sp>
        <p:nvSpPr>
          <p:cNvPr id="9" name="Google Shape;9;p2"/>
          <p:cNvSpPr txBox="1">
            <a:spLocks noGrp="1"/>
          </p:cNvSpPr>
          <p:nvPr>
            <p:ph type="ctrTitle"/>
          </p:nvPr>
        </p:nvSpPr>
        <p:spPr bwMode="auto">
          <a:xfrm>
            <a:off x="859038" y="734775"/>
            <a:ext cx="3090300" cy="2732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pPr>
              <a:defRPr/>
            </a:pPr>
            <a:endParaRPr/>
          </a:p>
        </p:txBody>
      </p:sp>
      <p:sp>
        <p:nvSpPr>
          <p:cNvPr id="10" name="Google Shape;10;p2"/>
          <p:cNvSpPr txBox="1">
            <a:spLocks noGrp="1"/>
          </p:cNvSpPr>
          <p:nvPr>
            <p:ph type="subTitle" idx="1"/>
          </p:nvPr>
        </p:nvSpPr>
        <p:spPr bwMode="auto">
          <a:xfrm>
            <a:off x="859038" y="3466975"/>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bg>
      <p:bgPr shadeToTitle="0">
        <a:blipFill>
          <a:blip r:embed="rId2">
            <a:alphaModFix/>
          </a:blip>
          <a:stretch/>
        </a:blipFill>
      </p:bgPr>
    </p:bg>
    <p:spTree>
      <p:nvGrpSpPr>
        <p:cNvPr id="1" name=""/>
        <p:cNvGrpSpPr/>
        <p:nvPr/>
      </p:nvGrpSpPr>
      <p:grpSpPr bwMode="auto">
        <a:xfrm>
          <a:off x="0" y="0"/>
          <a:ext cx="0" cy="0"/>
          <a:chOff x="0" y="0"/>
          <a:chExt cx="0" cy="0"/>
        </a:xfrm>
      </p:grpSpPr>
      <p:sp>
        <p:nvSpPr>
          <p:cNvPr id="99" name="Google Shape;99;p11"/>
          <p:cNvSpPr/>
          <p:nvPr/>
        </p:nvSpPr>
        <p:spPr bwMode="auto">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 name="Google Shape;100;p11"/>
          <p:cNvSpPr/>
          <p:nvPr/>
        </p:nvSpPr>
        <p:spPr bwMode="auto">
          <a:xfrm>
            <a:off x="-717550" y="-358650"/>
            <a:ext cx="3158699" cy="3158699"/>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01" name="Google Shape;101;p11"/>
          <p:cNvPicPr/>
          <p:nvPr/>
        </p:nvPicPr>
        <p:blipFill>
          <a:blip r:embed="rId3">
            <a:alphaModFix/>
          </a:blip>
          <a:stretch/>
        </p:blipFill>
        <p:spPr bwMode="auto">
          <a:xfrm>
            <a:off x="139428" y="3028425"/>
            <a:ext cx="3268650" cy="1980800"/>
          </a:xfrm>
          <a:prstGeom prst="rect">
            <a:avLst/>
          </a:prstGeom>
          <a:noFill/>
          <a:ln>
            <a:noFill/>
          </a:ln>
        </p:spPr>
      </p:pic>
      <p:sp>
        <p:nvSpPr>
          <p:cNvPr id="102" name="Google Shape;102;p11"/>
          <p:cNvSpPr txBox="1">
            <a:spLocks noGrp="1"/>
          </p:cNvSpPr>
          <p:nvPr>
            <p:ph type="title" hasCustomPrompt="1"/>
          </p:nvPr>
        </p:nvSpPr>
        <p:spPr bwMode="auto">
          <a:xfrm>
            <a:off x="1684413" y="1548725"/>
            <a:ext cx="5775300" cy="1723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pPr>
              <a:defRPr/>
            </a:pPr>
            <a:r>
              <a:rPr/>
              <a:t>xx%</a:t>
            </a:r>
            <a:endParaRPr/>
          </a:p>
        </p:txBody>
      </p:sp>
      <p:sp>
        <p:nvSpPr>
          <p:cNvPr id="103" name="Google Shape;103;p11"/>
          <p:cNvSpPr txBox="1">
            <a:spLocks noGrp="1"/>
          </p:cNvSpPr>
          <p:nvPr>
            <p:ph type="subTitle" idx="1"/>
          </p:nvPr>
        </p:nvSpPr>
        <p:spPr bwMode="auto">
          <a:xfrm>
            <a:off x="1927800" y="3310925"/>
            <a:ext cx="5288400" cy="497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bg>
      <p:bgPr shadeToTitle="0">
        <a:solidFill>
          <a:srgbClr val="FFFFFF"/>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slide"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bg>
      <p:bgPr shadeToTitle="0">
        <a:blipFill>
          <a:blip r:embed="rId2">
            <a:alphaModFix/>
          </a:blip>
          <a:stretch/>
        </a:blipFill>
      </p:bgPr>
    </p:bg>
    <p:spTree>
      <p:nvGrpSpPr>
        <p:cNvPr id="1" name=""/>
        <p:cNvGrpSpPr/>
        <p:nvPr/>
      </p:nvGrpSpPr>
      <p:grpSpPr bwMode="auto">
        <a:xfrm>
          <a:off x="0" y="0"/>
          <a:ext cx="0" cy="0"/>
          <a:chOff x="0" y="0"/>
          <a:chExt cx="0" cy="0"/>
        </a:xfrm>
      </p:grpSpPr>
      <p:sp>
        <p:nvSpPr>
          <p:cNvPr id="12" name="Google Shape;12;p3"/>
          <p:cNvSpPr/>
          <p:nvPr/>
        </p:nvSpPr>
        <p:spPr bwMode="auto">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13;p3"/>
          <p:cNvSpPr/>
          <p:nvPr/>
        </p:nvSpPr>
        <p:spPr bwMode="auto">
          <a:xfrm>
            <a:off x="849299" y="515400"/>
            <a:ext cx="7445400" cy="4112699"/>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14;p3"/>
          <p:cNvSpPr txBox="1">
            <a:spLocks noGrp="1"/>
          </p:cNvSpPr>
          <p:nvPr>
            <p:ph type="title"/>
          </p:nvPr>
        </p:nvSpPr>
        <p:spPr bwMode="auto">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5" name="Google Shape;15;p3"/>
          <p:cNvSpPr txBox="1">
            <a:spLocks noGrp="1"/>
          </p:cNvSpPr>
          <p:nvPr>
            <p:ph type="title" idx="2" hasCustomPrompt="1"/>
          </p:nvPr>
        </p:nvSpPr>
        <p:spPr bwMode="auto">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pPr>
              <a:defRPr/>
            </a:pPr>
            <a:r>
              <a:rPr/>
              <a:t>xx%</a:t>
            </a:r>
            <a:endParaRPr/>
          </a:p>
        </p:txBody>
      </p:sp>
      <p:sp>
        <p:nvSpPr>
          <p:cNvPr id="16" name="Google Shape;16;p3"/>
          <p:cNvSpPr txBox="1">
            <a:spLocks noGrp="1"/>
          </p:cNvSpPr>
          <p:nvPr>
            <p:ph type="subTitle" idx="1"/>
          </p:nvPr>
        </p:nvSpPr>
        <p:spPr bwMode="auto">
          <a:xfrm>
            <a:off x="3297400" y="3015800"/>
            <a:ext cx="3068699" cy="71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17" name="Google Shape;17;p3"/>
          <p:cNvSpPr/>
          <p:nvPr/>
        </p:nvSpPr>
        <p:spPr bwMode="auto">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8" name="Google Shape;18;p3"/>
          <p:cNvGrpSpPr/>
          <p:nvPr/>
        </p:nvGrpSpPr>
        <p:grpSpPr bwMode="auto">
          <a:xfrm>
            <a:off x="1765267" y="783850"/>
            <a:ext cx="1160092" cy="63948"/>
            <a:chOff x="3779200" y="1371600"/>
            <a:chExt cx="1992600" cy="109500"/>
          </a:xfrm>
        </p:grpSpPr>
        <p:sp>
          <p:nvSpPr>
            <p:cNvPr id="19" name="Google Shape;19;p3"/>
            <p:cNvSpPr/>
            <p:nvPr/>
          </p:nvSpPr>
          <p:spPr bwMode="auto">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20;p3"/>
            <p:cNvSpPr/>
            <p:nvPr/>
          </p:nvSpPr>
          <p:spPr bwMode="auto">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3"/>
            <p:cNvSpPr/>
            <p:nvPr/>
          </p:nvSpPr>
          <p:spPr bwMode="auto">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22;p3"/>
            <p:cNvSpPr/>
            <p:nvPr/>
          </p:nvSpPr>
          <p:spPr bwMode="auto">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23;p3"/>
            <p:cNvSpPr/>
            <p:nvPr/>
          </p:nvSpPr>
          <p:spPr bwMode="auto">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24;p3"/>
            <p:cNvSpPr/>
            <p:nvPr/>
          </p:nvSpPr>
          <p:spPr bwMode="auto">
            <a:xfrm>
              <a:off x="5662299"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5" name="Google Shape;25;p3"/>
          <p:cNvGrpSpPr/>
          <p:nvPr/>
        </p:nvGrpSpPr>
        <p:grpSpPr bwMode="auto">
          <a:xfrm>
            <a:off x="4819925" y="4070513"/>
            <a:ext cx="4324075" cy="899525"/>
            <a:chOff x="-55375" y="2531100"/>
            <a:chExt cx="4324075" cy="899525"/>
          </a:xfrm>
        </p:grpSpPr>
        <p:sp>
          <p:nvSpPr>
            <p:cNvPr id="26" name="Google Shape;26;p3"/>
            <p:cNvSpPr/>
            <p:nvPr/>
          </p:nvSpPr>
          <p:spPr bwMode="auto">
            <a:xfrm>
              <a:off x="88975" y="2531100"/>
              <a:ext cx="4179725" cy="723025"/>
            </a:xfrm>
            <a:custGeom>
              <a:avLst/>
              <a:gdLst/>
              <a:ahLst/>
              <a:cxnLst/>
              <a:rect l="l" t="t" r="r" b="b"/>
              <a:pathLst>
                <a:path w="167189" h="28921" fill="none" stroke="1"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27;p3"/>
            <p:cNvSpPr/>
            <p:nvPr/>
          </p:nvSpPr>
          <p:spPr bwMode="auto">
            <a:xfrm>
              <a:off x="-55375" y="3245775"/>
              <a:ext cx="184575" cy="184850"/>
            </a:xfrm>
            <a:custGeom>
              <a:avLst/>
              <a:gdLst/>
              <a:ahLst/>
              <a:cxnLst/>
              <a:rect l="l" t="t" r="r" b="b"/>
              <a:pathLst>
                <a:path w="7383" h="7394" fill="none" stroke="1"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8" name="Google Shape;28;p3"/>
          <p:cNvGrpSpPr/>
          <p:nvPr/>
        </p:nvGrpSpPr>
        <p:grpSpPr bwMode="auto">
          <a:xfrm flipH="1">
            <a:off x="60" y="250384"/>
            <a:ext cx="4954238" cy="886972"/>
            <a:chOff x="1358103" y="3291921"/>
            <a:chExt cx="3368396" cy="603054"/>
          </a:xfrm>
        </p:grpSpPr>
        <p:sp>
          <p:nvSpPr>
            <p:cNvPr id="29" name="Google Shape;29;p3"/>
            <p:cNvSpPr/>
            <p:nvPr/>
          </p:nvSpPr>
          <p:spPr bwMode="auto">
            <a:xfrm>
              <a:off x="1483200" y="3347875"/>
              <a:ext cx="3243300" cy="547100"/>
            </a:xfrm>
            <a:custGeom>
              <a:avLst/>
              <a:gdLst/>
              <a:ahLst/>
              <a:cxnLst/>
              <a:rect l="l" t="t" r="r" b="b"/>
              <a:pathLst>
                <a:path w="129732" h="21884" fill="none" stroke="1"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30;p3"/>
            <p:cNvSpPr/>
            <p:nvPr/>
          </p:nvSpPr>
          <p:spPr bwMode="auto">
            <a:xfrm>
              <a:off x="1358103" y="3291921"/>
              <a:ext cx="125123" cy="125328"/>
            </a:xfrm>
            <a:custGeom>
              <a:avLst/>
              <a:gdLst/>
              <a:ahLst/>
              <a:cxnLst/>
              <a:rect l="l" t="t" r="r" b="b"/>
              <a:pathLst>
                <a:path w="7383" h="7394" fill="none" stroke="1"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1" name="Google Shape;31;p3"/>
          <p:cNvGrpSpPr/>
          <p:nvPr/>
        </p:nvGrpSpPr>
        <p:grpSpPr bwMode="auto">
          <a:xfrm>
            <a:off x="8339918" y="228501"/>
            <a:ext cx="534767" cy="286894"/>
            <a:chOff x="773350" y="518000"/>
            <a:chExt cx="2757950" cy="1479600"/>
          </a:xfrm>
        </p:grpSpPr>
        <p:sp>
          <p:nvSpPr>
            <p:cNvPr id="32" name="Google Shape;32;p3"/>
            <p:cNvSpPr/>
            <p:nvPr/>
          </p:nvSpPr>
          <p:spPr bwMode="auto">
            <a:xfrm>
              <a:off x="2582699"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33;p3"/>
            <p:cNvSpPr/>
            <p:nvPr/>
          </p:nvSpPr>
          <p:spPr bwMode="auto">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3"/>
            <p:cNvSpPr/>
            <p:nvPr/>
          </p:nvSpPr>
          <p:spPr bwMode="auto">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bg>
      <p:bgPr shadeToTitle="0">
        <a:blipFill>
          <a:blip r:embed="rId2">
            <a:alphaModFix/>
          </a:blip>
          <a:stretch/>
        </a:blipFill>
      </p:bgPr>
    </p:bg>
    <p:spTree>
      <p:nvGrpSpPr>
        <p:cNvPr id="1" name=""/>
        <p:cNvGrpSpPr/>
        <p:nvPr/>
      </p:nvGrpSpPr>
      <p:grpSpPr bwMode="auto">
        <a:xfrm>
          <a:off x="0" y="0"/>
          <a:ext cx="0" cy="0"/>
          <a:chOff x="0" y="0"/>
          <a:chExt cx="0" cy="0"/>
        </a:xfrm>
      </p:grpSpPr>
      <p:sp>
        <p:nvSpPr>
          <p:cNvPr id="36" name="Google Shape;36;p4"/>
          <p:cNvSpPr/>
          <p:nvPr/>
        </p:nvSpPr>
        <p:spPr bwMode="auto">
          <a:xfrm>
            <a:off x="391500" y="313650"/>
            <a:ext cx="8361000" cy="4516200"/>
          </a:xfrm>
          <a:prstGeom prst="rect">
            <a:avLst/>
          </a:prstGeom>
          <a:solidFill>
            <a:srgbClr val="000328">
              <a:alpha val="3799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37;p4"/>
          <p:cNvSpPr txBox="1">
            <a:spLocks noGrp="1"/>
          </p:cNvSpPr>
          <p:nvPr>
            <p:ph type="title"/>
          </p:nvPr>
        </p:nvSpPr>
        <p:spPr bwMode="auto">
          <a:xfrm>
            <a:off x="720000" y="4371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sz="2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38" name="Google Shape;38;p4"/>
          <p:cNvSpPr txBox="1">
            <a:spLocks noGrp="1"/>
          </p:cNvSpPr>
          <p:nvPr>
            <p:ph type="body" idx="1"/>
          </p:nvPr>
        </p:nvSpPr>
        <p:spPr bwMode="auto">
          <a:xfrm>
            <a:off x="720000" y="1215752"/>
            <a:ext cx="7704000" cy="34164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AutoNum type="arabicPeriod"/>
              <a:defRPr sz="1100"/>
            </a:lvl1pPr>
            <a:lvl2pPr marL="914400" lvl="1" indent="-298450">
              <a:lnSpc>
                <a:spcPct val="100000"/>
              </a:lnSpc>
              <a:spcBef>
                <a:spcPts val="0"/>
              </a:spcBef>
              <a:spcAft>
                <a:spcPts val="0"/>
              </a:spcAft>
              <a:buSzPts val="1100"/>
              <a:buFont typeface="Roboto Condensed Light"/>
              <a:buAutoNum type="alphaLcPeriod"/>
              <a:defRPr sz="1100"/>
            </a:lvl2pPr>
            <a:lvl3pPr marL="1371600" lvl="2" indent="-298450">
              <a:lnSpc>
                <a:spcPct val="100000"/>
              </a:lnSpc>
              <a:spcBef>
                <a:spcPts val="0"/>
              </a:spcBef>
              <a:spcAft>
                <a:spcPts val="0"/>
              </a:spcAft>
              <a:buSzPts val="1100"/>
              <a:buFont typeface="Roboto Condensed Light"/>
              <a:buAutoNum type="romanLcPeriod"/>
              <a:defRPr sz="1100"/>
            </a:lvl3pPr>
            <a:lvl4pPr marL="1828800" lvl="3" indent="-298450">
              <a:lnSpc>
                <a:spcPct val="100000"/>
              </a:lnSpc>
              <a:spcBef>
                <a:spcPts val="0"/>
              </a:spcBef>
              <a:spcAft>
                <a:spcPts val="0"/>
              </a:spcAft>
              <a:buSzPts val="1100"/>
              <a:buFont typeface="Roboto Condensed Light"/>
              <a:buAutoNum type="arabicPeriod"/>
              <a:defRPr sz="1100"/>
            </a:lvl4pPr>
            <a:lvl5pPr marL="2286000" lvl="4" indent="-298450">
              <a:lnSpc>
                <a:spcPct val="100000"/>
              </a:lnSpc>
              <a:spcBef>
                <a:spcPts val="0"/>
              </a:spcBef>
              <a:spcAft>
                <a:spcPts val="0"/>
              </a:spcAft>
              <a:buSzPts val="1100"/>
              <a:buFont typeface="Roboto Condensed Light"/>
              <a:buAutoNum type="alphaLcPeriod"/>
              <a:defRPr sz="1100"/>
            </a:lvl5pPr>
            <a:lvl6pPr marL="2743200" lvl="5" indent="-298450">
              <a:lnSpc>
                <a:spcPct val="100000"/>
              </a:lnSpc>
              <a:spcBef>
                <a:spcPts val="0"/>
              </a:spcBef>
              <a:spcAft>
                <a:spcPts val="0"/>
              </a:spcAft>
              <a:buSzPts val="1100"/>
              <a:buFont typeface="Roboto Condensed Light"/>
              <a:buAutoNum type="romanLcPeriod"/>
              <a:defRPr sz="1100"/>
            </a:lvl6pPr>
            <a:lvl7pPr marL="3200400" lvl="6" indent="-298450">
              <a:lnSpc>
                <a:spcPct val="100000"/>
              </a:lnSpc>
              <a:spcBef>
                <a:spcPts val="0"/>
              </a:spcBef>
              <a:spcAft>
                <a:spcPts val="0"/>
              </a:spcAft>
              <a:buSzPts val="1100"/>
              <a:buFont typeface="Roboto Condensed Light"/>
              <a:buAutoNum type="arabicPeriod"/>
              <a:defRPr sz="1100"/>
            </a:lvl7pPr>
            <a:lvl8pPr marL="3657600" lvl="7" indent="-298450">
              <a:lnSpc>
                <a:spcPct val="100000"/>
              </a:lnSpc>
              <a:spcBef>
                <a:spcPts val="0"/>
              </a:spcBef>
              <a:spcAft>
                <a:spcPts val="0"/>
              </a:spcAft>
              <a:buSzPts val="1100"/>
              <a:buFont typeface="Roboto Condensed Light"/>
              <a:buAutoNum type="alphaLcPeriod"/>
              <a:defRPr sz="1100"/>
            </a:lvl8pPr>
            <a:lvl9pPr marL="4114800" lvl="8" indent="-298450">
              <a:lnSpc>
                <a:spcPct val="100000"/>
              </a:lnSpc>
              <a:spcBef>
                <a:spcPts val="0"/>
              </a:spcBef>
              <a:spcAft>
                <a:spcPts val="0"/>
              </a:spcAft>
              <a:buSzPts val="1100"/>
              <a:buFont typeface="Roboto Condensed Light"/>
              <a:buAutoNum type="romanLcPeriod"/>
              <a:defRPr sz="1100"/>
            </a:lvl9pPr>
          </a:lstStyle>
          <a:p>
            <a:pPr>
              <a:defRPr/>
            </a:pPr>
            <a:endParaRPr/>
          </a:p>
        </p:txBody>
      </p:sp>
      <p:grpSp>
        <p:nvGrpSpPr>
          <p:cNvPr id="39" name="Google Shape;39;p4"/>
          <p:cNvGrpSpPr/>
          <p:nvPr/>
        </p:nvGrpSpPr>
        <p:grpSpPr bwMode="auto">
          <a:xfrm>
            <a:off x="3" y="101070"/>
            <a:ext cx="2610703" cy="336022"/>
            <a:chOff x="198225" y="4390550"/>
            <a:chExt cx="3765074" cy="484600"/>
          </a:xfrm>
        </p:grpSpPr>
        <p:sp>
          <p:nvSpPr>
            <p:cNvPr id="40" name="Google Shape;40;p4"/>
            <p:cNvSpPr/>
            <p:nvPr/>
          </p:nvSpPr>
          <p:spPr bwMode="auto">
            <a:xfrm>
              <a:off x="198225" y="4390550"/>
              <a:ext cx="3580525" cy="392325"/>
            </a:xfrm>
            <a:custGeom>
              <a:avLst/>
              <a:gdLst/>
              <a:ahLst/>
              <a:cxnLst/>
              <a:rect l="l" t="t" r="r" b="b"/>
              <a:pathLst>
                <a:path w="143221" h="15693" fill="none" stroke="1"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41;p4"/>
            <p:cNvSpPr/>
            <p:nvPr/>
          </p:nvSpPr>
          <p:spPr bwMode="auto">
            <a:xfrm>
              <a:off x="3778725" y="4690575"/>
              <a:ext cx="184575" cy="184575"/>
            </a:xfrm>
            <a:custGeom>
              <a:avLst/>
              <a:gdLst/>
              <a:ahLst/>
              <a:cxnLst/>
              <a:rect l="l" t="t" r="r" b="b"/>
              <a:pathLst>
                <a:path w="7383" h="7383" fill="none" stroke="1"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2" name="Google Shape;42;p4"/>
          <p:cNvGrpSpPr/>
          <p:nvPr/>
        </p:nvGrpSpPr>
        <p:grpSpPr bwMode="auto">
          <a:xfrm flipH="1">
            <a:off x="6533303" y="4719270"/>
            <a:ext cx="2610703" cy="336022"/>
            <a:chOff x="198225" y="4390550"/>
            <a:chExt cx="3765074" cy="484600"/>
          </a:xfrm>
        </p:grpSpPr>
        <p:sp>
          <p:nvSpPr>
            <p:cNvPr id="43" name="Google Shape;43;p4"/>
            <p:cNvSpPr/>
            <p:nvPr/>
          </p:nvSpPr>
          <p:spPr bwMode="auto">
            <a:xfrm>
              <a:off x="198225" y="4390550"/>
              <a:ext cx="3580525" cy="392325"/>
            </a:xfrm>
            <a:custGeom>
              <a:avLst/>
              <a:gdLst/>
              <a:ahLst/>
              <a:cxnLst/>
              <a:rect l="l" t="t" r="r" b="b"/>
              <a:pathLst>
                <a:path w="143221" h="15693" fill="none" stroke="1"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 name="Google Shape;44;p4"/>
            <p:cNvSpPr/>
            <p:nvPr/>
          </p:nvSpPr>
          <p:spPr bwMode="auto">
            <a:xfrm>
              <a:off x="3778725" y="4690575"/>
              <a:ext cx="184575" cy="184575"/>
            </a:xfrm>
            <a:custGeom>
              <a:avLst/>
              <a:gdLst/>
              <a:ahLst/>
              <a:cxnLst/>
              <a:rect l="l" t="t" r="r" b="b"/>
              <a:pathLst>
                <a:path w="7383" h="7383" fill="none" stroke="1"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bg>
      <p:bgPr shadeToTitle="0">
        <a:blipFill>
          <a:blip r:embed="rId2">
            <a:alphaModFix/>
          </a:blip>
          <a:stretch/>
        </a:blipFill>
      </p:bgPr>
    </p:bg>
    <p:spTree>
      <p:nvGrpSpPr>
        <p:cNvPr id="1" name=""/>
        <p:cNvGrpSpPr/>
        <p:nvPr/>
      </p:nvGrpSpPr>
      <p:grpSpPr bwMode="auto">
        <a:xfrm>
          <a:off x="0" y="0"/>
          <a:ext cx="0" cy="0"/>
          <a:chOff x="0" y="0"/>
          <a:chExt cx="0" cy="0"/>
        </a:xfrm>
      </p:grpSpPr>
      <p:sp>
        <p:nvSpPr>
          <p:cNvPr id="46" name="Google Shape;46;p5"/>
          <p:cNvSpPr txBox="1">
            <a:spLocks noGrp="1"/>
          </p:cNvSpPr>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47" name="Google Shape;47;p5"/>
          <p:cNvSpPr txBox="1">
            <a:spLocks noGrp="1"/>
          </p:cNvSpPr>
          <p:nvPr>
            <p:ph type="title" idx="2"/>
          </p:nvPr>
        </p:nvSpPr>
        <p:spPr bwMode="auto">
          <a:xfrm>
            <a:off x="1535050" y="3501550"/>
            <a:ext cx="27228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sz="2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48" name="Google Shape;48;p5"/>
          <p:cNvSpPr txBox="1">
            <a:spLocks noGrp="1"/>
          </p:cNvSpPr>
          <p:nvPr>
            <p:ph type="title" idx="3"/>
          </p:nvPr>
        </p:nvSpPr>
        <p:spPr bwMode="auto">
          <a:xfrm>
            <a:off x="4904150" y="3501550"/>
            <a:ext cx="27228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sz="2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49" name="Google Shape;49;p5"/>
          <p:cNvSpPr txBox="1">
            <a:spLocks noGrp="1"/>
          </p:cNvSpPr>
          <p:nvPr>
            <p:ph type="subTitle" idx="1"/>
          </p:nvPr>
        </p:nvSpPr>
        <p:spPr bwMode="auto">
          <a:xfrm>
            <a:off x="4904152" y="2295475"/>
            <a:ext cx="2722800" cy="10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50" name="Google Shape;50;p5"/>
          <p:cNvSpPr txBox="1">
            <a:spLocks noGrp="1"/>
          </p:cNvSpPr>
          <p:nvPr>
            <p:ph type="subTitle" idx="4"/>
          </p:nvPr>
        </p:nvSpPr>
        <p:spPr bwMode="auto">
          <a:xfrm>
            <a:off x="1535050" y="2295475"/>
            <a:ext cx="2722800" cy="10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51" name="Google Shape;51;p5"/>
          <p:cNvSpPr/>
          <p:nvPr/>
        </p:nvSpPr>
        <p:spPr bwMode="auto">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5"/>
          <p:cNvSpPr/>
          <p:nvPr/>
        </p:nvSpPr>
        <p:spPr bwMode="auto">
          <a:xfrm>
            <a:off x="6250674"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53;p5"/>
          <p:cNvSpPr/>
          <p:nvPr/>
        </p:nvSpPr>
        <p:spPr bwMode="auto">
          <a:xfrm>
            <a:off x="8423988" y="8593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 name="Google Shape;54;p5"/>
          <p:cNvSpPr/>
          <p:nvPr/>
        </p:nvSpPr>
        <p:spPr bwMode="auto">
          <a:xfrm>
            <a:off x="312288" y="44680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5" name="Google Shape;55;p5"/>
          <p:cNvGrpSpPr/>
          <p:nvPr/>
        </p:nvGrpSpPr>
        <p:grpSpPr bwMode="auto">
          <a:xfrm rot="-5400000">
            <a:off x="-816695" y="997044"/>
            <a:ext cx="2428951" cy="434862"/>
            <a:chOff x="1358103" y="3291921"/>
            <a:chExt cx="3368396" cy="603054"/>
          </a:xfrm>
        </p:grpSpPr>
        <p:sp>
          <p:nvSpPr>
            <p:cNvPr id="56" name="Google Shape;56;p5"/>
            <p:cNvSpPr/>
            <p:nvPr/>
          </p:nvSpPr>
          <p:spPr bwMode="auto">
            <a:xfrm>
              <a:off x="1483200" y="3347875"/>
              <a:ext cx="3243300" cy="547100"/>
            </a:xfrm>
            <a:custGeom>
              <a:avLst/>
              <a:gdLst/>
              <a:ahLst/>
              <a:cxnLst/>
              <a:rect l="l" t="t" r="r" b="b"/>
              <a:pathLst>
                <a:path w="129732" h="21884" fill="none" stroke="1"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 name="Google Shape;57;p5"/>
            <p:cNvSpPr/>
            <p:nvPr/>
          </p:nvSpPr>
          <p:spPr bwMode="auto">
            <a:xfrm>
              <a:off x="1358103" y="3291921"/>
              <a:ext cx="125123" cy="125328"/>
            </a:xfrm>
            <a:custGeom>
              <a:avLst/>
              <a:gdLst/>
              <a:ahLst/>
              <a:cxnLst/>
              <a:rect l="l" t="t" r="r" b="b"/>
              <a:pathLst>
                <a:path w="7383" h="7394" fill="none" stroke="1"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pic>
        <p:nvPicPr>
          <p:cNvPr id="58" name="Google Shape;58;p5"/>
          <p:cNvPicPr/>
          <p:nvPr/>
        </p:nvPicPr>
        <p:blipFill>
          <a:blip r:embed="rId3">
            <a:alphaModFix/>
          </a:blip>
          <a:srcRect l="0" t="0" r="0" b="33936"/>
          <a:stretch/>
        </p:blipFill>
        <p:spPr bwMode="auto">
          <a:xfrm>
            <a:off x="5796100" y="3803149"/>
            <a:ext cx="3347900" cy="1340348"/>
          </a:xfrm>
          <a:prstGeom prst="rect">
            <a:avLst/>
          </a:prstGeom>
          <a:noFill/>
          <a:ln>
            <a:noFill/>
          </a:ln>
        </p:spPr>
      </p:pic>
      <p:pic>
        <p:nvPicPr>
          <p:cNvPr id="59" name="Google Shape;59;p5"/>
          <p:cNvPicPr/>
          <p:nvPr/>
        </p:nvPicPr>
        <p:blipFill>
          <a:blip r:embed="rId3">
            <a:alphaModFix/>
          </a:blip>
          <a:srcRect l="63921" t="0" r="0" b="0"/>
          <a:stretch/>
        </p:blipFill>
        <p:spPr bwMode="auto">
          <a:xfrm>
            <a:off x="0" y="2545350"/>
            <a:ext cx="1207900" cy="2028874"/>
          </a:xfrm>
          <a:prstGeom prst="rect">
            <a:avLst/>
          </a:prstGeom>
          <a:noFill/>
          <a:ln>
            <a:noFill/>
          </a:ln>
        </p:spPr>
      </p:pic>
      <p:sp>
        <p:nvSpPr>
          <p:cNvPr id="60" name="Google Shape;60;p5"/>
          <p:cNvSpPr/>
          <p:nvPr/>
        </p:nvSpPr>
        <p:spPr bwMode="auto">
          <a:xfrm>
            <a:off x="8423988" y="322506"/>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bg>
      <p:bgPr shadeToTitle="0">
        <a:blipFill>
          <a:blip r:embed="rId2">
            <a:alphaModFix/>
          </a:blip>
          <a:stretch/>
        </a:blipFill>
      </p:bgPr>
    </p:bg>
    <p:spTree>
      <p:nvGrpSpPr>
        <p:cNvPr id="1" name=""/>
        <p:cNvGrpSpPr/>
        <p:nvPr/>
      </p:nvGrpSpPr>
      <p:grpSpPr bwMode="auto">
        <a:xfrm>
          <a:off x="0" y="0"/>
          <a:ext cx="0" cy="0"/>
          <a:chOff x="0" y="0"/>
          <a:chExt cx="0" cy="0"/>
        </a:xfrm>
      </p:grpSpPr>
      <p:sp>
        <p:nvSpPr>
          <p:cNvPr id="62" name="Google Shape;62;p6"/>
          <p:cNvSpPr txBox="1">
            <a:spLocks noGrp="1"/>
          </p:cNvSpPr>
          <p:nvPr>
            <p:ph type="title"/>
          </p:nvPr>
        </p:nvSpPr>
        <p:spPr bwMode="auto">
          <a:xfrm>
            <a:off x="720000" y="4371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bg>
      <p:bgPr shadeToTitle="0">
        <a:blipFill>
          <a:blip r:embed="rId2">
            <a:alphaModFix/>
          </a:blip>
          <a:stretch/>
        </a:blipFill>
      </p:bgPr>
    </p:bg>
    <p:spTree>
      <p:nvGrpSpPr>
        <p:cNvPr id="1" name=""/>
        <p:cNvGrpSpPr/>
        <p:nvPr/>
      </p:nvGrpSpPr>
      <p:grpSpPr bwMode="auto">
        <a:xfrm>
          <a:off x="0" y="0"/>
          <a:ext cx="0" cy="0"/>
          <a:chOff x="0" y="0"/>
          <a:chExt cx="0" cy="0"/>
        </a:xfrm>
      </p:grpSpPr>
      <p:sp>
        <p:nvSpPr>
          <p:cNvPr id="64" name="Google Shape;64;p7"/>
          <p:cNvSpPr txBox="1">
            <a:spLocks noGrp="1"/>
          </p:cNvSpPr>
          <p:nvPr>
            <p:ph type="body" idx="1"/>
          </p:nvPr>
        </p:nvSpPr>
        <p:spPr bwMode="auto">
          <a:xfrm>
            <a:off x="1671300" y="1882538"/>
            <a:ext cx="5801400" cy="21036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lnSpc>
                <a:spcPct val="100000"/>
              </a:lnSpc>
              <a:spcBef>
                <a:spcPts val="0"/>
              </a:spcBef>
              <a:spcAft>
                <a:spcPts val="0"/>
              </a:spcAft>
              <a:buSzPts val="1400"/>
              <a:buChar char="○"/>
              <a:defRPr/>
            </a:lvl2pPr>
            <a:lvl3pPr marL="1371600" lvl="2" indent="-317500">
              <a:lnSpc>
                <a:spcPct val="100000"/>
              </a:lnSpc>
              <a:spcBef>
                <a:spcPts val="0"/>
              </a:spcBef>
              <a:spcAft>
                <a:spcPts val="0"/>
              </a:spcAft>
              <a:buSzPts val="1400"/>
              <a:buChar char="■"/>
              <a:defRPr/>
            </a:lvl3pPr>
            <a:lvl4pPr marL="1828800" lvl="3" indent="-317500">
              <a:lnSpc>
                <a:spcPct val="100000"/>
              </a:lnSpc>
              <a:spcBef>
                <a:spcPts val="0"/>
              </a:spcBef>
              <a:spcAft>
                <a:spcPts val="0"/>
              </a:spcAft>
              <a:buSzPts val="1400"/>
              <a:buChar char="●"/>
              <a:defRPr/>
            </a:lvl4pPr>
            <a:lvl5pPr marL="2286000" lvl="4" indent="-317500">
              <a:lnSpc>
                <a:spcPct val="100000"/>
              </a:lnSpc>
              <a:spcBef>
                <a:spcPts val="0"/>
              </a:spcBef>
              <a:spcAft>
                <a:spcPts val="0"/>
              </a:spcAft>
              <a:buSzPts val="1400"/>
              <a:buChar char="○"/>
              <a:defRPr/>
            </a:lvl5pPr>
            <a:lvl6pPr marL="2743200" lvl="5" indent="-317500">
              <a:lnSpc>
                <a:spcPct val="100000"/>
              </a:lnSpc>
              <a:spcBef>
                <a:spcPts val="0"/>
              </a:spcBef>
              <a:spcAft>
                <a:spcPts val="0"/>
              </a:spcAft>
              <a:buSzPts val="1400"/>
              <a:buChar char="■"/>
              <a:defRPr/>
            </a:lvl6pPr>
            <a:lvl7pPr marL="3200400" lvl="6" indent="-317500">
              <a:lnSpc>
                <a:spcPct val="100000"/>
              </a:lnSpc>
              <a:spcBef>
                <a:spcPts val="0"/>
              </a:spcBef>
              <a:spcAft>
                <a:spcPts val="0"/>
              </a:spcAft>
              <a:buSzPts val="1400"/>
              <a:buChar char="●"/>
              <a:defRPr/>
            </a:lvl7pPr>
            <a:lvl8pPr marL="3657600" lvl="7" indent="-317500">
              <a:lnSpc>
                <a:spcPct val="100000"/>
              </a:lnSpc>
              <a:spcBef>
                <a:spcPts val="0"/>
              </a:spcBef>
              <a:spcAft>
                <a:spcPts val="0"/>
              </a:spcAft>
              <a:buSzPts val="1400"/>
              <a:buChar char="○"/>
              <a:defRPr/>
            </a:lvl8pPr>
            <a:lvl9pPr marL="4114800" lvl="8" indent="-317500">
              <a:lnSpc>
                <a:spcPct val="100000"/>
              </a:lnSpc>
              <a:spcBef>
                <a:spcPts val="0"/>
              </a:spcBef>
              <a:spcAft>
                <a:spcPts val="0"/>
              </a:spcAft>
              <a:buSzPts val="1400"/>
              <a:buChar char="■"/>
              <a:defRPr/>
            </a:lvl9pPr>
          </a:lstStyle>
          <a:p>
            <a:pPr>
              <a:defRPr/>
            </a:pPr>
            <a:endParaRPr/>
          </a:p>
        </p:txBody>
      </p:sp>
      <p:sp>
        <p:nvSpPr>
          <p:cNvPr id="65" name="Google Shape;65;p7"/>
          <p:cNvSpPr txBox="1">
            <a:spLocks noGrp="1"/>
          </p:cNvSpPr>
          <p:nvPr>
            <p:ph type="title"/>
          </p:nvPr>
        </p:nvSpPr>
        <p:spPr bwMode="auto">
          <a:xfrm>
            <a:off x="1671300" y="1157363"/>
            <a:ext cx="5801400" cy="723299"/>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66" name="Google Shape;66;p7"/>
          <p:cNvSpPr/>
          <p:nvPr/>
        </p:nvSpPr>
        <p:spPr bwMode="auto">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7" name="Google Shape;67;p7"/>
          <p:cNvGrpSpPr/>
          <p:nvPr/>
        </p:nvGrpSpPr>
        <p:grpSpPr bwMode="auto">
          <a:xfrm>
            <a:off x="5716150" y="157656"/>
            <a:ext cx="3427850" cy="639375"/>
            <a:chOff x="1298650" y="3255600"/>
            <a:chExt cx="3427850" cy="639375"/>
          </a:xfrm>
        </p:grpSpPr>
        <p:sp>
          <p:nvSpPr>
            <p:cNvPr id="68" name="Google Shape;68;p7"/>
            <p:cNvSpPr/>
            <p:nvPr/>
          </p:nvSpPr>
          <p:spPr bwMode="auto">
            <a:xfrm>
              <a:off x="1483200" y="3347875"/>
              <a:ext cx="3243300" cy="547100"/>
            </a:xfrm>
            <a:custGeom>
              <a:avLst/>
              <a:gdLst/>
              <a:ahLst/>
              <a:cxnLst/>
              <a:rect l="l" t="t" r="r" b="b"/>
              <a:pathLst>
                <a:path w="129732" h="21884" fill="none" stroke="1"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 name="Google Shape;69;p7"/>
            <p:cNvSpPr/>
            <p:nvPr/>
          </p:nvSpPr>
          <p:spPr bwMode="auto">
            <a:xfrm>
              <a:off x="1298650" y="3255600"/>
              <a:ext cx="184575" cy="184850"/>
            </a:xfrm>
            <a:custGeom>
              <a:avLst/>
              <a:gdLst/>
              <a:ahLst/>
              <a:cxnLst/>
              <a:rect l="l" t="t" r="r" b="b"/>
              <a:pathLst>
                <a:path w="7383" h="7394" fill="none" stroke="1"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0" name="Google Shape;70;p7"/>
          <p:cNvGrpSpPr/>
          <p:nvPr/>
        </p:nvGrpSpPr>
        <p:grpSpPr bwMode="auto">
          <a:xfrm rot="10800000">
            <a:off x="0" y="4346469"/>
            <a:ext cx="3427850" cy="639375"/>
            <a:chOff x="1298650" y="3255600"/>
            <a:chExt cx="3427850" cy="639375"/>
          </a:xfrm>
        </p:grpSpPr>
        <p:sp>
          <p:nvSpPr>
            <p:cNvPr id="71" name="Google Shape;71;p7"/>
            <p:cNvSpPr/>
            <p:nvPr/>
          </p:nvSpPr>
          <p:spPr bwMode="auto">
            <a:xfrm>
              <a:off x="1483200" y="3347875"/>
              <a:ext cx="3243300" cy="547100"/>
            </a:xfrm>
            <a:custGeom>
              <a:avLst/>
              <a:gdLst/>
              <a:ahLst/>
              <a:cxnLst/>
              <a:rect l="l" t="t" r="r" b="b"/>
              <a:pathLst>
                <a:path w="129732" h="21884" fill="none" stroke="1"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 name="Google Shape;72;p7"/>
            <p:cNvSpPr/>
            <p:nvPr/>
          </p:nvSpPr>
          <p:spPr bwMode="auto">
            <a:xfrm>
              <a:off x="1298650" y="3255600"/>
              <a:ext cx="184575" cy="184850"/>
            </a:xfrm>
            <a:custGeom>
              <a:avLst/>
              <a:gdLst/>
              <a:ahLst/>
              <a:cxnLst/>
              <a:rect l="l" t="t" r="r" b="b"/>
              <a:pathLst>
                <a:path w="7383" h="7394" fill="none" stroke="1"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73" name="Google Shape;73;p7"/>
          <p:cNvSpPr/>
          <p:nvPr/>
        </p:nvSpPr>
        <p:spPr bwMode="auto">
          <a:xfrm>
            <a:off x="5383375" y="1441400"/>
            <a:ext cx="4976399" cy="4976399"/>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bg>
      <p:bgPr shadeToTitle="0">
        <a:blipFill>
          <a:blip r:embed="rId2">
            <a:alphaModFix/>
          </a:blip>
          <a:stretch/>
        </a:blipFill>
      </p:bgPr>
    </p:bg>
    <p:spTree>
      <p:nvGrpSpPr>
        <p:cNvPr id="1" name=""/>
        <p:cNvGrpSpPr/>
        <p:nvPr/>
      </p:nvGrpSpPr>
      <p:grpSpPr bwMode="auto">
        <a:xfrm>
          <a:off x="0" y="0"/>
          <a:ext cx="0" cy="0"/>
          <a:chOff x="0" y="0"/>
          <a:chExt cx="0" cy="0"/>
        </a:xfrm>
      </p:grpSpPr>
      <p:sp>
        <p:nvSpPr>
          <p:cNvPr id="75" name="Google Shape;75;p8"/>
          <p:cNvSpPr/>
          <p:nvPr/>
        </p:nvSpPr>
        <p:spPr bwMode="auto">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76" name="Google Shape;76;p8"/>
          <p:cNvPicPr/>
          <p:nvPr/>
        </p:nvPicPr>
        <p:blipFill>
          <a:blip r:embed="rId3">
            <a:alphaModFix/>
          </a:blip>
          <a:stretch/>
        </p:blipFill>
        <p:spPr bwMode="auto">
          <a:xfrm>
            <a:off x="5633178" y="152400"/>
            <a:ext cx="3347900" cy="2028824"/>
          </a:xfrm>
          <a:prstGeom prst="rect">
            <a:avLst/>
          </a:prstGeom>
          <a:noFill/>
          <a:ln>
            <a:noFill/>
          </a:ln>
        </p:spPr>
      </p:pic>
      <p:pic>
        <p:nvPicPr>
          <p:cNvPr id="77" name="Google Shape;77;p8"/>
          <p:cNvPicPr/>
          <p:nvPr/>
        </p:nvPicPr>
        <p:blipFill>
          <a:blip r:embed="rId3">
            <a:alphaModFix/>
          </a:blip>
          <a:srcRect l="0" t="0" r="0" b="33936"/>
          <a:stretch/>
        </p:blipFill>
        <p:spPr bwMode="auto">
          <a:xfrm>
            <a:off x="108675" y="3803149"/>
            <a:ext cx="3347900" cy="1340348"/>
          </a:xfrm>
          <a:prstGeom prst="rect">
            <a:avLst/>
          </a:prstGeom>
          <a:noFill/>
          <a:ln>
            <a:noFill/>
          </a:ln>
        </p:spPr>
      </p:pic>
      <p:sp>
        <p:nvSpPr>
          <p:cNvPr id="78" name="Google Shape;78;p8"/>
          <p:cNvSpPr/>
          <p:nvPr/>
        </p:nvSpPr>
        <p:spPr bwMode="auto">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9" name="Google Shape;79;p8"/>
          <p:cNvSpPr/>
          <p:nvPr/>
        </p:nvSpPr>
        <p:spPr bwMode="auto">
          <a:xfrm>
            <a:off x="713050" y="790575"/>
            <a:ext cx="7717800" cy="35625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 name="Google Shape;80;p8"/>
          <p:cNvSpPr txBox="1">
            <a:spLocks noGrp="1"/>
          </p:cNvSpPr>
          <p:nvPr>
            <p:ph type="title"/>
          </p:nvPr>
        </p:nvSpPr>
        <p:spPr bwMode="auto">
          <a:xfrm>
            <a:off x="1267050" y="1494300"/>
            <a:ext cx="6609899" cy="215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grpSp>
        <p:nvGrpSpPr>
          <p:cNvPr id="81" name="Google Shape;81;p8"/>
          <p:cNvGrpSpPr/>
          <p:nvPr/>
        </p:nvGrpSpPr>
        <p:grpSpPr bwMode="auto">
          <a:xfrm flipH="1">
            <a:off x="227925" y="229406"/>
            <a:ext cx="882480" cy="329031"/>
            <a:chOff x="4042650" y="642025"/>
            <a:chExt cx="1154625" cy="430500"/>
          </a:xfrm>
        </p:grpSpPr>
        <p:sp>
          <p:nvSpPr>
            <p:cNvPr id="82" name="Google Shape;82;p8"/>
            <p:cNvSpPr/>
            <p:nvPr/>
          </p:nvSpPr>
          <p:spPr bwMode="auto">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 name="Google Shape;83;p8"/>
            <p:cNvSpPr/>
            <p:nvPr/>
          </p:nvSpPr>
          <p:spPr bwMode="auto">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4" name="Google Shape;84;p8"/>
          <p:cNvGrpSpPr/>
          <p:nvPr/>
        </p:nvGrpSpPr>
        <p:grpSpPr bwMode="auto">
          <a:xfrm rot="10800000" flipH="1">
            <a:off x="1110402" y="142362"/>
            <a:ext cx="2724785" cy="350704"/>
            <a:chOff x="198225" y="4390550"/>
            <a:chExt cx="3765074" cy="484600"/>
          </a:xfrm>
        </p:grpSpPr>
        <p:sp>
          <p:nvSpPr>
            <p:cNvPr id="85" name="Google Shape;85;p8"/>
            <p:cNvSpPr/>
            <p:nvPr/>
          </p:nvSpPr>
          <p:spPr bwMode="auto">
            <a:xfrm>
              <a:off x="198225" y="4390550"/>
              <a:ext cx="3580525" cy="392325"/>
            </a:xfrm>
            <a:custGeom>
              <a:avLst/>
              <a:gdLst/>
              <a:ahLst/>
              <a:cxnLst/>
              <a:rect l="l" t="t" r="r" b="b"/>
              <a:pathLst>
                <a:path w="143221" h="15693" fill="none" stroke="1"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6" name="Google Shape;86;p8"/>
            <p:cNvSpPr/>
            <p:nvPr/>
          </p:nvSpPr>
          <p:spPr bwMode="auto">
            <a:xfrm>
              <a:off x="3778725" y="4690575"/>
              <a:ext cx="184575" cy="184575"/>
            </a:xfrm>
            <a:custGeom>
              <a:avLst/>
              <a:gdLst/>
              <a:ahLst/>
              <a:cxnLst/>
              <a:rect l="l" t="t" r="r" b="b"/>
              <a:pathLst>
                <a:path w="7383" h="7383" fill="none" stroke="1"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7" name="Google Shape;87;p8"/>
          <p:cNvGrpSpPr/>
          <p:nvPr/>
        </p:nvGrpSpPr>
        <p:grpSpPr bwMode="auto">
          <a:xfrm rot="10800000">
            <a:off x="5703652" y="4507924"/>
            <a:ext cx="2724785" cy="350704"/>
            <a:chOff x="198225" y="4390550"/>
            <a:chExt cx="3765074" cy="484600"/>
          </a:xfrm>
        </p:grpSpPr>
        <p:sp>
          <p:nvSpPr>
            <p:cNvPr id="88" name="Google Shape;88;p8"/>
            <p:cNvSpPr/>
            <p:nvPr/>
          </p:nvSpPr>
          <p:spPr bwMode="auto">
            <a:xfrm>
              <a:off x="198225" y="4390550"/>
              <a:ext cx="3580525" cy="392325"/>
            </a:xfrm>
            <a:custGeom>
              <a:avLst/>
              <a:gdLst/>
              <a:ahLst/>
              <a:cxnLst/>
              <a:rect l="l" t="t" r="r" b="b"/>
              <a:pathLst>
                <a:path w="143221" h="15693" fill="none" stroke="1"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 name="Google Shape;89;p8"/>
            <p:cNvSpPr/>
            <p:nvPr/>
          </p:nvSpPr>
          <p:spPr bwMode="auto">
            <a:xfrm>
              <a:off x="3778725" y="4690575"/>
              <a:ext cx="184575" cy="184575"/>
            </a:xfrm>
            <a:custGeom>
              <a:avLst/>
              <a:gdLst/>
              <a:ahLst/>
              <a:cxnLst/>
              <a:rect l="l" t="t" r="r" b="b"/>
              <a:pathLst>
                <a:path w="7383" h="7383" fill="none" stroke="1"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90" name="Google Shape;90;p8"/>
          <p:cNvSpPr/>
          <p:nvPr/>
        </p:nvSpPr>
        <p:spPr bwMode="auto">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bg>
      <p:bgPr shadeToTitle="0">
        <a:blipFill>
          <a:blip r:embed="rId2">
            <a:alphaModFix/>
          </a:blip>
          <a:stretch/>
        </a:blipFill>
      </p:bgPr>
    </p:bg>
    <p:spTree>
      <p:nvGrpSpPr>
        <p:cNvPr id="1" name=""/>
        <p:cNvGrpSpPr/>
        <p:nvPr/>
      </p:nvGrpSpPr>
      <p:grpSpPr bwMode="auto">
        <a:xfrm>
          <a:off x="0" y="0"/>
          <a:ext cx="0" cy="0"/>
          <a:chOff x="0" y="0"/>
          <a:chExt cx="0" cy="0"/>
        </a:xfrm>
      </p:grpSpPr>
      <p:sp>
        <p:nvSpPr>
          <p:cNvPr id="92" name="Google Shape;92;p9"/>
          <p:cNvSpPr txBox="1">
            <a:spLocks noGrp="1"/>
          </p:cNvSpPr>
          <p:nvPr>
            <p:ph type="title"/>
          </p:nvPr>
        </p:nvSpPr>
        <p:spPr bwMode="auto">
          <a:xfrm>
            <a:off x="1204500" y="1289350"/>
            <a:ext cx="45912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93" name="Google Shape;93;p9"/>
          <p:cNvSpPr txBox="1">
            <a:spLocks noGrp="1"/>
          </p:cNvSpPr>
          <p:nvPr>
            <p:ph type="subTitle" idx="1"/>
          </p:nvPr>
        </p:nvSpPr>
        <p:spPr bwMode="auto">
          <a:xfrm>
            <a:off x="1204500" y="2131150"/>
            <a:ext cx="4591200" cy="1569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94" name="Google Shape;94;p9"/>
          <p:cNvSpPr/>
          <p:nvPr/>
        </p:nvSpPr>
        <p:spPr bwMode="auto">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95" name="Google Shape;95;p9"/>
          <p:cNvPicPr/>
          <p:nvPr/>
        </p:nvPicPr>
        <p:blipFill>
          <a:blip r:embed="rId3">
            <a:alphaModFix/>
          </a:blip>
          <a:stretch/>
        </p:blipFill>
        <p:spPr bwMode="auto">
          <a:xfrm rot="5400000">
            <a:off x="6266878" y="857225"/>
            <a:ext cx="3268650" cy="1980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97" name="Google Shape;97;p10"/>
          <p:cNvSpPr txBox="1">
            <a:spLocks noGrp="1"/>
          </p:cNvSpPr>
          <p:nvPr>
            <p:ph type="title"/>
          </p:nvPr>
        </p:nvSpPr>
        <p:spPr bwMode="auto">
          <a:xfrm>
            <a:off x="4874100" y="3495900"/>
            <a:ext cx="3556800" cy="11082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sz="3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dk1"/>
        </a:solidFill>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1pPr>
            <a:lvl2pPr lvl="1">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2pPr>
            <a:lvl3pPr lvl="2">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3pPr>
            <a:lvl4pPr lvl="3">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4pPr>
            <a:lvl5pPr lvl="4">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5pPr>
            <a:lvl6pPr lvl="5">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6pPr>
            <a:lvl7pPr lvl="6">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7pPr>
            <a:lvl8pPr lvl="7">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8pPr>
            <a:lvl9pPr lvl="8">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defRPr>
            </a:lvl9pPr>
          </a:lstStyle>
          <a:p>
            <a:pPr>
              <a:defRPr/>
            </a:pPr>
            <a:endParaRPr/>
          </a:p>
        </p:txBody>
      </p:sp>
      <p:sp>
        <p:nvSpPr>
          <p:cNvPr id="7" name="Google Shape;7;p1"/>
          <p:cNvSpPr txBox="1">
            <a:spLocks noGrp="1"/>
          </p:cNvSpPr>
          <p:nvPr>
            <p:ph type="body" idx="1"/>
          </p:nvPr>
        </p:nvSpPr>
        <p:spPr bwMode="auto">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rgbClr val="0E2A47"/>
        </a:solidFill>
      </p:bgPr>
    </p:bg>
    <p:spTree>
      <p:nvGrpSpPr>
        <p:cNvPr id="1" name=""/>
        <p:cNvGrpSpPr/>
        <p:nvPr/>
      </p:nvGrpSpPr>
      <p:grpSpPr bwMode="auto">
        <a:xfrm>
          <a:off x="0" y="0"/>
          <a:ext cx="0" cy="0"/>
          <a:chOff x="0" y="0"/>
          <a:chExt cx="0" cy="0"/>
        </a:xfrm>
      </p:grpSpPr>
      <p:sp>
        <p:nvSpPr>
          <p:cNvPr id="106" name="Google Shape;106;p13"/>
          <p:cNvSpPr txBox="1">
            <a:spLocks noGrp="1"/>
          </p:cNvSpPr>
          <p:nvPr>
            <p:ph type="title"/>
          </p:nvPr>
        </p:nvSpPr>
        <p:spPr bwMode="auto">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defRPr>
            </a:lvl9pPr>
          </a:lstStyle>
          <a:p>
            <a:pPr>
              <a:defRPr/>
            </a:pPr>
            <a:endParaRPr/>
          </a:p>
        </p:txBody>
      </p:sp>
      <p:sp>
        <p:nvSpPr>
          <p:cNvPr id="107" name="Google Shape;107;p13"/>
          <p:cNvSpPr txBox="1">
            <a:spLocks noGrp="1"/>
          </p:cNvSpPr>
          <p:nvPr>
            <p:ph type="body" idx="1"/>
          </p:nvPr>
        </p:nvSpPr>
        <p:spPr bwMode="auto">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1pPr>
            <a:lvl2pPr marL="914400" lvl="1"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2pPr>
            <a:lvl3pPr marL="1371600" lvl="2"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3pPr>
            <a:lvl4pPr marL="1828800" lvl="3"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4pPr>
            <a:lvl5pPr marL="2286000" lvl="4"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5pPr>
            <a:lvl6pPr marL="2743200" lvl="5"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6pPr>
            <a:lvl7pPr marL="3200400" lvl="6"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7pPr>
            <a:lvl8pPr marL="3657600" lvl="7"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8pPr>
            <a:lvl9pPr marL="4114800" lvl="8"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61" r:id="rId1"/>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media1.svg"/><Relationship Id="rId5" Type="http://schemas.openxmlformats.org/officeDocument/2006/relationships/image" Target="../media/image6.png"/><Relationship Id="rId6" Type="http://schemas.openxmlformats.org/officeDocument/2006/relationships/image" Target="../media/media2.svg"/><Relationship Id="rId7" Type="http://schemas.openxmlformats.org/officeDocument/2006/relationships/image" Target="../media/image7.png"/><Relationship Id="rId8" Type="http://schemas.openxmlformats.org/officeDocument/2006/relationships/image" Target="../media/media3.svg"/><Relationship Id="rId9" Type="http://schemas.openxmlformats.org/officeDocument/2006/relationships/image" Target="../media/image8.png"/><Relationship Id="rId10" Type="http://schemas.openxmlformats.org/officeDocument/2006/relationships/image" Target="../media/media4.svg"/><Relationship Id="rId11" Type="http://schemas.openxmlformats.org/officeDocument/2006/relationships/image" Target="../media/image9.png"/><Relationship Id="rId12" Type="http://schemas.openxmlformats.org/officeDocument/2006/relationships/image" Target="../media/media5.sv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3" name="Google Shape;113;p15"/>
          <p:cNvSpPr/>
          <p:nvPr/>
        </p:nvSpPr>
        <p:spPr bwMode="auto">
          <a:xfrm rot="10800000" flipH="1">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 name="Google Shape;114;p15"/>
          <p:cNvSpPr/>
          <p:nvPr/>
        </p:nvSpPr>
        <p:spPr bwMode="auto">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 name="Google Shape;115;p15"/>
          <p:cNvSpPr txBox="1">
            <a:spLocks noGrp="1"/>
          </p:cNvSpPr>
          <p:nvPr>
            <p:ph type="ctrTitle"/>
          </p:nvPr>
        </p:nvSpPr>
        <p:spPr bwMode="auto">
          <a:xfrm>
            <a:off x="859038" y="734775"/>
            <a:ext cx="3090300" cy="2732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lang="fr-FR" sz="4800"/>
              <a:t>Goatek</a:t>
            </a:r>
            <a:r>
              <a:rPr lang="fr-FR" sz="4800"/>
              <a:t> </a:t>
            </a:r>
            <a:r>
              <a:rPr lang="fr-FR" sz="4800"/>
              <a:t>Synthra</a:t>
            </a:r>
            <a:endParaRPr sz="4800"/>
          </a:p>
        </p:txBody>
      </p:sp>
      <p:sp>
        <p:nvSpPr>
          <p:cNvPr id="116" name="Google Shape;116;p15"/>
          <p:cNvSpPr txBox="1">
            <a:spLocks noGrp="1"/>
          </p:cNvSpPr>
          <p:nvPr>
            <p:ph type="subTitle" idx="1"/>
          </p:nvPr>
        </p:nvSpPr>
        <p:spPr bwMode="auto">
          <a:xfrm>
            <a:off x="859038" y="3466975"/>
            <a:ext cx="30903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fr-FR"/>
              <a:t>Votre secrétaire numérique</a:t>
            </a:r>
            <a:endParaRPr/>
          </a:p>
        </p:txBody>
      </p:sp>
      <p:pic>
        <p:nvPicPr>
          <p:cNvPr id="117" name="Google Shape;117;p15"/>
          <p:cNvPicPr/>
          <p:nvPr/>
        </p:nvPicPr>
        <p:blipFill>
          <a:blip r:embed="rId3">
            <a:alphaModFix/>
          </a:blip>
          <a:stretch/>
        </p:blipFill>
        <p:spPr bwMode="auto">
          <a:xfrm>
            <a:off x="6702242" y="-259000"/>
            <a:ext cx="2441750" cy="1479701"/>
          </a:xfrm>
          <a:prstGeom prst="rect">
            <a:avLst/>
          </a:prstGeom>
          <a:noFill/>
          <a:ln>
            <a:noFill/>
          </a:ln>
        </p:spPr>
      </p:pic>
      <p:pic>
        <p:nvPicPr>
          <p:cNvPr id="118" name="Google Shape;118;p15"/>
          <p:cNvPicPr/>
          <p:nvPr/>
        </p:nvPicPr>
        <p:blipFill>
          <a:blip r:embed="rId3">
            <a:alphaModFix/>
          </a:blip>
          <a:stretch/>
        </p:blipFill>
        <p:spPr bwMode="auto">
          <a:xfrm>
            <a:off x="3663692" y="3663800"/>
            <a:ext cx="2441750" cy="1479701"/>
          </a:xfrm>
          <a:prstGeom prst="rect">
            <a:avLst/>
          </a:prstGeom>
          <a:noFill/>
          <a:ln>
            <a:noFill/>
          </a:ln>
        </p:spPr>
      </p:pic>
      <p:grpSp>
        <p:nvGrpSpPr>
          <p:cNvPr id="119" name="Google Shape;119;p15"/>
          <p:cNvGrpSpPr/>
          <p:nvPr/>
        </p:nvGrpSpPr>
        <p:grpSpPr bwMode="auto">
          <a:xfrm>
            <a:off x="0" y="4315106"/>
            <a:ext cx="3765074" cy="484600"/>
            <a:chOff x="198225" y="4390550"/>
            <a:chExt cx="3765074" cy="484600"/>
          </a:xfrm>
        </p:grpSpPr>
        <p:sp>
          <p:nvSpPr>
            <p:cNvPr id="120" name="Google Shape;120;p15"/>
            <p:cNvSpPr/>
            <p:nvPr/>
          </p:nvSpPr>
          <p:spPr bwMode="auto">
            <a:xfrm>
              <a:off x="198225" y="4390550"/>
              <a:ext cx="3580525" cy="392325"/>
            </a:xfrm>
            <a:custGeom>
              <a:avLst/>
              <a:gdLst/>
              <a:ahLst/>
              <a:cxnLst/>
              <a:rect l="l" t="t" r="r" b="b"/>
              <a:pathLst>
                <a:path w="143221" h="15693" fill="none" stroke="1"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 name="Google Shape;121;p15"/>
            <p:cNvSpPr/>
            <p:nvPr/>
          </p:nvSpPr>
          <p:spPr bwMode="auto">
            <a:xfrm>
              <a:off x="3778725" y="4690575"/>
              <a:ext cx="184575" cy="184575"/>
            </a:xfrm>
            <a:custGeom>
              <a:avLst/>
              <a:gdLst/>
              <a:ahLst/>
              <a:cxnLst/>
              <a:rect l="l" t="t" r="r" b="b"/>
              <a:pathLst>
                <a:path w="7383" h="7383" fill="none" stroke="1"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2" name="Google Shape;122;p15"/>
          <p:cNvGrpSpPr/>
          <p:nvPr/>
        </p:nvGrpSpPr>
        <p:grpSpPr bwMode="auto">
          <a:xfrm rot="5400000">
            <a:off x="8221473" y="1594645"/>
            <a:ext cx="871512" cy="467554"/>
            <a:chOff x="773350" y="518000"/>
            <a:chExt cx="2757950" cy="1479600"/>
          </a:xfrm>
        </p:grpSpPr>
        <p:sp>
          <p:nvSpPr>
            <p:cNvPr id="123" name="Google Shape;123;p15"/>
            <p:cNvSpPr/>
            <p:nvPr/>
          </p:nvSpPr>
          <p:spPr bwMode="auto">
            <a:xfrm>
              <a:off x="2582699"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 name="Google Shape;124;p15"/>
            <p:cNvSpPr/>
            <p:nvPr/>
          </p:nvSpPr>
          <p:spPr bwMode="auto">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 name="Google Shape;125;p15"/>
            <p:cNvSpPr/>
            <p:nvPr/>
          </p:nvSpPr>
          <p:spPr bwMode="auto">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pic>
        <p:nvPicPr>
          <p:cNvPr id="126" name="Google Shape;126;p15"/>
          <p:cNvPicPr/>
          <p:nvPr/>
        </p:nvPicPr>
        <p:blipFill>
          <a:blip r:embed="rId4">
            <a:alphaModFix/>
          </a:blip>
          <a:stretch/>
        </p:blipFill>
        <p:spPr bwMode="auto">
          <a:xfrm>
            <a:off x="4302658" y="522557"/>
            <a:ext cx="3982300" cy="3775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80838322" name="Google Shape;803;p30"/>
          <p:cNvSpPr txBox="1">
            <a:spLocks noGrp="1"/>
          </p:cNvSpPr>
          <p:nvPr>
            <p:ph type="title"/>
          </p:nvPr>
        </p:nvSpPr>
        <p:spPr bwMode="auto">
          <a:xfrm>
            <a:off x="720000" y="437099"/>
            <a:ext cx="7704000" cy="5726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fr-FR"/>
              <a:t>Quels difficultés et leurs solutions ?</a:t>
            </a:r>
            <a:endParaRPr/>
          </a:p>
        </p:txBody>
      </p:sp>
      <p:grpSp>
        <p:nvGrpSpPr>
          <p:cNvPr id="922998573" name="Google Shape;808;p30"/>
          <p:cNvGrpSpPr/>
          <p:nvPr/>
        </p:nvGrpSpPr>
        <p:grpSpPr bwMode="auto">
          <a:xfrm rot="0" flipH="0" flipV="0">
            <a:off x="1077320" y="2036089"/>
            <a:ext cx="1891195" cy="1420574"/>
            <a:chOff x="0" y="0"/>
            <a:chExt cx="1891195" cy="1420574"/>
          </a:xfrm>
        </p:grpSpPr>
        <p:sp>
          <p:nvSpPr>
            <p:cNvPr id="1197646487" name="Google Shape;809;p30"/>
            <p:cNvSpPr/>
            <p:nvPr/>
          </p:nvSpPr>
          <p:spPr bwMode="auto">
            <a:xfrm>
              <a:off x="485805"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en" sz="2400" b="1">
                  <a:solidFill>
                    <a:schemeClr val="lt1"/>
                  </a:solidFill>
                  <a:latin typeface="IBM Plex Sans"/>
                  <a:ea typeface="IBM Plex Sans"/>
                  <a:cs typeface="IBM Plex Sans"/>
                </a:rPr>
                <a:t>01</a:t>
              </a:r>
              <a:endParaRPr sz="1800" b="1">
                <a:solidFill>
                  <a:schemeClr val="lt1"/>
                </a:solidFill>
                <a:latin typeface="IBM Plex Sans"/>
                <a:ea typeface="IBM Plex Sans"/>
                <a:cs typeface="IBM Plex Sans"/>
              </a:endParaRPr>
            </a:p>
          </p:txBody>
        </p:sp>
        <p:sp>
          <p:nvSpPr>
            <p:cNvPr id="153970140" name="Google Shape;810;p30"/>
            <p:cNvSpPr txBox="1"/>
            <p:nvPr/>
          </p:nvSpPr>
          <p:spPr bwMode="auto">
            <a:xfrm flipH="0" flipV="0">
              <a:off x="0" y="1088775"/>
              <a:ext cx="1891195"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Prompting</a:t>
              </a:r>
              <a:endParaRPr sz="2500" b="1">
                <a:solidFill>
                  <a:schemeClr val="lt1"/>
                </a:solidFill>
                <a:latin typeface="IBM Plex Sans"/>
                <a:ea typeface="IBM Plex Sans"/>
                <a:cs typeface="IBM Plex Sans"/>
              </a:endParaRPr>
            </a:p>
          </p:txBody>
        </p:sp>
      </p:grpSp>
      <p:grpSp>
        <p:nvGrpSpPr>
          <p:cNvPr id="584057700" name="Google Shape;817;p30"/>
          <p:cNvGrpSpPr/>
          <p:nvPr/>
        </p:nvGrpSpPr>
        <p:grpSpPr bwMode="auto">
          <a:xfrm rot="0" flipH="0" flipV="0">
            <a:off x="3499506" y="2037600"/>
            <a:ext cx="2124000" cy="1724399"/>
            <a:chOff x="0" y="0"/>
            <a:chExt cx="2124000" cy="1724399"/>
          </a:xfrm>
        </p:grpSpPr>
        <p:sp>
          <p:nvSpPr>
            <p:cNvPr id="2130021548" name="Google Shape;818;p30"/>
            <p:cNvSpPr>
              <a:spLocks noChangeAspect="1"/>
            </p:cNvSpPr>
            <p:nvPr/>
          </p:nvSpPr>
          <p:spPr bwMode="auto">
            <a:xfrm>
              <a:off x="528456" y="0"/>
              <a:ext cx="1067086" cy="1069544"/>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en" sz="2800" b="1">
                  <a:solidFill>
                    <a:schemeClr val="lt1"/>
                  </a:solidFill>
                  <a:latin typeface="IBM Plex Sans"/>
                  <a:ea typeface="IBM Plex Sans"/>
                  <a:cs typeface="IBM Plex Sans"/>
                </a:rPr>
                <a:t>02</a:t>
              </a:r>
              <a:endParaRPr sz="1800" b="1">
                <a:solidFill>
                  <a:schemeClr val="lt1"/>
                </a:solidFill>
                <a:latin typeface="IBM Plex Sans"/>
                <a:ea typeface="IBM Plex Sans"/>
                <a:cs typeface="IBM Plex Sans"/>
              </a:endParaRPr>
            </a:p>
          </p:txBody>
        </p:sp>
        <p:sp>
          <p:nvSpPr>
            <p:cNvPr id="468033930" name="Google Shape;819;p30"/>
            <p:cNvSpPr txBox="1">
              <a:spLocks noChangeAspect="1"/>
            </p:cNvSpPr>
            <p:nvPr/>
          </p:nvSpPr>
          <p:spPr bwMode="auto">
            <a:xfrm>
              <a:off x="0" y="1321636"/>
              <a:ext cx="2124000" cy="402763"/>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800" b="1">
                  <a:solidFill>
                    <a:schemeClr val="lt1"/>
                  </a:solidFill>
                  <a:latin typeface="IBM Plex Sans"/>
                  <a:ea typeface="IBM Plex Sans"/>
                  <a:cs typeface="IBM Plex Sans"/>
                </a:rPr>
                <a:t>Mails</a:t>
              </a:r>
              <a:endParaRPr sz="2500" b="1">
                <a:solidFill>
                  <a:schemeClr val="lt1"/>
                </a:solidFill>
                <a:latin typeface="IBM Plex Sans"/>
                <a:ea typeface="IBM Plex Sans"/>
                <a:cs typeface="IBM Plex Sans"/>
              </a:endParaRPr>
            </a:p>
          </p:txBody>
        </p:sp>
      </p:grpSp>
      <p:grpSp>
        <p:nvGrpSpPr>
          <p:cNvPr id="312335901" name="Google Shape;817;p30"/>
          <p:cNvGrpSpPr/>
          <p:nvPr/>
        </p:nvGrpSpPr>
        <p:grpSpPr bwMode="auto">
          <a:xfrm rot="0" flipH="0" flipV="0">
            <a:off x="6202299" y="2036089"/>
            <a:ext cx="1753799" cy="1420574"/>
            <a:chOff x="0" y="0"/>
            <a:chExt cx="1753799" cy="1420574"/>
          </a:xfrm>
        </p:grpSpPr>
        <p:sp>
          <p:nvSpPr>
            <p:cNvPr id="2129632777" name="Google Shape;818;p30"/>
            <p:cNvSpPr/>
            <p:nvPr/>
          </p:nvSpPr>
          <p:spPr bwMode="auto">
            <a:xfrm>
              <a:off x="436349"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400" b="1">
                  <a:solidFill>
                    <a:schemeClr val="lt1"/>
                  </a:solidFill>
                  <a:latin typeface="IBM Plex Sans"/>
                  <a:ea typeface="IBM Plex Sans"/>
                  <a:cs typeface="IBM Plex Sans"/>
                </a:rPr>
                <a:t>03</a:t>
              </a:r>
              <a:endParaRPr sz="1800" b="1">
                <a:solidFill>
                  <a:schemeClr val="lt1"/>
                </a:solidFill>
                <a:latin typeface="IBM Plex Sans"/>
                <a:ea typeface="IBM Plex Sans"/>
                <a:cs typeface="IBM Plex Sans"/>
              </a:endParaRPr>
            </a:p>
          </p:txBody>
        </p:sp>
        <p:sp>
          <p:nvSpPr>
            <p:cNvPr id="612432743" name="Google Shape;819;p30"/>
            <p:cNvSpPr txBox="1"/>
            <p:nvPr/>
          </p:nvSpPr>
          <p:spPr bwMode="auto">
            <a:xfrm>
              <a:off x="0" y="1088775"/>
              <a:ext cx="1753799"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Thèmes</a:t>
              </a:r>
              <a:endParaRPr sz="2500" b="1">
                <a:solidFill>
                  <a:schemeClr val="lt1"/>
                </a:solidFill>
                <a:latin typeface="IBM Plex Sans"/>
                <a:ea typeface="IBM Plex Sans"/>
                <a:cs typeface="IBM Plex Sans"/>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1000" advClick="1">
        <p159:morph option="byObject"/>
      </p:transition>
    </mc:Choice>
    <mc:Fallback>
      <p:transition spd="med" advClick="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31186369" name="Google Shape;803;p30"/>
          <p:cNvSpPr txBox="1">
            <a:spLocks noGrp="1"/>
          </p:cNvSpPr>
          <p:nvPr>
            <p:ph type="title"/>
          </p:nvPr>
        </p:nvSpPr>
        <p:spPr bwMode="auto">
          <a:xfrm>
            <a:off x="720000" y="437099"/>
            <a:ext cx="7704000" cy="5726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fr-FR"/>
              <a:t>Quels difficultés et leurs solutions ?</a:t>
            </a:r>
            <a:endParaRPr/>
          </a:p>
        </p:txBody>
      </p:sp>
      <p:grpSp>
        <p:nvGrpSpPr>
          <p:cNvPr id="1151635574" name="Google Shape;808;p30"/>
          <p:cNvGrpSpPr/>
          <p:nvPr/>
        </p:nvGrpSpPr>
        <p:grpSpPr bwMode="auto">
          <a:xfrm rot="0" flipH="0" flipV="0">
            <a:off x="1077320" y="2036089"/>
            <a:ext cx="1891195" cy="1420574"/>
            <a:chOff x="0" y="0"/>
            <a:chExt cx="1891195" cy="1420574"/>
          </a:xfrm>
        </p:grpSpPr>
        <p:sp>
          <p:nvSpPr>
            <p:cNvPr id="393852838" name="Google Shape;809;p30"/>
            <p:cNvSpPr/>
            <p:nvPr/>
          </p:nvSpPr>
          <p:spPr bwMode="auto">
            <a:xfrm>
              <a:off x="485805"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en" sz="2400" b="1">
                  <a:solidFill>
                    <a:schemeClr val="lt1"/>
                  </a:solidFill>
                  <a:latin typeface="IBM Plex Sans"/>
                  <a:ea typeface="IBM Plex Sans"/>
                  <a:cs typeface="IBM Plex Sans"/>
                </a:rPr>
                <a:t>01</a:t>
              </a:r>
              <a:endParaRPr sz="1800" b="1">
                <a:solidFill>
                  <a:schemeClr val="lt1"/>
                </a:solidFill>
                <a:latin typeface="IBM Plex Sans"/>
                <a:ea typeface="IBM Plex Sans"/>
                <a:cs typeface="IBM Plex Sans"/>
              </a:endParaRPr>
            </a:p>
          </p:txBody>
        </p:sp>
        <p:sp>
          <p:nvSpPr>
            <p:cNvPr id="1691650041" name="Google Shape;810;p30"/>
            <p:cNvSpPr txBox="1"/>
            <p:nvPr/>
          </p:nvSpPr>
          <p:spPr bwMode="auto">
            <a:xfrm flipH="0" flipV="0">
              <a:off x="0" y="1088775"/>
              <a:ext cx="1891195"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Prompting</a:t>
              </a:r>
              <a:endParaRPr sz="2500" b="1">
                <a:solidFill>
                  <a:schemeClr val="lt1"/>
                </a:solidFill>
                <a:latin typeface="IBM Plex Sans"/>
                <a:ea typeface="IBM Plex Sans"/>
                <a:cs typeface="IBM Plex Sans"/>
              </a:endParaRPr>
            </a:p>
          </p:txBody>
        </p:sp>
      </p:grpSp>
      <p:grpSp>
        <p:nvGrpSpPr>
          <p:cNvPr id="1601382033" name="Google Shape;817;p30"/>
          <p:cNvGrpSpPr/>
          <p:nvPr/>
        </p:nvGrpSpPr>
        <p:grpSpPr bwMode="auto">
          <a:xfrm rot="0" flipH="0" flipV="0">
            <a:off x="3646001" y="2036089"/>
            <a:ext cx="1753799" cy="1420574"/>
            <a:chOff x="0" y="0"/>
            <a:chExt cx="1753799" cy="1420574"/>
          </a:xfrm>
        </p:grpSpPr>
        <p:sp>
          <p:nvSpPr>
            <p:cNvPr id="94957144" name="Google Shape;818;p30"/>
            <p:cNvSpPr/>
            <p:nvPr/>
          </p:nvSpPr>
          <p:spPr bwMode="auto">
            <a:xfrm>
              <a:off x="436349"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en" sz="2400" b="1">
                  <a:solidFill>
                    <a:schemeClr val="lt1"/>
                  </a:solidFill>
                  <a:latin typeface="IBM Plex Sans"/>
                  <a:ea typeface="IBM Plex Sans"/>
                  <a:cs typeface="IBM Plex Sans"/>
                </a:rPr>
                <a:t>02</a:t>
              </a:r>
              <a:endParaRPr sz="1800" b="1">
                <a:solidFill>
                  <a:schemeClr val="lt1"/>
                </a:solidFill>
                <a:latin typeface="IBM Plex Sans"/>
                <a:ea typeface="IBM Plex Sans"/>
                <a:cs typeface="IBM Plex Sans"/>
              </a:endParaRPr>
            </a:p>
          </p:txBody>
        </p:sp>
        <p:sp>
          <p:nvSpPr>
            <p:cNvPr id="1573101740" name="Google Shape;819;p30"/>
            <p:cNvSpPr txBox="1"/>
            <p:nvPr/>
          </p:nvSpPr>
          <p:spPr bwMode="auto">
            <a:xfrm>
              <a:off x="0" y="1088775"/>
              <a:ext cx="1753799"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Mails</a:t>
              </a:r>
              <a:endParaRPr sz="2500" b="1">
                <a:solidFill>
                  <a:schemeClr val="lt1"/>
                </a:solidFill>
                <a:latin typeface="IBM Plex Sans"/>
                <a:ea typeface="IBM Plex Sans"/>
                <a:cs typeface="IBM Plex Sans"/>
              </a:endParaRPr>
            </a:p>
          </p:txBody>
        </p:sp>
      </p:grpSp>
      <p:grpSp>
        <p:nvGrpSpPr>
          <p:cNvPr id="1343382410" name="Google Shape;817;p30"/>
          <p:cNvGrpSpPr/>
          <p:nvPr/>
        </p:nvGrpSpPr>
        <p:grpSpPr bwMode="auto">
          <a:xfrm rot="0" flipH="0" flipV="0">
            <a:off x="6054203" y="2037600"/>
            <a:ext cx="2124000" cy="1724399"/>
            <a:chOff x="0" y="0"/>
            <a:chExt cx="2124000" cy="1724399"/>
          </a:xfrm>
        </p:grpSpPr>
        <p:sp>
          <p:nvSpPr>
            <p:cNvPr id="892597049" name="Google Shape;818;p30"/>
            <p:cNvSpPr>
              <a:spLocks noChangeAspect="1"/>
            </p:cNvSpPr>
            <p:nvPr/>
          </p:nvSpPr>
          <p:spPr bwMode="auto">
            <a:xfrm>
              <a:off x="528456" y="0"/>
              <a:ext cx="1067086" cy="1069544"/>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800" b="1">
                  <a:solidFill>
                    <a:schemeClr val="lt1"/>
                  </a:solidFill>
                  <a:latin typeface="IBM Plex Sans"/>
                  <a:ea typeface="IBM Plex Sans"/>
                  <a:cs typeface="IBM Plex Sans"/>
                </a:rPr>
                <a:t>03</a:t>
              </a:r>
              <a:endParaRPr sz="1800" b="1">
                <a:solidFill>
                  <a:schemeClr val="lt1"/>
                </a:solidFill>
                <a:latin typeface="IBM Plex Sans"/>
                <a:ea typeface="IBM Plex Sans"/>
                <a:cs typeface="IBM Plex Sans"/>
              </a:endParaRPr>
            </a:p>
          </p:txBody>
        </p:sp>
        <p:sp>
          <p:nvSpPr>
            <p:cNvPr id="1471868876" name="Google Shape;819;p30"/>
            <p:cNvSpPr txBox="1">
              <a:spLocks noChangeAspect="1"/>
            </p:cNvSpPr>
            <p:nvPr/>
          </p:nvSpPr>
          <p:spPr bwMode="auto">
            <a:xfrm>
              <a:off x="0" y="1321636"/>
              <a:ext cx="2124000" cy="402763"/>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800" b="1">
                  <a:solidFill>
                    <a:schemeClr val="lt1"/>
                  </a:solidFill>
                  <a:latin typeface="IBM Plex Sans"/>
                  <a:ea typeface="IBM Plex Sans"/>
                  <a:cs typeface="IBM Plex Sans"/>
                </a:rPr>
                <a:t>Thèmes</a:t>
              </a:r>
              <a:endParaRPr sz="2500" b="1">
                <a:solidFill>
                  <a:schemeClr val="lt1"/>
                </a:solidFill>
                <a:latin typeface="IBM Plex Sans"/>
                <a:ea typeface="IBM Plex Sans"/>
                <a:cs typeface="IBM Plex Sans"/>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1000" advClick="1">
        <p159:morph option="byObject"/>
      </p:transition>
    </mc:Choice>
    <mc:Fallback>
      <p:transition spd="med" advClick="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74" name="Google Shape;1074;p38"/>
          <p:cNvSpPr txBox="1">
            <a:spLocks noGrp="1"/>
          </p:cNvSpPr>
          <p:nvPr>
            <p:ph type="title"/>
          </p:nvPr>
        </p:nvSpPr>
        <p:spPr bwMode="auto">
          <a:xfrm flipH="0" flipV="0">
            <a:off x="721074" y="152331"/>
            <a:ext cx="7704000" cy="1202770"/>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fr-FR"/>
              <a:t>Temps passé sur les différentes parties</a:t>
            </a:r>
            <a:endParaRPr/>
          </a:p>
        </p:txBody>
      </p:sp>
      <p:grpSp>
        <p:nvGrpSpPr>
          <p:cNvPr id="1076" name="Google Shape;1076;p38"/>
          <p:cNvGrpSpPr/>
          <p:nvPr/>
        </p:nvGrpSpPr>
        <p:grpSpPr bwMode="auto">
          <a:xfrm>
            <a:off x="5959342" y="4052246"/>
            <a:ext cx="2285701" cy="663600"/>
            <a:chOff x="5541224" y="3404650"/>
            <a:chExt cx="2285701" cy="663600"/>
          </a:xfrm>
        </p:grpSpPr>
        <p:sp>
          <p:nvSpPr>
            <p:cNvPr id="1077" name="Google Shape;1077;p38"/>
            <p:cNvSpPr txBox="1"/>
            <p:nvPr/>
          </p:nvSpPr>
          <p:spPr bwMode="auto">
            <a:xfrm>
              <a:off x="5541224" y="3404650"/>
              <a:ext cx="2285700" cy="33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3 mois</a:t>
              </a:r>
              <a:endParaRPr sz="2500" b="1">
                <a:solidFill>
                  <a:schemeClr val="lt1"/>
                </a:solidFill>
                <a:latin typeface="IBM Plex Sans"/>
                <a:ea typeface="IBM Plex Sans"/>
                <a:cs typeface="IBM Plex Sans"/>
              </a:endParaRPr>
            </a:p>
          </p:txBody>
        </p:sp>
        <p:sp>
          <p:nvSpPr>
            <p:cNvPr id="1078" name="Google Shape;1078;p38"/>
            <p:cNvSpPr txBox="1"/>
            <p:nvPr/>
          </p:nvSpPr>
          <p:spPr bwMode="auto">
            <a:xfrm>
              <a:off x="5541225" y="3736450"/>
              <a:ext cx="2285700" cy="33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a:solidFill>
                    <a:schemeClr val="lt1"/>
                  </a:solidFill>
                  <a:latin typeface="IBM Plex Sans Medium"/>
                  <a:ea typeface="IBM Plex Sans Medium"/>
                  <a:cs typeface="IBM Plex Sans Medium"/>
                </a:rPr>
                <a:t>Durée du projet</a:t>
              </a:r>
              <a:endParaRPr>
                <a:solidFill>
                  <a:schemeClr val="lt1"/>
                </a:solidFill>
                <a:latin typeface="IBM Plex Sans Medium"/>
                <a:ea typeface="IBM Plex Sans Medium"/>
                <a:cs typeface="IBM Plex Sans Medium"/>
              </a:endParaRPr>
            </a:p>
          </p:txBody>
        </p:sp>
      </p:grpSp>
      <p:grpSp>
        <p:nvGrpSpPr>
          <p:cNvPr id="1079" name="Google Shape;1079;p38"/>
          <p:cNvGrpSpPr/>
          <p:nvPr/>
        </p:nvGrpSpPr>
        <p:grpSpPr bwMode="auto">
          <a:xfrm>
            <a:off x="394074" y="2657622"/>
            <a:ext cx="2672997" cy="971118"/>
            <a:chOff x="0" y="0"/>
            <a:chExt cx="2672997" cy="971118"/>
          </a:xfrm>
        </p:grpSpPr>
        <p:grpSp>
          <p:nvGrpSpPr>
            <p:cNvPr id="1080" name="Google Shape;1080;p38"/>
            <p:cNvGrpSpPr/>
            <p:nvPr/>
          </p:nvGrpSpPr>
          <p:grpSpPr bwMode="auto">
            <a:xfrm>
              <a:off x="326313" y="0"/>
              <a:ext cx="2346684" cy="971118"/>
              <a:chOff x="0" y="0"/>
              <a:chExt cx="2346684" cy="971118"/>
            </a:xfrm>
          </p:grpSpPr>
          <p:sp>
            <p:nvSpPr>
              <p:cNvPr id="1082" name="Google Shape;1082;p38"/>
              <p:cNvSpPr txBox="1"/>
              <p:nvPr/>
            </p:nvSpPr>
            <p:spPr bwMode="auto">
              <a:xfrm flipH="0" flipV="0">
                <a:off x="0" y="330224"/>
                <a:ext cx="2346684" cy="640892"/>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Récupération des mails</a:t>
                </a:r>
                <a:endParaRPr sz="2500" b="1">
                  <a:solidFill>
                    <a:schemeClr val="lt1"/>
                  </a:solidFill>
                  <a:latin typeface="IBM Plex Sans"/>
                  <a:ea typeface="IBM Plex Sans"/>
                  <a:cs typeface="IBM Plex Sans"/>
                </a:endParaRPr>
              </a:p>
            </p:txBody>
          </p:sp>
          <p:sp>
            <p:nvSpPr>
              <p:cNvPr id="1083" name="Google Shape;1083;p38"/>
              <p:cNvSpPr txBox="1"/>
              <p:nvPr/>
            </p:nvSpPr>
            <p:spPr bwMode="auto">
              <a:xfrm>
                <a:off x="0" y="0"/>
                <a:ext cx="1844700" cy="331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en" sz="2500" b="1">
                    <a:solidFill>
                      <a:schemeClr val="lt1"/>
                    </a:solidFill>
                    <a:latin typeface="IBM Plex Sans"/>
                    <a:ea typeface="IBM Plex Sans"/>
                    <a:cs typeface="IBM Plex Sans"/>
                  </a:rPr>
                  <a:t>20%</a:t>
                </a:r>
                <a:endParaRPr sz="2500" b="1">
                  <a:solidFill>
                    <a:schemeClr val="lt1"/>
                  </a:solidFill>
                  <a:latin typeface="IBM Plex Sans"/>
                  <a:ea typeface="IBM Plex Sans"/>
                  <a:cs typeface="IBM Plex Sans"/>
                </a:endParaRPr>
              </a:p>
            </p:txBody>
          </p:sp>
        </p:grpSp>
        <p:sp>
          <p:nvSpPr>
            <p:cNvPr id="1084" name="Google Shape;1084;p38"/>
            <p:cNvSpPr/>
            <p:nvPr/>
          </p:nvSpPr>
          <p:spPr bwMode="auto">
            <a:xfrm>
              <a:off x="0" y="33539"/>
              <a:ext cx="250800" cy="250800"/>
            </a:xfrm>
            <a:prstGeom prst="ellipse">
              <a:avLst/>
            </a:prstGeom>
            <a:solidFill>
              <a:srgbClr val="EA4335"/>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85" name="Google Shape;1085;p38"/>
          <p:cNvGrpSpPr/>
          <p:nvPr/>
        </p:nvGrpSpPr>
        <p:grpSpPr bwMode="auto">
          <a:xfrm>
            <a:off x="2968985" y="2651288"/>
            <a:ext cx="2171705" cy="1083233"/>
            <a:chOff x="0" y="0"/>
            <a:chExt cx="2171705" cy="1083233"/>
          </a:xfrm>
        </p:grpSpPr>
        <p:grpSp>
          <p:nvGrpSpPr>
            <p:cNvPr id="1086" name="Google Shape;1086;p38"/>
            <p:cNvGrpSpPr/>
            <p:nvPr/>
          </p:nvGrpSpPr>
          <p:grpSpPr bwMode="auto">
            <a:xfrm>
              <a:off x="327006" y="0"/>
              <a:ext cx="1844699" cy="1083233"/>
              <a:chOff x="0" y="0"/>
              <a:chExt cx="1844699" cy="1083233"/>
            </a:xfrm>
          </p:grpSpPr>
          <p:sp>
            <p:nvSpPr>
              <p:cNvPr id="1087" name="Google Shape;1087;p38"/>
              <p:cNvSpPr txBox="1"/>
              <p:nvPr/>
            </p:nvSpPr>
            <p:spPr bwMode="auto">
              <a:xfrm flipH="0" flipV="0">
                <a:off x="0" y="330224"/>
                <a:ext cx="1844699" cy="753008"/>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Base de données</a:t>
                </a:r>
                <a:endParaRPr sz="2500" b="1">
                  <a:solidFill>
                    <a:schemeClr val="lt1"/>
                  </a:solidFill>
                  <a:latin typeface="IBM Plex Sans"/>
                  <a:ea typeface="IBM Plex Sans"/>
                  <a:cs typeface="IBM Plex Sans"/>
                </a:endParaRPr>
              </a:p>
            </p:txBody>
          </p:sp>
          <p:sp>
            <p:nvSpPr>
              <p:cNvPr id="1089" name="Google Shape;1089;p38"/>
              <p:cNvSpPr txBox="1"/>
              <p:nvPr/>
            </p:nvSpPr>
            <p:spPr bwMode="auto">
              <a:xfrm>
                <a:off x="0" y="0"/>
                <a:ext cx="1844700" cy="331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1</a:t>
                </a:r>
                <a:r>
                  <a:rPr lang="en" sz="2500" b="1">
                    <a:solidFill>
                      <a:schemeClr val="lt1"/>
                    </a:solidFill>
                    <a:latin typeface="IBM Plex Sans"/>
                    <a:ea typeface="IBM Plex Sans"/>
                    <a:cs typeface="IBM Plex Sans"/>
                  </a:rPr>
                  <a:t>0%</a:t>
                </a:r>
                <a:endParaRPr sz="2500" b="1">
                  <a:solidFill>
                    <a:schemeClr val="lt1"/>
                  </a:solidFill>
                  <a:latin typeface="IBM Plex Sans"/>
                  <a:ea typeface="IBM Plex Sans"/>
                  <a:cs typeface="IBM Plex Sans"/>
                </a:endParaRPr>
              </a:p>
            </p:txBody>
          </p:sp>
        </p:grpSp>
        <p:sp>
          <p:nvSpPr>
            <p:cNvPr id="1090" name="Google Shape;1090;p38"/>
            <p:cNvSpPr/>
            <p:nvPr/>
          </p:nvSpPr>
          <p:spPr bwMode="auto">
            <a:xfrm>
              <a:off x="0" y="33539"/>
              <a:ext cx="250800" cy="250800"/>
            </a:xfrm>
            <a:prstGeom prst="ellipse">
              <a:avLst/>
            </a:prstGeom>
            <a:solidFill>
              <a:srgbClr val="34A85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91" name="Google Shape;1091;p38"/>
          <p:cNvGrpSpPr/>
          <p:nvPr/>
        </p:nvGrpSpPr>
        <p:grpSpPr bwMode="auto">
          <a:xfrm>
            <a:off x="425909" y="1401475"/>
            <a:ext cx="2618589" cy="1048582"/>
            <a:chOff x="0" y="0"/>
            <a:chExt cx="2618589" cy="1048582"/>
          </a:xfrm>
        </p:grpSpPr>
        <p:grpSp>
          <p:nvGrpSpPr>
            <p:cNvPr id="1092" name="Google Shape;1092;p38"/>
            <p:cNvGrpSpPr/>
            <p:nvPr/>
          </p:nvGrpSpPr>
          <p:grpSpPr bwMode="auto">
            <a:xfrm>
              <a:off x="326999" y="0"/>
              <a:ext cx="2291589" cy="1048582"/>
              <a:chOff x="0" y="0"/>
              <a:chExt cx="2291589" cy="1048582"/>
            </a:xfrm>
          </p:grpSpPr>
          <p:sp>
            <p:nvSpPr>
              <p:cNvPr id="1093" name="Google Shape;1093;p38"/>
              <p:cNvSpPr txBox="1"/>
              <p:nvPr/>
            </p:nvSpPr>
            <p:spPr bwMode="auto">
              <a:xfrm flipH="0" flipV="0">
                <a:off x="0" y="330224"/>
                <a:ext cx="2291589" cy="718356"/>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Utilisation de Langchain</a:t>
                </a:r>
                <a:endParaRPr sz="2500" b="1">
                  <a:solidFill>
                    <a:schemeClr val="lt1"/>
                  </a:solidFill>
                  <a:latin typeface="IBM Plex Sans"/>
                  <a:ea typeface="IBM Plex Sans"/>
                  <a:cs typeface="IBM Plex Sans"/>
                </a:endParaRPr>
              </a:p>
            </p:txBody>
          </p:sp>
          <p:sp>
            <p:nvSpPr>
              <p:cNvPr id="1095" name="Google Shape;1095;p38"/>
              <p:cNvSpPr txBox="1"/>
              <p:nvPr/>
            </p:nvSpPr>
            <p:spPr bwMode="auto">
              <a:xfrm>
                <a:off x="0" y="0"/>
                <a:ext cx="1844700" cy="331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en" sz="2500" b="1">
                    <a:solidFill>
                      <a:schemeClr val="lt1"/>
                    </a:solidFill>
                    <a:latin typeface="IBM Plex Sans"/>
                    <a:ea typeface="IBM Plex Sans"/>
                    <a:cs typeface="IBM Plex Sans"/>
                  </a:rPr>
                  <a:t>40%</a:t>
                </a:r>
                <a:endParaRPr sz="2500" b="1">
                  <a:solidFill>
                    <a:schemeClr val="lt1"/>
                  </a:solidFill>
                  <a:latin typeface="IBM Plex Sans"/>
                  <a:ea typeface="IBM Plex Sans"/>
                  <a:cs typeface="IBM Plex Sans"/>
                </a:endParaRPr>
              </a:p>
            </p:txBody>
          </p:sp>
        </p:grpSp>
        <p:sp>
          <p:nvSpPr>
            <p:cNvPr id="1096" name="Google Shape;1096;p38"/>
            <p:cNvSpPr/>
            <p:nvPr/>
          </p:nvSpPr>
          <p:spPr bwMode="auto">
            <a:xfrm>
              <a:off x="0" y="44449"/>
              <a:ext cx="250800" cy="250800"/>
            </a:xfrm>
            <a:prstGeom prst="ellipse">
              <a:avLst/>
            </a:prstGeom>
            <a:solidFill>
              <a:srgbClr val="4285F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97" name="Google Shape;1097;p38"/>
          <p:cNvGrpSpPr/>
          <p:nvPr/>
        </p:nvGrpSpPr>
        <p:grpSpPr bwMode="auto">
          <a:xfrm>
            <a:off x="2968299" y="4017756"/>
            <a:ext cx="2266545" cy="753994"/>
            <a:chOff x="0" y="0"/>
            <a:chExt cx="2266545" cy="753994"/>
          </a:xfrm>
        </p:grpSpPr>
        <p:grpSp>
          <p:nvGrpSpPr>
            <p:cNvPr id="1098" name="Google Shape;1098;p38"/>
            <p:cNvGrpSpPr/>
            <p:nvPr/>
          </p:nvGrpSpPr>
          <p:grpSpPr bwMode="auto">
            <a:xfrm>
              <a:off x="327691" y="0"/>
              <a:ext cx="1938853" cy="753994"/>
              <a:chOff x="0" y="0"/>
              <a:chExt cx="1938853" cy="753994"/>
            </a:xfrm>
          </p:grpSpPr>
          <p:sp>
            <p:nvSpPr>
              <p:cNvPr id="1100" name="Google Shape;1100;p38"/>
              <p:cNvSpPr txBox="1"/>
              <p:nvPr/>
            </p:nvSpPr>
            <p:spPr bwMode="auto">
              <a:xfrm flipH="0" flipV="0">
                <a:off x="0" y="330224"/>
                <a:ext cx="1938853" cy="423768"/>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Embedding</a:t>
                </a:r>
                <a:endParaRPr sz="2500" b="1">
                  <a:solidFill>
                    <a:schemeClr val="lt1"/>
                  </a:solidFill>
                  <a:latin typeface="IBM Plex Sans"/>
                  <a:ea typeface="IBM Plex Sans"/>
                  <a:cs typeface="IBM Plex Sans"/>
                </a:endParaRPr>
              </a:p>
            </p:txBody>
          </p:sp>
          <p:sp>
            <p:nvSpPr>
              <p:cNvPr id="1101" name="Google Shape;1101;p38"/>
              <p:cNvSpPr txBox="1"/>
              <p:nvPr/>
            </p:nvSpPr>
            <p:spPr bwMode="auto">
              <a:xfrm>
                <a:off x="0" y="0"/>
                <a:ext cx="1844700" cy="331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5</a:t>
                </a:r>
                <a:r>
                  <a:rPr lang="en" sz="2500" b="1">
                    <a:solidFill>
                      <a:schemeClr val="lt1"/>
                    </a:solidFill>
                    <a:latin typeface="IBM Plex Sans"/>
                    <a:ea typeface="IBM Plex Sans"/>
                    <a:cs typeface="IBM Plex Sans"/>
                  </a:rPr>
                  <a:t>%</a:t>
                </a:r>
                <a:endParaRPr sz="2500" b="1">
                  <a:solidFill>
                    <a:schemeClr val="lt1"/>
                  </a:solidFill>
                  <a:latin typeface="IBM Plex Sans"/>
                  <a:ea typeface="IBM Plex Sans"/>
                  <a:cs typeface="IBM Plex Sans"/>
                </a:endParaRPr>
              </a:p>
            </p:txBody>
          </p:sp>
        </p:grpSp>
        <p:sp>
          <p:nvSpPr>
            <p:cNvPr id="1102" name="Google Shape;1102;p38"/>
            <p:cNvSpPr/>
            <p:nvPr/>
          </p:nvSpPr>
          <p:spPr bwMode="auto">
            <a:xfrm>
              <a:off x="0" y="44449"/>
              <a:ext cx="250800" cy="250800"/>
            </a:xfrm>
            <a:prstGeom prst="ellipse">
              <a:avLst/>
            </a:prstGeom>
            <a:solidFill>
              <a:srgbClr val="FF6D0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98531437" name="Google Shape;1079;p38"/>
          <p:cNvGrpSpPr/>
          <p:nvPr/>
        </p:nvGrpSpPr>
        <p:grpSpPr bwMode="auto">
          <a:xfrm>
            <a:off x="2968299" y="1433438"/>
            <a:ext cx="2672997" cy="1109464"/>
            <a:chOff x="0" y="0"/>
            <a:chExt cx="2672997" cy="1109464"/>
          </a:xfrm>
        </p:grpSpPr>
        <p:grpSp>
          <p:nvGrpSpPr>
            <p:cNvPr id="811086482" name="Google Shape;1080;p38"/>
            <p:cNvGrpSpPr/>
            <p:nvPr/>
          </p:nvGrpSpPr>
          <p:grpSpPr bwMode="auto">
            <a:xfrm>
              <a:off x="326313" y="0"/>
              <a:ext cx="2346684" cy="1109464"/>
              <a:chOff x="0" y="0"/>
              <a:chExt cx="2346684" cy="1109464"/>
            </a:xfrm>
          </p:grpSpPr>
          <p:sp>
            <p:nvSpPr>
              <p:cNvPr id="110481302" name="Google Shape;1082;p38"/>
              <p:cNvSpPr txBox="1"/>
              <p:nvPr/>
            </p:nvSpPr>
            <p:spPr bwMode="auto">
              <a:xfrm flipH="0" flipV="0">
                <a:off x="0" y="330223"/>
                <a:ext cx="2346684" cy="779240"/>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Création des tools</a:t>
                </a:r>
                <a:endParaRPr sz="2500" b="1">
                  <a:solidFill>
                    <a:schemeClr val="lt1"/>
                  </a:solidFill>
                  <a:latin typeface="IBM Plex Sans"/>
                  <a:ea typeface="IBM Plex Sans"/>
                  <a:cs typeface="IBM Plex Sans"/>
                </a:endParaRPr>
              </a:p>
            </p:txBody>
          </p:sp>
          <p:sp>
            <p:nvSpPr>
              <p:cNvPr id="1904473663" name="Google Shape;1083;p38"/>
              <p:cNvSpPr txBox="1"/>
              <p:nvPr/>
            </p:nvSpPr>
            <p:spPr bwMode="auto">
              <a:xfrm>
                <a:off x="0" y="0"/>
                <a:ext cx="1844699" cy="331799"/>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en" sz="2500" b="1">
                    <a:solidFill>
                      <a:schemeClr val="lt1"/>
                    </a:solidFill>
                    <a:latin typeface="IBM Plex Sans"/>
                    <a:ea typeface="IBM Plex Sans"/>
                    <a:cs typeface="IBM Plex Sans"/>
                  </a:rPr>
                  <a:t>20%</a:t>
                </a:r>
                <a:endParaRPr sz="2500" b="1">
                  <a:solidFill>
                    <a:schemeClr val="lt1"/>
                  </a:solidFill>
                  <a:latin typeface="IBM Plex Sans"/>
                  <a:ea typeface="IBM Plex Sans"/>
                  <a:cs typeface="IBM Plex Sans"/>
                </a:endParaRPr>
              </a:p>
            </p:txBody>
          </p:sp>
        </p:grpSp>
        <p:sp>
          <p:nvSpPr>
            <p:cNvPr id="25527850" name="Google Shape;1084;p38"/>
            <p:cNvSpPr/>
            <p:nvPr/>
          </p:nvSpPr>
          <p:spPr bwMode="auto">
            <a:xfrm>
              <a:off x="0" y="33538"/>
              <a:ext cx="250799" cy="250799"/>
            </a:xfrm>
            <a:prstGeom prst="ellipse">
              <a:avLst/>
            </a:prstGeom>
            <a:solidFill>
              <a:srgbClr val="FBBC04"/>
            </a:solid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l">
                <a:spcBef>
                  <a:spcPts val="0"/>
                </a:spcBef>
                <a:spcAft>
                  <a:spcPts val="0"/>
                </a:spcAft>
                <a:buNone/>
                <a:defRPr/>
              </a:pPr>
              <a:endParaRPr/>
            </a:p>
          </p:txBody>
        </p:sp>
      </p:grpSp>
      <p:grpSp>
        <p:nvGrpSpPr>
          <p:cNvPr id="1313384747" name="Google Shape;1097;p38"/>
          <p:cNvGrpSpPr/>
          <p:nvPr/>
        </p:nvGrpSpPr>
        <p:grpSpPr bwMode="auto">
          <a:xfrm>
            <a:off x="394094" y="4017757"/>
            <a:ext cx="2595304" cy="753992"/>
            <a:chOff x="0" y="0"/>
            <a:chExt cx="2595304" cy="753992"/>
          </a:xfrm>
        </p:grpSpPr>
        <p:grpSp>
          <p:nvGrpSpPr>
            <p:cNvPr id="424008532" name="Google Shape;1098;p38"/>
            <p:cNvGrpSpPr/>
            <p:nvPr/>
          </p:nvGrpSpPr>
          <p:grpSpPr bwMode="auto">
            <a:xfrm>
              <a:off x="327691" y="0"/>
              <a:ext cx="2267613" cy="753992"/>
              <a:chOff x="0" y="0"/>
              <a:chExt cx="2267613" cy="753992"/>
            </a:xfrm>
          </p:grpSpPr>
          <p:sp>
            <p:nvSpPr>
              <p:cNvPr id="2028805124" name="Google Shape;1100;p38"/>
              <p:cNvSpPr txBox="1"/>
              <p:nvPr/>
            </p:nvSpPr>
            <p:spPr bwMode="auto">
              <a:xfrm flipH="0" flipV="0">
                <a:off x="0" y="330223"/>
                <a:ext cx="2267613" cy="423768"/>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Rendez-vous</a:t>
                </a:r>
                <a:endParaRPr sz="2500" b="1">
                  <a:solidFill>
                    <a:schemeClr val="lt1"/>
                  </a:solidFill>
                  <a:latin typeface="IBM Plex Sans"/>
                  <a:ea typeface="IBM Plex Sans"/>
                  <a:cs typeface="IBM Plex Sans"/>
                </a:endParaRPr>
              </a:p>
            </p:txBody>
          </p:sp>
          <p:sp>
            <p:nvSpPr>
              <p:cNvPr id="418778617" name="Google Shape;1101;p38"/>
              <p:cNvSpPr txBox="1"/>
              <p:nvPr/>
            </p:nvSpPr>
            <p:spPr bwMode="auto">
              <a:xfrm>
                <a:off x="0" y="0"/>
                <a:ext cx="1844699" cy="331799"/>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5</a:t>
                </a:r>
                <a:r>
                  <a:rPr lang="en" sz="2500" b="1">
                    <a:solidFill>
                      <a:schemeClr val="lt1"/>
                    </a:solidFill>
                    <a:latin typeface="IBM Plex Sans"/>
                    <a:ea typeface="IBM Plex Sans"/>
                    <a:cs typeface="IBM Plex Sans"/>
                  </a:rPr>
                  <a:t>%</a:t>
                </a:r>
                <a:endParaRPr sz="2500" b="1">
                  <a:solidFill>
                    <a:schemeClr val="lt1"/>
                  </a:solidFill>
                  <a:latin typeface="IBM Plex Sans"/>
                  <a:ea typeface="IBM Plex Sans"/>
                  <a:cs typeface="IBM Plex Sans"/>
                </a:endParaRPr>
              </a:p>
            </p:txBody>
          </p:sp>
        </p:grpSp>
        <p:sp>
          <p:nvSpPr>
            <p:cNvPr id="2003570396" name="Google Shape;1102;p38"/>
            <p:cNvSpPr/>
            <p:nvPr/>
          </p:nvSpPr>
          <p:spPr bwMode="auto">
            <a:xfrm>
              <a:off x="0" y="44448"/>
              <a:ext cx="250799" cy="250799"/>
            </a:xfrm>
            <a:prstGeom prst="ellipse">
              <a:avLst/>
            </a:prstGeom>
            <a:solidFill>
              <a:srgbClr val="46BDC6"/>
            </a:solid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l">
                <a:spcBef>
                  <a:spcPts val="0"/>
                </a:spcBef>
                <a:spcAft>
                  <a:spcPts val="0"/>
                </a:spcAft>
                <a:buNone/>
                <a:defRPr/>
              </a:pPr>
              <a:endParaRPr/>
            </a:p>
          </p:txBody>
        </p:sp>
      </p:grpSp>
      <p:pic>
        <p:nvPicPr>
          <p:cNvPr id="1473511746" name=""/>
          <p:cNvPicPr>
            <a:picLocks noChangeAspect="1"/>
          </p:cNvPicPr>
          <p:nvPr/>
        </p:nvPicPr>
        <p:blipFill>
          <a:blip r:embed="rId3"/>
          <a:stretch/>
        </p:blipFill>
        <p:spPr bwMode="auto">
          <a:xfrm flipH="0" flipV="0">
            <a:off x="5470306" y="1051460"/>
            <a:ext cx="3162912" cy="280727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0E2A47"/>
        </a:solidFill>
      </p:bgPr>
    </p:bg>
    <p:spTree>
      <p:nvGrpSpPr>
        <p:cNvPr id="1" name=""/>
        <p:cNvGrpSpPr/>
        <p:nvPr/>
      </p:nvGrpSpPr>
      <p:grpSpPr bwMode="auto">
        <a:xfrm>
          <a:off x="0" y="0"/>
          <a:ext cx="0" cy="0"/>
          <a:chOff x="0" y="0"/>
          <a:chExt cx="0" cy="0"/>
        </a:xfrm>
      </p:grpSpPr>
      <p:sp>
        <p:nvSpPr>
          <p:cNvPr id="1365" name="Google Shape;1365;p49"/>
          <p:cNvSpPr txBox="1">
            <a:spLocks noGrp="1"/>
          </p:cNvSpPr>
          <p:nvPr>
            <p:ph type="title" idx="4294967295"/>
          </p:nvPr>
        </p:nvSpPr>
        <p:spPr bwMode="auto">
          <a:xfrm>
            <a:off x="1048350" y="320040"/>
            <a:ext cx="7047300" cy="482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Clr>
                <a:srgbClr val="000000"/>
              </a:buClr>
              <a:buSzPts val="1100"/>
              <a:buFont typeface="Arial"/>
              <a:buNone/>
              <a:defRPr/>
            </a:pPr>
            <a:r>
              <a:rPr lang="fr-FR">
                <a:latin typeface="Arial"/>
                <a:ea typeface="Arial"/>
                <a:cs typeface="Arial"/>
              </a:rPr>
              <a:t>Ressources</a:t>
            </a:r>
            <a:endParaRPr>
              <a:solidFill>
                <a:srgbClr val="FFFFFF"/>
              </a:solidFill>
              <a:latin typeface="Arial"/>
              <a:ea typeface="Arial"/>
              <a:cs typeface="Arial"/>
            </a:endParaRPr>
          </a:p>
        </p:txBody>
      </p:sp>
      <p:sp>
        <p:nvSpPr>
          <p:cNvPr id="1367" name="Google Shape;1367;p49"/>
          <p:cNvSpPr txBox="1"/>
          <p:nvPr/>
        </p:nvSpPr>
        <p:spPr bwMode="auto">
          <a:xfrm>
            <a:off x="943675" y="1487934"/>
            <a:ext cx="5571300" cy="2931900"/>
          </a:xfrm>
          <a:prstGeom prst="rect">
            <a:avLst/>
          </a:prstGeom>
          <a:noFill/>
          <a:ln>
            <a:noFill/>
          </a:ln>
        </p:spPr>
        <p:txBody>
          <a:bodyPr spcFirstLastPara="1" wrap="square" lIns="91425" tIns="91425" rIns="91425" bIns="91425" anchor="t" anchorCtr="0">
            <a:noAutofit/>
          </a:bodyPr>
          <a:lstStyle/>
          <a:p>
            <a:pPr marL="239821" indent="-239821">
              <a:buFont typeface="Arial"/>
              <a:buChar char="•"/>
              <a:defRPr/>
            </a:pPr>
            <a:r>
              <a:rPr lang="fr-FR">
                <a:solidFill>
                  <a:schemeClr val="bg1"/>
                </a:solidFill>
              </a:rPr>
              <a:t>Documentation LangChain</a:t>
            </a:r>
            <a:endParaRPr lang="fr-FR">
              <a:solidFill>
                <a:schemeClr val="bg1"/>
              </a:solidFill>
            </a:endParaRPr>
          </a:p>
          <a:p>
            <a:pPr marL="239821" indent="-239821">
              <a:buFont typeface="Arial"/>
              <a:buChar char="•"/>
              <a:defRPr/>
            </a:pPr>
            <a:r>
              <a:rPr lang="fr-FR">
                <a:solidFill>
                  <a:schemeClr val="bg1"/>
                </a:solidFill>
              </a:rPr>
              <a:t>Ollama (modèle Llama3.1)</a:t>
            </a:r>
            <a:endParaRPr lang="fr-FR">
              <a:solidFill>
                <a:schemeClr val="bg1"/>
              </a:solidFill>
            </a:endParaRPr>
          </a:p>
          <a:p>
            <a:pPr marL="239821" indent="-239821">
              <a:buFont typeface="Arial"/>
              <a:buChar char="•"/>
              <a:defRPr/>
            </a:pPr>
            <a:r>
              <a:rPr lang="fr-FR">
                <a:solidFill>
                  <a:schemeClr val="bg1"/>
                </a:solidFill>
              </a:rPr>
              <a:t>Boîte mail et calendrier Google</a:t>
            </a:r>
            <a:endParaRPr lang="fr-FR">
              <a:solidFill>
                <a:schemeClr val="bg1"/>
              </a:solidFill>
            </a:endParaRPr>
          </a:p>
          <a:p>
            <a:pPr marL="239821" indent="-239821">
              <a:buFont typeface="Arial"/>
              <a:buChar char="•"/>
              <a:defRPr/>
            </a:pPr>
            <a:endParaRPr lang="fr-FR">
              <a:solidFill>
                <a:schemeClr val="bg1"/>
              </a:solidFill>
            </a:endParaRPr>
          </a:p>
          <a:p>
            <a:pPr marL="239821" indent="-239821">
              <a:buFont typeface="Arial"/>
              <a:buChar char="•"/>
              <a:defRPr/>
            </a:pPr>
            <a:r>
              <a:rPr lang="fr-FR">
                <a:solidFill>
                  <a:schemeClr val="bg1"/>
                </a:solidFill>
              </a:rPr>
              <a:t>SlideGo</a:t>
            </a:r>
            <a:endParaRPr lang="fr-FR">
              <a:solidFill>
                <a:schemeClr val="bg1"/>
              </a:solidFill>
            </a:endParaRPr>
          </a:p>
          <a:p>
            <a:pPr marL="239821" indent="-239821">
              <a:buFont typeface="Arial"/>
              <a:buChar char="•"/>
              <a:defRPr/>
            </a:pPr>
            <a:endParaRPr lang="fr-F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pull dir="r"/>
      </p:transition>
    </mc:Choice>
    <mc:Fallback>
      <p:transition spd="slow" advClick="1">
        <p:pull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07" name="Google Shape;1107;p39"/>
          <p:cNvSpPr txBox="1">
            <a:spLocks noGrp="1"/>
          </p:cNvSpPr>
          <p:nvPr>
            <p:ph type="title"/>
          </p:nvPr>
        </p:nvSpPr>
        <p:spPr bwMode="auto">
          <a:xfrm>
            <a:off x="720000" y="437100"/>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fr-FR"/>
              <a:t>Pourquoi ?</a:t>
            </a:r>
            <a:endParaRPr/>
          </a:p>
        </p:txBody>
      </p:sp>
      <p:sp>
        <p:nvSpPr>
          <p:cNvPr id="1108" name="Google Shape;1108;p39"/>
          <p:cNvSpPr/>
          <p:nvPr/>
        </p:nvSpPr>
        <p:spPr bwMode="auto">
          <a:xfrm>
            <a:off x="2857188" y="1449825"/>
            <a:ext cx="1014900" cy="1014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9" name="Google Shape;1109;p39"/>
          <p:cNvSpPr/>
          <p:nvPr/>
        </p:nvSpPr>
        <p:spPr bwMode="auto">
          <a:xfrm>
            <a:off x="4064575" y="2417125"/>
            <a:ext cx="1014900" cy="1014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0" name="Google Shape;1110;p39"/>
          <p:cNvSpPr/>
          <p:nvPr/>
        </p:nvSpPr>
        <p:spPr bwMode="auto">
          <a:xfrm>
            <a:off x="5278674" y="1449825"/>
            <a:ext cx="1014900" cy="1014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1" name="Google Shape;1111;p39"/>
          <p:cNvSpPr/>
          <p:nvPr/>
        </p:nvSpPr>
        <p:spPr bwMode="auto">
          <a:xfrm>
            <a:off x="2857188" y="3398075"/>
            <a:ext cx="1014900" cy="1014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2" name="Google Shape;1112;p39"/>
          <p:cNvSpPr/>
          <p:nvPr/>
        </p:nvSpPr>
        <p:spPr bwMode="auto">
          <a:xfrm>
            <a:off x="5278674" y="3398075"/>
            <a:ext cx="1014900" cy="1014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113" name="Google Shape;1113;p39"/>
          <p:cNvGrpSpPr/>
          <p:nvPr/>
        </p:nvGrpSpPr>
        <p:grpSpPr bwMode="auto">
          <a:xfrm>
            <a:off x="719999" y="1354905"/>
            <a:ext cx="2137151" cy="1204446"/>
            <a:chOff x="719999" y="1202379"/>
            <a:chExt cx="2137151" cy="1204446"/>
          </a:xfrm>
        </p:grpSpPr>
        <p:sp>
          <p:nvSpPr>
            <p:cNvPr id="1115" name="Google Shape;1115;p39"/>
            <p:cNvSpPr txBox="1"/>
            <p:nvPr/>
          </p:nvSpPr>
          <p:spPr bwMode="auto">
            <a:xfrm>
              <a:off x="719999" y="2008126"/>
              <a:ext cx="2137151" cy="39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a:solidFill>
                    <a:schemeClr val="lt1"/>
                  </a:solidFill>
                  <a:latin typeface="IBM Plex Sans Medium"/>
                  <a:ea typeface="IBM Plex Sans Medium"/>
                  <a:cs typeface="IBM Plex Sans Medium"/>
                </a:rPr>
                <a:t>Par thèmes,</a:t>
              </a:r>
              <a:endParaRPr/>
            </a:p>
            <a:p>
              <a:pPr marL="0" lvl="0" indent="0" algn="l">
                <a:spcBef>
                  <a:spcPts val="0"/>
                </a:spcBef>
                <a:spcAft>
                  <a:spcPts val="0"/>
                </a:spcAft>
                <a:buNone/>
                <a:defRPr/>
              </a:pPr>
              <a:r>
                <a:rPr lang="fr-FR">
                  <a:solidFill>
                    <a:schemeClr val="lt1"/>
                  </a:solidFill>
                  <a:latin typeface="IBM Plex Sans Medium"/>
                  <a:ea typeface="IBM Plex Sans Medium"/>
                  <a:cs typeface="IBM Plex Sans Medium"/>
                </a:rPr>
                <a:t>éliminations des spams</a:t>
              </a:r>
              <a:endParaRPr>
                <a:solidFill>
                  <a:schemeClr val="lt1"/>
                </a:solidFill>
                <a:latin typeface="IBM Plex Sans Medium"/>
                <a:ea typeface="IBM Plex Sans Medium"/>
                <a:cs typeface="IBM Plex Sans Medium"/>
              </a:endParaRPr>
            </a:p>
          </p:txBody>
        </p:sp>
        <p:sp>
          <p:nvSpPr>
            <p:cNvPr id="1116" name="Google Shape;1116;p39"/>
            <p:cNvSpPr txBox="1"/>
            <p:nvPr/>
          </p:nvSpPr>
          <p:spPr bwMode="auto">
            <a:xfrm>
              <a:off x="720000" y="1202379"/>
              <a:ext cx="2061000" cy="805746"/>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Trier vos mails</a:t>
              </a:r>
              <a:endParaRPr sz="2500" b="1">
                <a:solidFill>
                  <a:schemeClr val="lt1"/>
                </a:solidFill>
                <a:latin typeface="IBM Plex Sans"/>
                <a:ea typeface="IBM Plex Sans"/>
                <a:cs typeface="IBM Plex Sans"/>
              </a:endParaRPr>
            </a:p>
          </p:txBody>
        </p:sp>
      </p:grpSp>
      <p:grpSp>
        <p:nvGrpSpPr>
          <p:cNvPr id="1117" name="Google Shape;1117;p39"/>
          <p:cNvGrpSpPr/>
          <p:nvPr/>
        </p:nvGrpSpPr>
        <p:grpSpPr bwMode="auto">
          <a:xfrm>
            <a:off x="6369615" y="1335878"/>
            <a:ext cx="2061000" cy="1271460"/>
            <a:chOff x="6369775" y="1036493"/>
            <a:chExt cx="2061000" cy="1271460"/>
          </a:xfrm>
        </p:grpSpPr>
        <p:sp>
          <p:nvSpPr>
            <p:cNvPr id="1119" name="Google Shape;1119;p39"/>
            <p:cNvSpPr txBox="1"/>
            <p:nvPr/>
          </p:nvSpPr>
          <p:spPr bwMode="auto">
            <a:xfrm>
              <a:off x="6369775" y="1909253"/>
              <a:ext cx="2061000" cy="3987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fr-FR">
                  <a:solidFill>
                    <a:schemeClr val="lt1"/>
                  </a:solidFill>
                  <a:latin typeface="IBM Plex Sans Medium"/>
                  <a:ea typeface="IBM Plex Sans Medium"/>
                  <a:cs typeface="IBM Plex Sans Medium"/>
                </a:rPr>
                <a:t>Sus au futile !</a:t>
              </a:r>
              <a:endParaRPr>
                <a:solidFill>
                  <a:schemeClr val="lt1"/>
                </a:solidFill>
                <a:latin typeface="IBM Plex Sans Medium"/>
                <a:ea typeface="IBM Plex Sans Medium"/>
                <a:cs typeface="IBM Plex Sans Medium"/>
              </a:endParaRPr>
            </a:p>
          </p:txBody>
        </p:sp>
        <p:sp>
          <p:nvSpPr>
            <p:cNvPr id="1120" name="Google Shape;1120;p39"/>
            <p:cNvSpPr txBox="1"/>
            <p:nvPr/>
          </p:nvSpPr>
          <p:spPr bwMode="auto">
            <a:xfrm>
              <a:off x="6369775" y="1036493"/>
              <a:ext cx="2061000" cy="805746"/>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fr-FR" sz="2500" b="1">
                  <a:solidFill>
                    <a:schemeClr val="lt1"/>
                  </a:solidFill>
                  <a:latin typeface="IBM Plex Sans"/>
                  <a:ea typeface="IBM Plex Sans"/>
                  <a:cs typeface="IBM Plex Sans"/>
                </a:rPr>
                <a:t>Résumer vos mails</a:t>
              </a:r>
              <a:endParaRPr sz="2500" b="1">
                <a:solidFill>
                  <a:schemeClr val="lt1"/>
                </a:solidFill>
                <a:latin typeface="IBM Plex Sans"/>
                <a:ea typeface="IBM Plex Sans"/>
                <a:cs typeface="IBM Plex Sans"/>
              </a:endParaRPr>
            </a:p>
          </p:txBody>
        </p:sp>
      </p:grpSp>
      <p:grpSp>
        <p:nvGrpSpPr>
          <p:cNvPr id="1121" name="Google Shape;1121;p39"/>
          <p:cNvGrpSpPr/>
          <p:nvPr/>
        </p:nvGrpSpPr>
        <p:grpSpPr bwMode="auto">
          <a:xfrm>
            <a:off x="716576" y="3125513"/>
            <a:ext cx="2061037" cy="1384479"/>
            <a:chOff x="719963" y="3125513"/>
            <a:chExt cx="2061037" cy="1384479"/>
          </a:xfrm>
        </p:grpSpPr>
        <p:sp>
          <p:nvSpPr>
            <p:cNvPr id="1123" name="Google Shape;1123;p39"/>
            <p:cNvSpPr txBox="1"/>
            <p:nvPr/>
          </p:nvSpPr>
          <p:spPr bwMode="auto">
            <a:xfrm>
              <a:off x="720000" y="4106492"/>
              <a:ext cx="2061000" cy="4035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a:solidFill>
                    <a:schemeClr val="lt1"/>
                  </a:solidFill>
                  <a:latin typeface="IBM Plex Sans Medium"/>
                  <a:ea typeface="IBM Plex Sans Medium"/>
                  <a:cs typeface="IBM Plex Sans Medium"/>
                </a:rPr>
                <a:t>Tout dans l’agenda pour ne rien oublier</a:t>
              </a:r>
              <a:endParaRPr>
                <a:solidFill>
                  <a:schemeClr val="lt1"/>
                </a:solidFill>
                <a:latin typeface="IBM Plex Sans Medium"/>
                <a:ea typeface="IBM Plex Sans Medium"/>
                <a:cs typeface="IBM Plex Sans Medium"/>
              </a:endParaRPr>
            </a:p>
          </p:txBody>
        </p:sp>
        <p:sp>
          <p:nvSpPr>
            <p:cNvPr id="1124" name="Google Shape;1124;p39"/>
            <p:cNvSpPr txBox="1"/>
            <p:nvPr/>
          </p:nvSpPr>
          <p:spPr bwMode="auto">
            <a:xfrm>
              <a:off x="719963" y="3125513"/>
              <a:ext cx="1980941" cy="805736"/>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Enregistrer vos rendez-vous</a:t>
              </a:r>
              <a:endParaRPr sz="2500" b="1">
                <a:solidFill>
                  <a:schemeClr val="lt1"/>
                </a:solidFill>
                <a:latin typeface="IBM Plex Sans"/>
                <a:ea typeface="IBM Plex Sans"/>
                <a:cs typeface="IBM Plex Sans"/>
              </a:endParaRPr>
            </a:p>
          </p:txBody>
        </p:sp>
      </p:grpSp>
      <p:cxnSp>
        <p:nvCxnSpPr>
          <p:cNvPr id="1129" name="Google Shape;1129;p39"/>
          <p:cNvCxnSpPr>
            <a:cxnSpLocks/>
            <a:stCxn id="1109" idx="0"/>
            <a:endCxn id="1108" idx="6"/>
          </p:cNvCxnSpPr>
          <p:nvPr/>
        </p:nvCxnSpPr>
        <p:spPr bwMode="auto">
          <a:xfrm rot="5400000" flipH="1">
            <a:off x="3992125" y="1837225"/>
            <a:ext cx="459900" cy="699900"/>
          </a:xfrm>
          <a:prstGeom prst="bentConnector2">
            <a:avLst/>
          </a:prstGeom>
          <a:noFill/>
          <a:ln w="9525" cap="flat" cmpd="sng">
            <a:solidFill>
              <a:schemeClr val="lt1"/>
            </a:solidFill>
            <a:prstDash val="solid"/>
            <a:round/>
            <a:headEnd type="none" w="med" len="med"/>
            <a:tailEnd type="none" w="med" len="med"/>
          </a:ln>
        </p:spPr>
      </p:cxnSp>
      <p:cxnSp>
        <p:nvCxnSpPr>
          <p:cNvPr id="1130" name="Google Shape;1130;p39"/>
          <p:cNvCxnSpPr>
            <a:cxnSpLocks/>
            <a:stCxn id="1109" idx="0"/>
            <a:endCxn id="1110" idx="2"/>
          </p:cNvCxnSpPr>
          <p:nvPr/>
        </p:nvCxnSpPr>
        <p:spPr bwMode="auto">
          <a:xfrm rot="-5400000">
            <a:off x="4695475" y="1833775"/>
            <a:ext cx="459900" cy="706800"/>
          </a:xfrm>
          <a:prstGeom prst="bentConnector2">
            <a:avLst/>
          </a:prstGeom>
          <a:noFill/>
          <a:ln w="9525" cap="flat" cmpd="sng">
            <a:solidFill>
              <a:schemeClr val="lt1"/>
            </a:solidFill>
            <a:prstDash val="solid"/>
            <a:round/>
            <a:headEnd type="none" w="med" len="med"/>
            <a:tailEnd type="none" w="med" len="med"/>
          </a:ln>
        </p:spPr>
      </p:cxnSp>
      <p:cxnSp>
        <p:nvCxnSpPr>
          <p:cNvPr id="1131" name="Google Shape;1131;p39"/>
          <p:cNvCxnSpPr>
            <a:cxnSpLocks/>
            <a:stCxn id="1109" idx="4"/>
            <a:endCxn id="1111" idx="6"/>
          </p:cNvCxnSpPr>
          <p:nvPr/>
        </p:nvCxnSpPr>
        <p:spPr bwMode="auto">
          <a:xfrm rot="5400000">
            <a:off x="3985375" y="3318775"/>
            <a:ext cx="473400" cy="699900"/>
          </a:xfrm>
          <a:prstGeom prst="bentConnector2">
            <a:avLst/>
          </a:prstGeom>
          <a:noFill/>
          <a:ln w="9525" cap="flat" cmpd="sng">
            <a:solidFill>
              <a:schemeClr val="lt1"/>
            </a:solidFill>
            <a:prstDash val="solid"/>
            <a:round/>
            <a:headEnd type="none" w="med" len="med"/>
            <a:tailEnd type="none" w="med" len="med"/>
          </a:ln>
        </p:spPr>
      </p:cxnSp>
      <p:cxnSp>
        <p:nvCxnSpPr>
          <p:cNvPr id="1132" name="Google Shape;1132;p39"/>
          <p:cNvCxnSpPr>
            <a:cxnSpLocks/>
            <a:stCxn id="1109" idx="4"/>
            <a:endCxn id="1112" idx="2"/>
          </p:cNvCxnSpPr>
          <p:nvPr/>
        </p:nvCxnSpPr>
        <p:spPr bwMode="auto">
          <a:xfrm rot="-5400000" flipH="1">
            <a:off x="4688725" y="3315325"/>
            <a:ext cx="473400" cy="706800"/>
          </a:xfrm>
          <a:prstGeom prst="bentConnector2">
            <a:avLst/>
          </a:prstGeom>
          <a:noFill/>
          <a:ln w="9525" cap="flat" cmpd="sng">
            <a:solidFill>
              <a:schemeClr val="lt1"/>
            </a:solidFill>
            <a:prstDash val="solid"/>
            <a:round/>
            <a:headEnd type="none" w="med" len="med"/>
            <a:tailEnd type="none" w="med" len="med"/>
          </a:ln>
        </p:spPr>
      </p:cxnSp>
      <p:grpSp>
        <p:nvGrpSpPr>
          <p:cNvPr id="1224095317" name="Google Shape;1117;p39"/>
          <p:cNvGrpSpPr/>
          <p:nvPr/>
        </p:nvGrpSpPr>
        <p:grpSpPr bwMode="auto">
          <a:xfrm>
            <a:off x="6522014" y="2879726"/>
            <a:ext cx="2061000" cy="1271459"/>
            <a:chOff x="6369774" y="1036492"/>
            <a:chExt cx="2061000" cy="1271459"/>
          </a:xfrm>
        </p:grpSpPr>
        <p:sp>
          <p:nvSpPr>
            <p:cNvPr id="251546173" name="Google Shape;1119;p39"/>
            <p:cNvSpPr txBox="1"/>
            <p:nvPr/>
          </p:nvSpPr>
          <p:spPr bwMode="auto">
            <a:xfrm>
              <a:off x="6369774" y="1909252"/>
              <a:ext cx="2061000" cy="398700"/>
            </a:xfrm>
            <a:prstGeom prst="rect">
              <a:avLst/>
            </a:prstGeom>
            <a:noFill/>
            <a:ln>
              <a:noFill/>
            </a:ln>
          </p:spPr>
          <p:txBody>
            <a:bodyPr spcFirstLastPara="1" wrap="square" lIns="91423" tIns="91423" rIns="91423" bIns="91423" anchor="ctr" anchorCtr="0">
              <a:noAutofit/>
            </a:bodyPr>
            <a:lstStyle/>
            <a:p>
              <a:pPr marL="0" lvl="0" indent="0" algn="r">
                <a:spcBef>
                  <a:spcPts val="0"/>
                </a:spcBef>
                <a:spcAft>
                  <a:spcPts val="0"/>
                </a:spcAft>
                <a:buNone/>
                <a:defRPr/>
              </a:pPr>
              <a:r>
                <a:rPr lang="fr-FR">
                  <a:solidFill>
                    <a:schemeClr val="lt1"/>
                  </a:solidFill>
                  <a:latin typeface="IBM Plex Sans Medium"/>
                  <a:ea typeface="IBM Plex Sans Medium"/>
                  <a:cs typeface="IBM Plex Sans Medium"/>
                </a:rPr>
                <a:t>Intéressé par le sport, demandez-le !</a:t>
              </a:r>
              <a:endParaRPr>
                <a:solidFill>
                  <a:schemeClr val="lt1"/>
                </a:solidFill>
                <a:latin typeface="IBM Plex Sans Medium"/>
                <a:ea typeface="IBM Plex Sans Medium"/>
                <a:cs typeface="IBM Plex Sans Medium"/>
              </a:endParaRPr>
            </a:p>
          </p:txBody>
        </p:sp>
        <p:sp>
          <p:nvSpPr>
            <p:cNvPr id="398219311" name="Google Shape;1120;p39"/>
            <p:cNvSpPr txBox="1"/>
            <p:nvPr/>
          </p:nvSpPr>
          <p:spPr bwMode="auto">
            <a:xfrm>
              <a:off x="6369774" y="1036492"/>
              <a:ext cx="2061000" cy="805745"/>
            </a:xfrm>
            <a:prstGeom prst="rect">
              <a:avLst/>
            </a:prstGeom>
            <a:noFill/>
            <a:ln>
              <a:noFill/>
            </a:ln>
          </p:spPr>
          <p:txBody>
            <a:bodyPr spcFirstLastPara="1" wrap="square" lIns="91423" tIns="91423" rIns="91423" bIns="91423" anchor="ctr" anchorCtr="0">
              <a:noAutofit/>
            </a:bodyPr>
            <a:lstStyle/>
            <a:p>
              <a:pPr marL="0" lvl="0" indent="0" algn="r">
                <a:spcBef>
                  <a:spcPts val="0"/>
                </a:spcBef>
                <a:spcAft>
                  <a:spcPts val="0"/>
                </a:spcAft>
                <a:buNone/>
                <a:defRPr/>
              </a:pPr>
              <a:r>
                <a:rPr lang="fr-FR" sz="2500" b="1">
                  <a:solidFill>
                    <a:schemeClr val="lt1"/>
                  </a:solidFill>
                  <a:latin typeface="IBM Plex Sans"/>
                  <a:ea typeface="IBM Plex Sans"/>
                  <a:cs typeface="IBM Plex Sans"/>
                </a:rPr>
                <a:t>Donner les mails</a:t>
              </a:r>
              <a:endParaRPr sz="2500" b="1">
                <a:solidFill>
                  <a:schemeClr val="lt1"/>
                </a:solidFill>
                <a:latin typeface="IBM Plex Sans"/>
                <a:ea typeface="IBM Plex Sans"/>
                <a:cs typeface="IBM Plex Sans"/>
              </a:endParaRPr>
            </a:p>
          </p:txBody>
        </p:sp>
      </p:grpSp>
      <p:sp>
        <p:nvSpPr>
          <p:cNvPr id="1128" name="Google Shape;1128;p39"/>
          <p:cNvSpPr txBox="1"/>
          <p:nvPr/>
        </p:nvSpPr>
        <p:spPr bwMode="auto">
          <a:xfrm rot="0" flipH="0" flipV="0">
            <a:off x="12736162" y="6601507"/>
            <a:ext cx="2061000" cy="765885"/>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endParaRPr sz="2500" b="1">
              <a:solidFill>
                <a:schemeClr val="lt1"/>
              </a:solidFill>
              <a:latin typeface="IBM Plex Sans"/>
              <a:ea typeface="IBM Plex Sans"/>
              <a:cs typeface="IBM Plex Sans"/>
            </a:endParaRPr>
          </a:p>
        </p:txBody>
      </p:sp>
      <p:pic>
        <p:nvPicPr>
          <p:cNvPr id="1705387769" name=""/>
          <p:cNvPicPr>
            <a:picLocks noChangeAspect="1"/>
          </p:cNvPicPr>
          <p:nvPr/>
        </p:nvPicPr>
        <p:blipFill>
          <a:blip r:embed="rId3">
            <a:extLst>
              <a:ext uri="{96DAC541-7B7A-43D3-8B79-37D633B846F1}">
                <asvg:svgBlip xmlns:asvg="http://schemas.microsoft.com/office/drawing/2016/SVG/main" r:embed="rId4"/>
              </a:ext>
            </a:extLst>
          </a:blip>
          <a:stretch/>
        </p:blipFill>
        <p:spPr bwMode="auto">
          <a:xfrm flipH="0" flipV="0">
            <a:off x="4468465" y="2759320"/>
            <a:ext cx="207118" cy="330507"/>
          </a:xfrm>
          <a:prstGeom prst="rect">
            <a:avLst/>
          </a:prstGeom>
        </p:spPr>
      </p:pic>
      <p:pic>
        <p:nvPicPr>
          <p:cNvPr id="306140096" name=""/>
          <p:cNvPicPr>
            <a:picLocks noChangeAspect="1"/>
          </p:cNvPicPr>
          <p:nvPr/>
        </p:nvPicPr>
        <p:blipFill>
          <a:blip r:embed="rId5">
            <a:extLst>
              <a:ext uri="{96DAC541-7B7A-43D3-8B79-37D633B846F1}">
                <asvg:svgBlip xmlns:asvg="http://schemas.microsoft.com/office/drawing/2016/SVG/main" r:embed="rId6"/>
              </a:ext>
            </a:extLst>
          </a:blip>
          <a:stretch/>
        </p:blipFill>
        <p:spPr bwMode="auto">
          <a:xfrm flipH="0" flipV="0">
            <a:off x="3174788" y="1788620"/>
            <a:ext cx="379695" cy="337007"/>
          </a:xfrm>
          <a:prstGeom prst="rect">
            <a:avLst/>
          </a:prstGeom>
        </p:spPr>
      </p:pic>
      <p:pic>
        <p:nvPicPr>
          <p:cNvPr id="1922523658" name=""/>
          <p:cNvPicPr>
            <a:picLocks noChangeAspect="1"/>
          </p:cNvPicPr>
          <p:nvPr/>
        </p:nvPicPr>
        <p:blipFill>
          <a:blip r:embed="rId7">
            <a:extLst>
              <a:ext uri="{96DAC541-7B7A-43D3-8B79-37D633B846F1}">
                <asvg:svgBlip xmlns:asvg="http://schemas.microsoft.com/office/drawing/2016/SVG/main" r:embed="rId8"/>
              </a:ext>
            </a:extLst>
          </a:blip>
          <a:stretch/>
        </p:blipFill>
        <p:spPr bwMode="auto">
          <a:xfrm flipH="0" flipV="0">
            <a:off x="5603898" y="1774899"/>
            <a:ext cx="364448" cy="364448"/>
          </a:xfrm>
          <a:prstGeom prst="rect">
            <a:avLst/>
          </a:prstGeom>
        </p:spPr>
      </p:pic>
      <p:pic>
        <p:nvPicPr>
          <p:cNvPr id="598556038" name=""/>
          <p:cNvPicPr>
            <a:picLocks noChangeAspect="1"/>
          </p:cNvPicPr>
          <p:nvPr/>
        </p:nvPicPr>
        <p:blipFill>
          <a:blip r:embed="rId9">
            <a:extLst>
              <a:ext uri="{96DAC541-7B7A-43D3-8B79-37D633B846F1}">
                <asvg:svgBlip xmlns:asvg="http://schemas.microsoft.com/office/drawing/2016/SVG/main" r:embed="rId10"/>
              </a:ext>
            </a:extLst>
          </a:blip>
          <a:stretch/>
        </p:blipFill>
        <p:spPr bwMode="auto">
          <a:xfrm flipH="0" flipV="0">
            <a:off x="3227656" y="3748525"/>
            <a:ext cx="273962" cy="313697"/>
          </a:xfrm>
          <a:prstGeom prst="rect">
            <a:avLst/>
          </a:prstGeom>
        </p:spPr>
      </p:pic>
      <p:pic>
        <p:nvPicPr>
          <p:cNvPr id="1391529479" name=""/>
          <p:cNvPicPr>
            <a:picLocks noChangeAspect="1"/>
          </p:cNvPicPr>
          <p:nvPr/>
        </p:nvPicPr>
        <p:blipFill>
          <a:blip r:embed="rId11">
            <a:extLst>
              <a:ext uri="{96DAC541-7B7A-43D3-8B79-37D633B846F1}">
                <asvg:svgBlip xmlns:asvg="http://schemas.microsoft.com/office/drawing/2016/SVG/main" r:embed="rId12"/>
              </a:ext>
            </a:extLst>
          </a:blip>
          <a:stretch/>
        </p:blipFill>
        <p:spPr bwMode="auto">
          <a:xfrm flipH="0" flipV="0">
            <a:off x="5610254" y="3771450"/>
            <a:ext cx="358094" cy="31783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14:warp dir="in"/>
      </p:transition>
    </mc:Choice>
    <mc:Fallback>
      <p:transition spd="slow" advClick="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06" name="Google Shape;606;p23"/>
          <p:cNvSpPr txBox="1">
            <a:spLocks noGrp="1"/>
          </p:cNvSpPr>
          <p:nvPr>
            <p:ph type="title"/>
          </p:nvPr>
        </p:nvSpPr>
        <p:spPr bwMode="auto">
          <a:xfrm>
            <a:off x="720000" y="437100"/>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fr-FR"/>
              <a:t>Quelle architecture ?</a:t>
            </a:r>
            <a:endParaRPr/>
          </a:p>
        </p:txBody>
      </p:sp>
      <p:pic>
        <p:nvPicPr>
          <p:cNvPr id="607" name="Google Shape;607;p23"/>
          <p:cNvPicPr/>
          <p:nvPr/>
        </p:nvPicPr>
        <p:blipFill>
          <a:blip r:embed="rId3">
            <a:alphaModFix/>
          </a:blip>
          <a:stretch/>
        </p:blipFill>
        <p:spPr bwMode="auto">
          <a:xfrm>
            <a:off x="749616" y="1817505"/>
            <a:ext cx="2693075" cy="2526125"/>
          </a:xfrm>
          <a:prstGeom prst="rect">
            <a:avLst/>
          </a:prstGeom>
          <a:noFill/>
          <a:ln>
            <a:noFill/>
          </a:ln>
        </p:spPr>
      </p:pic>
      <p:sp>
        <p:nvSpPr>
          <p:cNvPr id="612" name="Google Shape;612;p23"/>
          <p:cNvSpPr/>
          <p:nvPr/>
        </p:nvSpPr>
        <p:spPr bwMode="auto">
          <a:xfrm>
            <a:off x="2031733" y="2668194"/>
            <a:ext cx="328200" cy="328200"/>
          </a:xfrm>
          <a:prstGeom prst="ellipse">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18" name="Google Shape;618;p23"/>
          <p:cNvGrpSpPr/>
          <p:nvPr/>
        </p:nvGrpSpPr>
        <p:grpSpPr bwMode="auto">
          <a:xfrm>
            <a:off x="5659719" y="2766194"/>
            <a:ext cx="3025200" cy="989100"/>
            <a:chOff x="5398775" y="3471725"/>
            <a:chExt cx="3025200" cy="989100"/>
          </a:xfrm>
        </p:grpSpPr>
        <p:sp>
          <p:nvSpPr>
            <p:cNvPr id="619" name="Google Shape;619;p23"/>
            <p:cNvSpPr/>
            <p:nvPr/>
          </p:nvSpPr>
          <p:spPr bwMode="auto">
            <a:xfrm>
              <a:off x="5398775" y="3471725"/>
              <a:ext cx="3025200" cy="9891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0" name="Google Shape;620;p23"/>
            <p:cNvSpPr txBox="1"/>
            <p:nvPr/>
          </p:nvSpPr>
          <p:spPr bwMode="auto">
            <a:xfrm>
              <a:off x="5641950" y="3471725"/>
              <a:ext cx="2538900" cy="9891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a:solidFill>
                    <a:schemeClr val="lt1"/>
                  </a:solidFill>
                  <a:latin typeface="IBM Plex Sans Medium"/>
                  <a:ea typeface="IBM Plex Sans Medium"/>
                  <a:cs typeface="IBM Plex Sans Medium"/>
                </a:rPr>
                <a:t>Interagir avec le modèle, poser des questions, demander des réponses</a:t>
              </a:r>
              <a:endParaRPr>
                <a:solidFill>
                  <a:schemeClr val="lt1"/>
                </a:solidFill>
                <a:latin typeface="IBM Plex Sans Medium"/>
                <a:ea typeface="IBM Plex Sans Medium"/>
                <a:cs typeface="IBM Plex Sans Medium"/>
              </a:endParaRPr>
            </a:p>
          </p:txBody>
        </p:sp>
      </p:grpSp>
      <p:grpSp>
        <p:nvGrpSpPr>
          <p:cNvPr id="622" name="Google Shape;622;p23"/>
          <p:cNvGrpSpPr/>
          <p:nvPr/>
        </p:nvGrpSpPr>
        <p:grpSpPr bwMode="auto">
          <a:xfrm>
            <a:off x="5659594" y="1866069"/>
            <a:ext cx="3025200" cy="521399"/>
            <a:chOff x="6135575" y="2571600"/>
            <a:chExt cx="1551613" cy="521399"/>
          </a:xfrm>
        </p:grpSpPr>
        <p:sp>
          <p:nvSpPr>
            <p:cNvPr id="623" name="Google Shape;623;p23"/>
            <p:cNvSpPr txBox="1"/>
            <p:nvPr/>
          </p:nvSpPr>
          <p:spPr bwMode="auto">
            <a:xfrm>
              <a:off x="6135575" y="2571600"/>
              <a:ext cx="1551613" cy="521399"/>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Conversationnel</a:t>
              </a:r>
              <a:endParaRPr sz="2500" b="1">
                <a:solidFill>
                  <a:schemeClr val="lt1"/>
                </a:solidFill>
                <a:latin typeface="IBM Plex Sans"/>
                <a:ea typeface="IBM Plex Sans"/>
                <a:cs typeface="IBM Plex Sans"/>
              </a:endParaRPr>
            </a:p>
          </p:txBody>
        </p:sp>
        <p:sp>
          <p:nvSpPr>
            <p:cNvPr id="624" name="Google Shape;624;p23"/>
            <p:cNvSpPr/>
            <p:nvPr/>
          </p:nvSpPr>
          <p:spPr bwMode="auto">
            <a:xfrm>
              <a:off x="6135575" y="2571600"/>
              <a:ext cx="1551600" cy="521399"/>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cxnSp>
        <p:nvCxnSpPr>
          <p:cNvPr id="626" name="Google Shape;626;p23"/>
          <p:cNvCxnSpPr>
            <a:cxnSpLocks/>
            <a:stCxn id="624" idx="1"/>
            <a:endCxn id="620" idx="0"/>
          </p:cNvCxnSpPr>
          <p:nvPr/>
        </p:nvCxnSpPr>
        <p:spPr bwMode="auto">
          <a:xfrm>
            <a:off x="7172182" y="2387469"/>
            <a:ext cx="162" cy="378725"/>
          </a:xfrm>
          <a:prstGeom prst="straightConnector1">
            <a:avLst/>
          </a:prstGeom>
          <a:noFill/>
          <a:ln w="9525" cap="flat" cmpd="sng">
            <a:solidFill>
              <a:schemeClr val="lt1"/>
            </a:solidFill>
            <a:prstDash val="solid"/>
            <a:round/>
            <a:headEnd type="none" w="med" len="med"/>
            <a:tailEnd type="none" w="med" len="med"/>
          </a:ln>
        </p:spPr>
      </p:cxnSp>
      <p:grpSp>
        <p:nvGrpSpPr>
          <p:cNvPr id="6" name="Groupe 5"/>
          <p:cNvGrpSpPr/>
          <p:nvPr/>
        </p:nvGrpSpPr>
        <p:grpSpPr bwMode="auto">
          <a:xfrm>
            <a:off x="2755886" y="2337743"/>
            <a:ext cx="3632224" cy="989099"/>
            <a:chOff x="0" y="0"/>
            <a:chExt cx="3632224" cy="989099"/>
          </a:xfrm>
        </p:grpSpPr>
        <p:cxnSp>
          <p:nvCxnSpPr>
            <p:cNvPr id="613" name="Google Shape;613;p23"/>
            <p:cNvCxnSpPr>
              <a:cxnSpLocks/>
              <a:stCxn id="611" idx="2"/>
            </p:cNvCxnSpPr>
            <p:nvPr/>
          </p:nvCxnSpPr>
          <p:spPr bwMode="auto">
            <a:xfrm rot="10799989" flipH="0" flipV="0">
              <a:off x="0" y="494549"/>
              <a:ext cx="1393200" cy="0"/>
            </a:xfrm>
            <a:prstGeom prst="straightConnector1">
              <a:avLst/>
            </a:prstGeom>
            <a:noFill/>
            <a:ln w="9525" cap="flat" cmpd="sng">
              <a:solidFill>
                <a:schemeClr val="lt1"/>
              </a:solidFill>
              <a:prstDash val="solid"/>
              <a:round/>
              <a:headEnd type="none" w="med" len="med"/>
              <a:tailEnd type="diamond" w="med" len="med"/>
            </a:ln>
          </p:spPr>
        </p:cxnSp>
        <p:grpSp>
          <p:nvGrpSpPr>
            <p:cNvPr id="5" name="Groupe 4"/>
            <p:cNvGrpSpPr/>
            <p:nvPr/>
          </p:nvGrpSpPr>
          <p:grpSpPr bwMode="auto">
            <a:xfrm>
              <a:off x="1393200" y="0"/>
              <a:ext cx="2239024" cy="989099"/>
              <a:chOff x="0" y="0"/>
              <a:chExt cx="2239024" cy="989099"/>
            </a:xfrm>
          </p:grpSpPr>
          <p:sp>
            <p:nvSpPr>
              <p:cNvPr id="611" name="Google Shape;611;p23"/>
              <p:cNvSpPr/>
              <p:nvPr/>
            </p:nvSpPr>
            <p:spPr bwMode="auto">
              <a:xfrm flipH="0" flipV="0">
                <a:off x="0" y="0"/>
                <a:ext cx="989100" cy="989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l">
                  <a:spcBef>
                    <a:spcPts val="0"/>
                  </a:spcBef>
                  <a:spcAft>
                    <a:spcPts val="0"/>
                  </a:spcAft>
                  <a:buNone/>
                  <a:defRPr/>
                </a:pPr>
                <a:endParaRPr/>
              </a:p>
            </p:txBody>
          </p:sp>
          <p:cxnSp>
            <p:nvCxnSpPr>
              <p:cNvPr id="26" name="Google Shape;613;p23"/>
              <p:cNvCxnSpPr>
                <a:cxnSpLocks/>
              </p:cNvCxnSpPr>
              <p:nvPr/>
            </p:nvCxnSpPr>
            <p:spPr bwMode="auto">
              <a:xfrm>
                <a:off x="989099" y="480636"/>
                <a:ext cx="1249925" cy="0"/>
              </a:xfrm>
              <a:prstGeom prst="straightConnector1">
                <a:avLst/>
              </a:prstGeom>
              <a:noFill/>
              <a:ln w="9525" cap="flat" cmpd="sng">
                <a:solidFill>
                  <a:schemeClr val="lt1"/>
                </a:solidFill>
                <a:prstDash val="solid"/>
                <a:round/>
                <a:headEnd type="none" w="med" len="med"/>
                <a:tailEnd type="diamond" w="med" len="med"/>
              </a:ln>
            </p:spPr>
          </p:cxnSp>
        </p:grpSp>
      </p:grpSp>
      <p:grpSp>
        <p:nvGrpSpPr>
          <p:cNvPr id="28" name="Google Shape;622;p23"/>
          <p:cNvGrpSpPr/>
          <p:nvPr/>
        </p:nvGrpSpPr>
        <p:grpSpPr bwMode="auto">
          <a:xfrm>
            <a:off x="583553" y="1344669"/>
            <a:ext cx="3025200" cy="521399"/>
            <a:chOff x="6135575" y="2571600"/>
            <a:chExt cx="1551613" cy="521399"/>
          </a:xfrm>
        </p:grpSpPr>
        <p:sp>
          <p:nvSpPr>
            <p:cNvPr id="29" name="Google Shape;623;p23"/>
            <p:cNvSpPr txBox="1"/>
            <p:nvPr/>
          </p:nvSpPr>
          <p:spPr bwMode="auto">
            <a:xfrm>
              <a:off x="6135575" y="2571600"/>
              <a:ext cx="1551613" cy="521399"/>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Non interactif</a:t>
              </a:r>
              <a:endParaRPr sz="2500" b="1">
                <a:solidFill>
                  <a:schemeClr val="lt1"/>
                </a:solidFill>
                <a:latin typeface="IBM Plex Sans"/>
                <a:ea typeface="IBM Plex Sans"/>
                <a:cs typeface="IBM Plex Sans"/>
              </a:endParaRPr>
            </a:p>
          </p:txBody>
        </p:sp>
        <p:sp>
          <p:nvSpPr>
            <p:cNvPr id="30" name="Google Shape;624;p23"/>
            <p:cNvSpPr/>
            <p:nvPr/>
          </p:nvSpPr>
          <p:spPr bwMode="auto">
            <a:xfrm>
              <a:off x="6135575" y="2571600"/>
              <a:ext cx="1551600" cy="521399"/>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403147273" name="Google Shape;149;p17"/>
          <p:cNvSpPr/>
          <p:nvPr/>
        </p:nvSpPr>
        <p:spPr bwMode="auto">
          <a:xfrm>
            <a:off x="4483737" y="2668194"/>
            <a:ext cx="319798" cy="366268"/>
          </a:xfrm>
          <a:custGeom>
            <a:avLst/>
            <a:gdLst/>
            <a:ahLst/>
            <a:cxnLst/>
            <a:rect l="l" t="t" r="r" b="b"/>
            <a:pathLst>
              <a:path w="11059" h="12666" fill="norm" stroke="1"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FFFFFF"/>
          </a:solidFill>
          <a:ln>
            <a:noFill/>
          </a:ln>
          <a:effectLst>
            <a:outerShdw blurRad="57150" algn="bl" rotWithShape="0">
              <a:srgbClr val="FFFFFF">
                <a:alpha val="50000"/>
              </a:srgbClr>
            </a:outerShdw>
          </a:effectLst>
        </p:spPr>
        <p:txBody>
          <a:bodyPr spcFirstLastPara="1" wrap="square" lIns="91423" tIns="91423" rIns="91423" bIns="91423" anchor="ctr" anchorCtr="0">
            <a:noAutofit/>
          </a:bodyPr>
          <a:lstStyle/>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cover dir="r"/>
      </p:transition>
    </mc:Choice>
    <mc:Fallback>
      <p:transition spd="slow" advClick="1">
        <p:cover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70" name="Google Shape;270;p21"/>
          <p:cNvGrpSpPr/>
          <p:nvPr/>
        </p:nvGrpSpPr>
        <p:grpSpPr bwMode="auto">
          <a:xfrm>
            <a:off x="3028019" y="1352695"/>
            <a:ext cx="3028626" cy="3043460"/>
            <a:chOff x="3028019" y="1352695"/>
            <a:chExt cx="3028626" cy="3043460"/>
          </a:xfrm>
        </p:grpSpPr>
        <p:sp>
          <p:nvSpPr>
            <p:cNvPr id="271" name="Google Shape;271;p21"/>
            <p:cNvSpPr/>
            <p:nvPr/>
          </p:nvSpPr>
          <p:spPr bwMode="auto">
            <a:xfrm>
              <a:off x="3028019" y="1352707"/>
              <a:ext cx="1484700" cy="1484700"/>
            </a:xfrm>
            <a:prstGeom prst="bentArrow">
              <a:avLst>
                <a:gd name="adj1" fmla="val 50000"/>
                <a:gd name="adj2" fmla="val 25000"/>
                <a:gd name="adj3" fmla="val 11478"/>
                <a:gd name="adj4" fmla="val 0"/>
              </a:avLst>
            </a:prstGeom>
            <a:solidFill>
              <a:srgbClr val="000328">
                <a:alpha val="3765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2" name="Google Shape;272;p21"/>
            <p:cNvSpPr/>
            <p:nvPr/>
          </p:nvSpPr>
          <p:spPr bwMode="auto">
            <a:xfrm rot="5400000">
              <a:off x="4512668" y="1352695"/>
              <a:ext cx="1484700" cy="1484700"/>
            </a:xfrm>
            <a:prstGeom prst="bentArrow">
              <a:avLst>
                <a:gd name="adj1" fmla="val 50000"/>
                <a:gd name="adj2" fmla="val 25000"/>
                <a:gd name="adj3" fmla="val 12433"/>
                <a:gd name="adj4" fmla="val 0"/>
              </a:avLst>
            </a:prstGeom>
            <a:solidFill>
              <a:srgbClr val="000328">
                <a:alpha val="3765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3" name="Google Shape;273;p21"/>
            <p:cNvSpPr/>
            <p:nvPr/>
          </p:nvSpPr>
          <p:spPr bwMode="auto">
            <a:xfrm rot="10800000">
              <a:off x="4512671" y="2837344"/>
              <a:ext cx="1484700" cy="1484700"/>
            </a:xfrm>
            <a:prstGeom prst="bentArrow">
              <a:avLst>
                <a:gd name="adj1" fmla="val 50000"/>
                <a:gd name="adj2" fmla="val 25000"/>
                <a:gd name="adj3" fmla="val 13479"/>
                <a:gd name="adj4" fmla="val 0"/>
              </a:avLst>
            </a:prstGeom>
            <a:solidFill>
              <a:srgbClr val="000328">
                <a:alpha val="3765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4" name="Google Shape;274;p21"/>
            <p:cNvSpPr/>
            <p:nvPr/>
          </p:nvSpPr>
          <p:spPr bwMode="auto">
            <a:xfrm rot="-5400000">
              <a:off x="3028022" y="2837356"/>
              <a:ext cx="1484700" cy="1484700"/>
            </a:xfrm>
            <a:prstGeom prst="bentArrow">
              <a:avLst>
                <a:gd name="adj1" fmla="val 50000"/>
                <a:gd name="adj2" fmla="val 25000"/>
                <a:gd name="adj3" fmla="val 13523"/>
                <a:gd name="adj4" fmla="val 0"/>
              </a:avLst>
            </a:prstGeom>
            <a:solidFill>
              <a:srgbClr val="000328">
                <a:alpha val="3765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5" name="Google Shape;275;p21"/>
            <p:cNvSpPr/>
            <p:nvPr/>
          </p:nvSpPr>
          <p:spPr bwMode="auto">
            <a:xfrm>
              <a:off x="3087294" y="1426807"/>
              <a:ext cx="1484700" cy="1484700"/>
            </a:xfrm>
            <a:prstGeom prst="bentArrow">
              <a:avLst>
                <a:gd name="adj1" fmla="val 50000"/>
                <a:gd name="adj2" fmla="val 25000"/>
                <a:gd name="adj3" fmla="val 11478"/>
                <a:gd name="adj4"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6" name="Google Shape;276;p21"/>
            <p:cNvSpPr/>
            <p:nvPr/>
          </p:nvSpPr>
          <p:spPr bwMode="auto">
            <a:xfrm rot="5400000">
              <a:off x="4571942" y="1426795"/>
              <a:ext cx="1484700" cy="1484700"/>
            </a:xfrm>
            <a:prstGeom prst="bentArrow">
              <a:avLst>
                <a:gd name="adj1" fmla="val 50000"/>
                <a:gd name="adj2" fmla="val 25000"/>
                <a:gd name="adj3" fmla="val 12433"/>
                <a:gd name="adj4"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7" name="Google Shape;277;p21"/>
            <p:cNvSpPr/>
            <p:nvPr/>
          </p:nvSpPr>
          <p:spPr bwMode="auto">
            <a:xfrm rot="10800000">
              <a:off x="4571945" y="2911443"/>
              <a:ext cx="1484700" cy="1484700"/>
            </a:xfrm>
            <a:prstGeom prst="bentArrow">
              <a:avLst>
                <a:gd name="adj1" fmla="val 50000"/>
                <a:gd name="adj2" fmla="val 25000"/>
                <a:gd name="adj3" fmla="val 13479"/>
                <a:gd name="adj4"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8" name="Google Shape;278;p21"/>
            <p:cNvSpPr/>
            <p:nvPr/>
          </p:nvSpPr>
          <p:spPr bwMode="auto">
            <a:xfrm rot="-5400000">
              <a:off x="3087297" y="2911455"/>
              <a:ext cx="1484700" cy="1484700"/>
            </a:xfrm>
            <a:prstGeom prst="bentArrow">
              <a:avLst>
                <a:gd name="adj1" fmla="val 50000"/>
                <a:gd name="adj2" fmla="val 25000"/>
                <a:gd name="adj3" fmla="val 13523"/>
                <a:gd name="adj4"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79" name="Google Shape;279;p21"/>
          <p:cNvSpPr txBox="1">
            <a:spLocks noGrp="1"/>
          </p:cNvSpPr>
          <p:nvPr>
            <p:ph type="title"/>
          </p:nvPr>
        </p:nvSpPr>
        <p:spPr bwMode="auto">
          <a:xfrm>
            <a:off x="720000" y="437100"/>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fr-FR"/>
              <a:t>Comment fonctionne-t-il</a:t>
            </a:r>
            <a:endParaRPr/>
          </a:p>
        </p:txBody>
      </p:sp>
      <p:grpSp>
        <p:nvGrpSpPr>
          <p:cNvPr id="280" name="Google Shape;280;p21"/>
          <p:cNvGrpSpPr/>
          <p:nvPr/>
        </p:nvGrpSpPr>
        <p:grpSpPr bwMode="auto">
          <a:xfrm>
            <a:off x="719450" y="1426806"/>
            <a:ext cx="3404950" cy="984244"/>
            <a:chOff x="719450" y="1352706"/>
            <a:chExt cx="3404950" cy="984244"/>
          </a:xfrm>
        </p:grpSpPr>
        <p:sp>
          <p:nvSpPr>
            <p:cNvPr id="281" name="Google Shape;281;p21"/>
            <p:cNvSpPr txBox="1"/>
            <p:nvPr/>
          </p:nvSpPr>
          <p:spPr bwMode="auto">
            <a:xfrm>
              <a:off x="3315900" y="1520838"/>
              <a:ext cx="808500" cy="4035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en" sz="2500" b="1">
                  <a:solidFill>
                    <a:srgbClr val="F2F2F2"/>
                  </a:solidFill>
                  <a:latin typeface="IBM Plex Sans"/>
                  <a:ea typeface="IBM Plex Sans"/>
                  <a:cs typeface="IBM Plex Sans"/>
                </a:rPr>
                <a:t>01</a:t>
              </a:r>
              <a:endParaRPr sz="2500" b="1">
                <a:solidFill>
                  <a:srgbClr val="F2F2F2"/>
                </a:solidFill>
                <a:latin typeface="IBM Plex Sans"/>
                <a:ea typeface="IBM Plex Sans"/>
                <a:cs typeface="IBM Plex Sans"/>
              </a:endParaRPr>
            </a:p>
          </p:txBody>
        </p:sp>
        <p:grpSp>
          <p:nvGrpSpPr>
            <p:cNvPr id="282" name="Google Shape;282;p21"/>
            <p:cNvGrpSpPr/>
            <p:nvPr/>
          </p:nvGrpSpPr>
          <p:grpSpPr bwMode="auto">
            <a:xfrm>
              <a:off x="719450" y="1352706"/>
              <a:ext cx="2061000" cy="984244"/>
              <a:chOff x="719450" y="1625131"/>
              <a:chExt cx="2061000" cy="984244"/>
            </a:xfrm>
          </p:grpSpPr>
          <p:sp>
            <p:nvSpPr>
              <p:cNvPr id="283" name="Google Shape;283;p21"/>
              <p:cNvSpPr txBox="1"/>
              <p:nvPr/>
            </p:nvSpPr>
            <p:spPr bwMode="auto">
              <a:xfrm>
                <a:off x="719450" y="1625131"/>
                <a:ext cx="2061000" cy="4035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Écoute</a:t>
                </a:r>
                <a:endParaRPr sz="2500" b="1">
                  <a:solidFill>
                    <a:schemeClr val="lt1"/>
                  </a:solidFill>
                  <a:latin typeface="IBM Plex Sans"/>
                  <a:ea typeface="IBM Plex Sans"/>
                  <a:cs typeface="IBM Plex Sans"/>
                </a:endParaRPr>
              </a:p>
            </p:txBody>
          </p:sp>
          <p:sp>
            <p:nvSpPr>
              <p:cNvPr id="284" name="Google Shape;284;p21"/>
              <p:cNvSpPr txBox="1"/>
              <p:nvPr/>
            </p:nvSpPr>
            <p:spPr bwMode="auto">
              <a:xfrm>
                <a:off x="719450" y="2036675"/>
                <a:ext cx="2061000" cy="572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a:solidFill>
                      <a:schemeClr val="lt1"/>
                    </a:solidFill>
                    <a:latin typeface="IBM Plex Sans Medium"/>
                    <a:ea typeface="IBM Plex Sans Medium"/>
                    <a:cs typeface="IBM Plex Sans Medium"/>
                  </a:rPr>
                  <a:t>Le programme écoute les mails</a:t>
                </a:r>
                <a:endParaRPr>
                  <a:solidFill>
                    <a:schemeClr val="lt1"/>
                  </a:solidFill>
                  <a:latin typeface="IBM Plex Sans Medium"/>
                  <a:ea typeface="IBM Plex Sans Medium"/>
                  <a:cs typeface="IBM Plex Sans Medium"/>
                </a:endParaRPr>
              </a:p>
            </p:txBody>
          </p:sp>
        </p:grpSp>
      </p:grpSp>
      <p:grpSp>
        <p:nvGrpSpPr>
          <p:cNvPr id="285" name="Google Shape;285;p21"/>
          <p:cNvGrpSpPr/>
          <p:nvPr/>
        </p:nvGrpSpPr>
        <p:grpSpPr bwMode="auto">
          <a:xfrm>
            <a:off x="719449" y="3420049"/>
            <a:ext cx="3404949" cy="976097"/>
            <a:chOff x="0" y="0"/>
            <a:chExt cx="3404949" cy="976097"/>
          </a:xfrm>
        </p:grpSpPr>
        <p:grpSp>
          <p:nvGrpSpPr>
            <p:cNvPr id="286" name="Google Shape;286;p21"/>
            <p:cNvGrpSpPr/>
            <p:nvPr/>
          </p:nvGrpSpPr>
          <p:grpSpPr bwMode="auto">
            <a:xfrm>
              <a:off x="0" y="0"/>
              <a:ext cx="2338548" cy="976097"/>
              <a:chOff x="0" y="0"/>
              <a:chExt cx="2338548" cy="976097"/>
            </a:xfrm>
          </p:grpSpPr>
          <p:sp>
            <p:nvSpPr>
              <p:cNvPr id="287" name="Google Shape;287;p21"/>
              <p:cNvSpPr txBox="1"/>
              <p:nvPr/>
            </p:nvSpPr>
            <p:spPr bwMode="auto">
              <a:xfrm flipH="0" flipV="0">
                <a:off x="0" y="0"/>
                <a:ext cx="2338548" cy="403499"/>
              </a:xfrm>
              <a:prstGeom prst="rect">
                <a:avLst/>
              </a:prstGeom>
              <a:noFill/>
              <a:ln>
                <a:noFill/>
              </a:ln>
            </p:spPr>
            <p:txBody>
              <a:bodyPr spcFirstLastPara="1" wrap="square" lIns="91423" tIns="91423" rIns="91423" bIns="91423" anchor="ctr" anchorCtr="0">
                <a:noAutofit/>
              </a:bodyPr>
              <a:lstStyle/>
              <a:p>
                <a:pPr marL="0" lvl="0" indent="0" algn="l">
                  <a:spcBef>
                    <a:spcPts val="0"/>
                  </a:spcBef>
                  <a:spcAft>
                    <a:spcPts val="0"/>
                  </a:spcAft>
                  <a:buNone/>
                  <a:defRPr/>
                </a:pPr>
                <a:r>
                  <a:rPr lang="fr-FR" sz="2500" b="1">
                    <a:solidFill>
                      <a:schemeClr val="lt1"/>
                    </a:solidFill>
                    <a:latin typeface="IBM Plex Sans"/>
                    <a:ea typeface="IBM Plex Sans"/>
                    <a:cs typeface="IBM Plex Sans"/>
                  </a:rPr>
                  <a:t>Conversation</a:t>
                </a:r>
                <a:endParaRPr sz="2500" b="1">
                  <a:solidFill>
                    <a:schemeClr val="lt1"/>
                  </a:solidFill>
                  <a:latin typeface="IBM Plex Sans"/>
                  <a:ea typeface="IBM Plex Sans"/>
                  <a:cs typeface="IBM Plex Sans"/>
                </a:endParaRPr>
              </a:p>
            </p:txBody>
          </p:sp>
          <p:sp>
            <p:nvSpPr>
              <p:cNvPr id="288" name="Google Shape;288;p21"/>
              <p:cNvSpPr txBox="1"/>
              <p:nvPr/>
            </p:nvSpPr>
            <p:spPr bwMode="auto">
              <a:xfrm>
                <a:off x="0" y="403398"/>
                <a:ext cx="2061000" cy="572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a:solidFill>
                      <a:schemeClr val="lt1"/>
                    </a:solidFill>
                    <a:latin typeface="IBM Plex Sans Medium"/>
                    <a:ea typeface="IBM Plex Sans Medium"/>
                    <a:cs typeface="IBM Plex Sans Medium"/>
                  </a:rPr>
                  <a:t>Le programme attend que l’utilisateur lui parle</a:t>
                </a:r>
                <a:endParaRPr>
                  <a:solidFill>
                    <a:schemeClr val="lt1"/>
                  </a:solidFill>
                  <a:latin typeface="IBM Plex Sans Medium"/>
                  <a:ea typeface="IBM Plex Sans Medium"/>
                  <a:cs typeface="IBM Plex Sans Medium"/>
                </a:endParaRPr>
              </a:p>
            </p:txBody>
          </p:sp>
        </p:grpSp>
        <p:sp>
          <p:nvSpPr>
            <p:cNvPr id="289" name="Google Shape;289;p21"/>
            <p:cNvSpPr txBox="1"/>
            <p:nvPr/>
          </p:nvSpPr>
          <p:spPr bwMode="auto">
            <a:xfrm>
              <a:off x="2596449" y="375649"/>
              <a:ext cx="808500" cy="4035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en" sz="2500" b="1">
                  <a:solidFill>
                    <a:srgbClr val="F2F2F2"/>
                  </a:solidFill>
                  <a:latin typeface="IBM Plex Sans"/>
                  <a:ea typeface="IBM Plex Sans"/>
                  <a:cs typeface="IBM Plex Sans"/>
                </a:rPr>
                <a:t>04</a:t>
              </a:r>
              <a:endParaRPr sz="2500" b="1">
                <a:solidFill>
                  <a:srgbClr val="F2F2F2"/>
                </a:solidFill>
                <a:latin typeface="IBM Plex Sans"/>
                <a:ea typeface="IBM Plex Sans"/>
                <a:cs typeface="IBM Plex Sans"/>
              </a:endParaRPr>
            </a:p>
          </p:txBody>
        </p:sp>
      </p:grpSp>
      <p:grpSp>
        <p:nvGrpSpPr>
          <p:cNvPr id="290" name="Google Shape;290;p21"/>
          <p:cNvGrpSpPr/>
          <p:nvPr/>
        </p:nvGrpSpPr>
        <p:grpSpPr bwMode="auto">
          <a:xfrm>
            <a:off x="5019550" y="1426806"/>
            <a:ext cx="3403900" cy="984244"/>
            <a:chOff x="5019550" y="1352706"/>
            <a:chExt cx="3403900" cy="984244"/>
          </a:xfrm>
        </p:grpSpPr>
        <p:grpSp>
          <p:nvGrpSpPr>
            <p:cNvPr id="291" name="Google Shape;291;p21"/>
            <p:cNvGrpSpPr/>
            <p:nvPr/>
          </p:nvGrpSpPr>
          <p:grpSpPr bwMode="auto">
            <a:xfrm>
              <a:off x="6362450" y="1352706"/>
              <a:ext cx="2061000" cy="984244"/>
              <a:chOff x="6362450" y="1625131"/>
              <a:chExt cx="2061000" cy="984244"/>
            </a:xfrm>
          </p:grpSpPr>
          <p:sp>
            <p:nvSpPr>
              <p:cNvPr id="292" name="Google Shape;292;p21"/>
              <p:cNvSpPr txBox="1"/>
              <p:nvPr/>
            </p:nvSpPr>
            <p:spPr bwMode="auto">
              <a:xfrm>
                <a:off x="6362450" y="1625131"/>
                <a:ext cx="2061000" cy="4035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fr-FR" sz="2500" b="1">
                    <a:solidFill>
                      <a:schemeClr val="lt1"/>
                    </a:solidFill>
                    <a:latin typeface="IBM Plex Sans"/>
                    <a:ea typeface="IBM Plex Sans"/>
                    <a:cs typeface="IBM Plex Sans"/>
                  </a:rPr>
                  <a:t>Analyse</a:t>
                </a:r>
                <a:endParaRPr sz="2500" b="1">
                  <a:solidFill>
                    <a:schemeClr val="lt1"/>
                  </a:solidFill>
                  <a:latin typeface="IBM Plex Sans"/>
                  <a:ea typeface="IBM Plex Sans"/>
                  <a:cs typeface="IBM Plex Sans"/>
                </a:endParaRPr>
              </a:p>
            </p:txBody>
          </p:sp>
          <p:sp>
            <p:nvSpPr>
              <p:cNvPr id="293" name="Google Shape;293;p21"/>
              <p:cNvSpPr txBox="1"/>
              <p:nvPr/>
            </p:nvSpPr>
            <p:spPr bwMode="auto">
              <a:xfrm>
                <a:off x="6362450" y="2036675"/>
                <a:ext cx="2061000" cy="5727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fr-FR">
                    <a:solidFill>
                      <a:schemeClr val="lt1"/>
                    </a:solidFill>
                    <a:latin typeface="IBM Plex Sans Medium"/>
                    <a:ea typeface="IBM Plex Sans Medium"/>
                    <a:cs typeface="IBM Plex Sans Medium"/>
                  </a:rPr>
                  <a:t>Le programme lance l’analyse (spam, thèmes, rendez-vous)</a:t>
                </a:r>
                <a:endParaRPr>
                  <a:solidFill>
                    <a:schemeClr val="lt1"/>
                  </a:solidFill>
                  <a:latin typeface="IBM Plex Sans Medium"/>
                  <a:ea typeface="IBM Plex Sans Medium"/>
                  <a:cs typeface="IBM Plex Sans Medium"/>
                </a:endParaRPr>
              </a:p>
            </p:txBody>
          </p:sp>
        </p:grpSp>
        <p:sp>
          <p:nvSpPr>
            <p:cNvPr id="294" name="Google Shape;294;p21"/>
            <p:cNvSpPr txBox="1"/>
            <p:nvPr/>
          </p:nvSpPr>
          <p:spPr bwMode="auto">
            <a:xfrm>
              <a:off x="5019550" y="1520838"/>
              <a:ext cx="808500" cy="4035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en" sz="2500" b="1">
                  <a:solidFill>
                    <a:srgbClr val="F2F2F2"/>
                  </a:solidFill>
                  <a:latin typeface="IBM Plex Sans"/>
                  <a:ea typeface="IBM Plex Sans"/>
                  <a:cs typeface="IBM Plex Sans"/>
                </a:rPr>
                <a:t>02</a:t>
              </a:r>
              <a:endParaRPr sz="2500" b="1">
                <a:solidFill>
                  <a:srgbClr val="F2F2F2"/>
                </a:solidFill>
                <a:latin typeface="IBM Plex Sans"/>
                <a:ea typeface="IBM Plex Sans"/>
                <a:cs typeface="IBM Plex Sans"/>
              </a:endParaRPr>
            </a:p>
          </p:txBody>
        </p:sp>
      </p:grpSp>
      <p:grpSp>
        <p:nvGrpSpPr>
          <p:cNvPr id="295" name="Google Shape;295;p21"/>
          <p:cNvGrpSpPr/>
          <p:nvPr/>
        </p:nvGrpSpPr>
        <p:grpSpPr bwMode="auto">
          <a:xfrm>
            <a:off x="5019550" y="3420050"/>
            <a:ext cx="3403900" cy="976098"/>
            <a:chOff x="5019550" y="3345950"/>
            <a:chExt cx="3403900" cy="976098"/>
          </a:xfrm>
        </p:grpSpPr>
        <p:grpSp>
          <p:nvGrpSpPr>
            <p:cNvPr id="296" name="Google Shape;296;p21"/>
            <p:cNvGrpSpPr/>
            <p:nvPr/>
          </p:nvGrpSpPr>
          <p:grpSpPr bwMode="auto">
            <a:xfrm>
              <a:off x="6362450" y="3345950"/>
              <a:ext cx="2061000" cy="976098"/>
              <a:chOff x="6362450" y="3067750"/>
              <a:chExt cx="2061000" cy="976098"/>
            </a:xfrm>
          </p:grpSpPr>
          <p:sp>
            <p:nvSpPr>
              <p:cNvPr id="297" name="Google Shape;297;p21"/>
              <p:cNvSpPr txBox="1"/>
              <p:nvPr/>
            </p:nvSpPr>
            <p:spPr bwMode="auto">
              <a:xfrm>
                <a:off x="6362450" y="3067750"/>
                <a:ext cx="2061000" cy="4035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fr-FR" sz="2500" b="1">
                    <a:solidFill>
                      <a:schemeClr val="lt1"/>
                    </a:solidFill>
                    <a:latin typeface="IBM Plex Sans"/>
                    <a:ea typeface="IBM Plex Sans"/>
                    <a:cs typeface="IBM Plex Sans"/>
                  </a:rPr>
                  <a:t>Sauvegarde</a:t>
                </a:r>
                <a:endParaRPr sz="2500" b="1">
                  <a:solidFill>
                    <a:schemeClr val="lt1"/>
                  </a:solidFill>
                  <a:latin typeface="IBM Plex Sans"/>
                  <a:ea typeface="IBM Plex Sans"/>
                  <a:cs typeface="IBM Plex Sans"/>
                </a:endParaRPr>
              </a:p>
            </p:txBody>
          </p:sp>
          <p:sp>
            <p:nvSpPr>
              <p:cNvPr id="298" name="Google Shape;298;p21"/>
              <p:cNvSpPr txBox="1"/>
              <p:nvPr/>
            </p:nvSpPr>
            <p:spPr bwMode="auto">
              <a:xfrm>
                <a:off x="6362450" y="3471148"/>
                <a:ext cx="2061000" cy="5727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fr-FR">
                    <a:solidFill>
                      <a:schemeClr val="lt1"/>
                    </a:solidFill>
                    <a:latin typeface="IBM Plex Sans Medium"/>
                    <a:ea typeface="IBM Plex Sans Medium"/>
                    <a:cs typeface="IBM Plex Sans Medium"/>
                  </a:rPr>
                  <a:t>Les mails sont enregistrés dans la base de données</a:t>
                </a:r>
                <a:endParaRPr>
                  <a:solidFill>
                    <a:schemeClr val="lt1"/>
                  </a:solidFill>
                  <a:latin typeface="IBM Plex Sans Medium"/>
                  <a:ea typeface="IBM Plex Sans Medium"/>
                  <a:cs typeface="IBM Plex Sans Medium"/>
                </a:endParaRPr>
              </a:p>
            </p:txBody>
          </p:sp>
        </p:grpSp>
        <p:sp>
          <p:nvSpPr>
            <p:cNvPr id="299" name="Google Shape;299;p21"/>
            <p:cNvSpPr txBox="1"/>
            <p:nvPr/>
          </p:nvSpPr>
          <p:spPr bwMode="auto">
            <a:xfrm>
              <a:off x="5019550" y="3721600"/>
              <a:ext cx="808500" cy="4035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defRPr/>
              </a:pPr>
              <a:r>
                <a:rPr lang="en" sz="2500" b="1">
                  <a:solidFill>
                    <a:srgbClr val="F2F2F2"/>
                  </a:solidFill>
                  <a:latin typeface="IBM Plex Sans"/>
                  <a:ea typeface="IBM Plex Sans"/>
                  <a:cs typeface="IBM Plex Sans"/>
                </a:rPr>
                <a:t>03</a:t>
              </a:r>
              <a:endParaRPr sz="2500" b="1">
                <a:solidFill>
                  <a:srgbClr val="F2F2F2"/>
                </a:solidFill>
                <a:latin typeface="IBM Plex Sans"/>
                <a:ea typeface="IBM Plex Sans"/>
                <a:cs typeface="IBM Plex Sans"/>
              </a:endParaRPr>
            </a:p>
          </p:txBody>
        </p:sp>
      </p:grpSp>
      <p:sp>
        <p:nvSpPr>
          <p:cNvPr id="300" name="Google Shape;300;p21"/>
          <p:cNvSpPr txBox="1"/>
          <p:nvPr/>
        </p:nvSpPr>
        <p:spPr bwMode="auto">
          <a:xfrm>
            <a:off x="3863350" y="2509475"/>
            <a:ext cx="1417200" cy="8535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accent5"/>
                </a:solidFill>
                <a:latin typeface="IBM Plex Sans"/>
                <a:ea typeface="IBM Plex Sans"/>
                <a:cs typeface="IBM Plex Sans"/>
              </a:rPr>
              <a:t>Goatek Synthra</a:t>
            </a:r>
            <a:endParaRPr sz="2500" b="1">
              <a:solidFill>
                <a:schemeClr val="accent5"/>
              </a:solidFill>
              <a:latin typeface="IBM Plex Sans"/>
              <a:ea typeface="IBM Plex Sans"/>
              <a:cs typeface="IBM Plex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7" name="Google Shape;137;p17"/>
          <p:cNvSpPr/>
          <p:nvPr/>
        </p:nvSpPr>
        <p:spPr bwMode="auto">
          <a:xfrm>
            <a:off x="720549" y="2571675"/>
            <a:ext cx="759600" cy="759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 name="Google Shape;138;p17"/>
          <p:cNvSpPr txBox="1">
            <a:spLocks noGrp="1"/>
          </p:cNvSpPr>
          <p:nvPr>
            <p:ph type="title"/>
          </p:nvPr>
        </p:nvSpPr>
        <p:spPr bwMode="auto">
          <a:xfrm>
            <a:off x="720000" y="437100"/>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fr-FR"/>
              <a:t>Quelles contraintes ?</a:t>
            </a:r>
            <a:endParaRPr/>
          </a:p>
        </p:txBody>
      </p:sp>
      <p:pic>
        <p:nvPicPr>
          <p:cNvPr id="139" name="Google Shape;139;p17"/>
          <p:cNvPicPr/>
          <p:nvPr/>
        </p:nvPicPr>
        <p:blipFill>
          <a:blip r:embed="rId3">
            <a:alphaModFix/>
          </a:blip>
          <a:stretch/>
        </p:blipFill>
        <p:spPr bwMode="auto">
          <a:xfrm flipH="1">
            <a:off x="3117524" y="1195000"/>
            <a:ext cx="2908949" cy="3252201"/>
          </a:xfrm>
          <a:prstGeom prst="rect">
            <a:avLst/>
          </a:prstGeom>
          <a:noFill/>
          <a:ln>
            <a:noFill/>
          </a:ln>
        </p:spPr>
      </p:pic>
      <p:grpSp>
        <p:nvGrpSpPr>
          <p:cNvPr id="140" name="Google Shape;140;p17"/>
          <p:cNvGrpSpPr/>
          <p:nvPr/>
        </p:nvGrpSpPr>
        <p:grpSpPr bwMode="auto">
          <a:xfrm>
            <a:off x="720550" y="3514575"/>
            <a:ext cx="2763900" cy="829500"/>
            <a:chOff x="720550" y="3514575"/>
            <a:chExt cx="2763900" cy="829500"/>
          </a:xfrm>
        </p:grpSpPr>
        <p:sp>
          <p:nvSpPr>
            <p:cNvPr id="141" name="Google Shape;141;p17"/>
            <p:cNvSpPr/>
            <p:nvPr/>
          </p:nvSpPr>
          <p:spPr bwMode="auto">
            <a:xfrm>
              <a:off x="720550" y="3514575"/>
              <a:ext cx="2763900" cy="829500"/>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 name="Google Shape;142;p17"/>
            <p:cNvSpPr txBox="1"/>
            <p:nvPr/>
          </p:nvSpPr>
          <p:spPr bwMode="auto">
            <a:xfrm>
              <a:off x="1014250" y="3668650"/>
              <a:ext cx="2176500" cy="521399"/>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Modèle de langage</a:t>
              </a:r>
              <a:endParaRPr sz="2500" b="1">
                <a:solidFill>
                  <a:schemeClr val="lt1"/>
                </a:solidFill>
                <a:latin typeface="IBM Plex Sans"/>
                <a:ea typeface="IBM Plex Sans"/>
                <a:cs typeface="IBM Plex Sans"/>
              </a:endParaRPr>
            </a:p>
          </p:txBody>
        </p:sp>
      </p:grpSp>
      <p:grpSp>
        <p:nvGrpSpPr>
          <p:cNvPr id="143" name="Google Shape;143;p17"/>
          <p:cNvGrpSpPr/>
          <p:nvPr/>
        </p:nvGrpSpPr>
        <p:grpSpPr bwMode="auto">
          <a:xfrm>
            <a:off x="6100550" y="1630200"/>
            <a:ext cx="2322900" cy="759600"/>
            <a:chOff x="6100550" y="1630200"/>
            <a:chExt cx="2322900" cy="759600"/>
          </a:xfrm>
        </p:grpSpPr>
        <p:sp>
          <p:nvSpPr>
            <p:cNvPr id="144" name="Google Shape;144;p17"/>
            <p:cNvSpPr/>
            <p:nvPr/>
          </p:nvSpPr>
          <p:spPr bwMode="auto">
            <a:xfrm>
              <a:off x="6100550" y="1630200"/>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 name="Google Shape;145;p17"/>
            <p:cNvSpPr txBox="1"/>
            <p:nvPr/>
          </p:nvSpPr>
          <p:spPr bwMode="auto">
            <a:xfrm>
              <a:off x="6235400" y="1723650"/>
              <a:ext cx="2053200" cy="572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a:solidFill>
                    <a:schemeClr val="lt1"/>
                  </a:solidFill>
                  <a:latin typeface="IBM Plex Sans Medium"/>
                  <a:ea typeface="IBM Plex Sans Medium"/>
                  <a:cs typeface="IBM Plex Sans Medium"/>
                </a:rPr>
                <a:t>Requiert une puissance de calcul importante</a:t>
              </a:r>
              <a:endParaRPr>
                <a:solidFill>
                  <a:schemeClr val="lt1"/>
                </a:solidFill>
                <a:latin typeface="IBM Plex Sans Medium"/>
                <a:ea typeface="IBM Plex Sans Medium"/>
                <a:cs typeface="IBM Plex Sans Medium"/>
              </a:endParaRPr>
            </a:p>
          </p:txBody>
        </p:sp>
      </p:grpSp>
      <p:sp>
        <p:nvSpPr>
          <p:cNvPr id="146" name="Google Shape;146;p17"/>
          <p:cNvSpPr/>
          <p:nvPr/>
        </p:nvSpPr>
        <p:spPr bwMode="auto">
          <a:xfrm>
            <a:off x="4325750" y="2411699"/>
            <a:ext cx="320100" cy="320100"/>
          </a:xfrm>
          <a:prstGeom prst="ellipse">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cxnSp>
        <p:nvCxnSpPr>
          <p:cNvPr id="147" name="Google Shape;147;p17"/>
          <p:cNvCxnSpPr>
            <a:cxnSpLocks/>
            <a:stCxn id="141" idx="3"/>
            <a:endCxn id="146" idx="2"/>
          </p:cNvCxnSpPr>
          <p:nvPr/>
        </p:nvCxnSpPr>
        <p:spPr bwMode="auto">
          <a:xfrm rot="-5400000">
            <a:off x="2742700" y="1931474"/>
            <a:ext cx="942900" cy="2223300"/>
          </a:xfrm>
          <a:prstGeom prst="bentConnector2">
            <a:avLst/>
          </a:prstGeom>
          <a:noFill/>
          <a:ln w="9525" cap="flat" cmpd="sng">
            <a:solidFill>
              <a:srgbClr val="FFFFFF"/>
            </a:solidFill>
            <a:prstDash val="solid"/>
            <a:round/>
            <a:headEnd type="none" w="med" len="med"/>
            <a:tailEnd type="none" w="med" len="med"/>
          </a:ln>
        </p:spPr>
      </p:cxnSp>
      <p:cxnSp>
        <p:nvCxnSpPr>
          <p:cNvPr id="148" name="Google Shape;148;p17"/>
          <p:cNvCxnSpPr>
            <a:cxnSpLocks/>
            <a:stCxn id="146" idx="0"/>
            <a:endCxn id="144" idx="3"/>
          </p:cNvCxnSpPr>
          <p:nvPr/>
        </p:nvCxnSpPr>
        <p:spPr bwMode="auto">
          <a:xfrm rot="-5400000">
            <a:off x="5483150" y="632850"/>
            <a:ext cx="781500" cy="2776199"/>
          </a:xfrm>
          <a:prstGeom prst="bentConnector3">
            <a:avLst>
              <a:gd name="adj1" fmla="val 130470"/>
            </a:avLst>
          </a:prstGeom>
          <a:noFill/>
          <a:ln w="9525" cap="flat" cmpd="sng">
            <a:solidFill>
              <a:srgbClr val="FFFFFF"/>
            </a:solidFill>
            <a:prstDash val="solid"/>
            <a:round/>
            <a:headEnd type="none" w="med" len="med"/>
            <a:tailEnd type="none" w="med" len="med"/>
          </a:ln>
        </p:spPr>
      </p:cxnSp>
      <p:sp>
        <p:nvSpPr>
          <p:cNvPr id="149" name="Google Shape;149;p17"/>
          <p:cNvSpPr/>
          <p:nvPr/>
        </p:nvSpPr>
        <p:spPr bwMode="auto">
          <a:xfrm>
            <a:off x="940451" y="2768342"/>
            <a:ext cx="319799" cy="366269"/>
          </a:xfrm>
          <a:custGeom>
            <a:avLst/>
            <a:gdLst/>
            <a:ahLst/>
            <a:cxnLst/>
            <a:rect l="l" t="t" r="r" b="b"/>
            <a:pathLst>
              <a:path w="11059" h="12666" fill="norm" stroke="1"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FFFFFF"/>
          </a:solidFill>
          <a:ln>
            <a:noFill/>
          </a:ln>
          <a:effectLst>
            <a:outerShdw blurRad="57150" algn="bl" rotWithShape="0">
              <a:srgbClr val="FFFFFF">
                <a:alpha val="5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0" name="Google Shape;150;p17"/>
          <p:cNvGrpSpPr/>
          <p:nvPr/>
        </p:nvGrpSpPr>
        <p:grpSpPr bwMode="auto">
          <a:xfrm>
            <a:off x="6100550" y="2618400"/>
            <a:ext cx="2322900" cy="759600"/>
            <a:chOff x="6100550" y="2571675"/>
            <a:chExt cx="2322900" cy="759600"/>
          </a:xfrm>
        </p:grpSpPr>
        <p:sp>
          <p:nvSpPr>
            <p:cNvPr id="151" name="Google Shape;151;p17"/>
            <p:cNvSpPr/>
            <p:nvPr/>
          </p:nvSpPr>
          <p:spPr bwMode="auto">
            <a:xfrm>
              <a:off x="6100550" y="2571675"/>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 name="Google Shape;152;p17"/>
            <p:cNvSpPr txBox="1"/>
            <p:nvPr/>
          </p:nvSpPr>
          <p:spPr bwMode="auto">
            <a:xfrm>
              <a:off x="6235400" y="2665125"/>
              <a:ext cx="2053200" cy="572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a:solidFill>
                    <a:schemeClr val="lt1"/>
                  </a:solidFill>
                  <a:latin typeface="IBM Plex Sans Medium"/>
                  <a:ea typeface="IBM Plex Sans Medium"/>
                  <a:cs typeface="IBM Plex Sans Medium"/>
                </a:rPr>
                <a:t>Requiert de s’exprimer clairement</a:t>
              </a:r>
              <a:endParaRPr>
                <a:solidFill>
                  <a:schemeClr val="lt1"/>
                </a:solidFill>
                <a:latin typeface="IBM Plex Sans Medium"/>
                <a:ea typeface="IBM Plex Sans Medium"/>
                <a:cs typeface="IBM Plex Sans Medium"/>
              </a:endParaRPr>
            </a:p>
          </p:txBody>
        </p:sp>
      </p:grpSp>
      <p:grpSp>
        <p:nvGrpSpPr>
          <p:cNvPr id="153" name="Google Shape;153;p17"/>
          <p:cNvGrpSpPr/>
          <p:nvPr/>
        </p:nvGrpSpPr>
        <p:grpSpPr bwMode="auto">
          <a:xfrm>
            <a:off x="6100550" y="3606600"/>
            <a:ext cx="2322900" cy="759600"/>
            <a:chOff x="6100550" y="3606600"/>
            <a:chExt cx="2322900" cy="759600"/>
          </a:xfrm>
        </p:grpSpPr>
        <p:sp>
          <p:nvSpPr>
            <p:cNvPr id="154" name="Google Shape;154;p17"/>
            <p:cNvSpPr/>
            <p:nvPr/>
          </p:nvSpPr>
          <p:spPr bwMode="auto">
            <a:xfrm>
              <a:off x="6100550" y="3606600"/>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 name="Google Shape;155;p17"/>
            <p:cNvSpPr txBox="1"/>
            <p:nvPr/>
          </p:nvSpPr>
          <p:spPr bwMode="auto">
            <a:xfrm>
              <a:off x="6235400" y="3700050"/>
              <a:ext cx="2053200" cy="572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r>
                <a:rPr lang="fr-FR">
                  <a:solidFill>
                    <a:schemeClr val="lt1"/>
                  </a:solidFill>
                  <a:latin typeface="IBM Plex Sans Medium"/>
                  <a:ea typeface="IBM Plex Sans Medium"/>
                  <a:cs typeface="IBM Plex Sans Medium"/>
                </a:rPr>
                <a:t>Tout apprendre de 0</a:t>
              </a:r>
              <a:endParaRPr>
                <a:solidFill>
                  <a:schemeClr val="lt1"/>
                </a:solidFill>
                <a:latin typeface="IBM Plex Sans Medium"/>
                <a:ea typeface="IBM Plex Sans Medium"/>
                <a:cs typeface="IBM Plex Sans Medium"/>
              </a:endParaRPr>
            </a:p>
          </p:txBody>
        </p:sp>
      </p:grpSp>
      <p:cxnSp>
        <p:nvCxnSpPr>
          <p:cNvPr id="156" name="Google Shape;156;p17"/>
          <p:cNvCxnSpPr>
            <a:cxnSpLocks/>
            <a:stCxn id="151" idx="3"/>
            <a:endCxn id="144" idx="1"/>
          </p:cNvCxnSpPr>
          <p:nvPr/>
        </p:nvCxnSpPr>
        <p:spPr bwMode="auto">
          <a:xfrm rot="10800000">
            <a:off x="7262000" y="2389800"/>
            <a:ext cx="0" cy="228600"/>
          </a:xfrm>
          <a:prstGeom prst="straightConnector1">
            <a:avLst/>
          </a:prstGeom>
          <a:noFill/>
          <a:ln w="9525" cap="flat" cmpd="sng">
            <a:solidFill>
              <a:srgbClr val="FFFFFF"/>
            </a:solidFill>
            <a:prstDash val="solid"/>
            <a:round/>
            <a:headEnd type="none" w="med" len="med"/>
            <a:tailEnd type="none" w="med" len="med"/>
          </a:ln>
        </p:spPr>
      </p:cxnSp>
      <p:cxnSp>
        <p:nvCxnSpPr>
          <p:cNvPr id="157" name="Google Shape;157;p17"/>
          <p:cNvCxnSpPr>
            <a:cxnSpLocks/>
            <a:stCxn id="151" idx="1"/>
            <a:endCxn id="154" idx="3"/>
          </p:cNvCxnSpPr>
          <p:nvPr/>
        </p:nvCxnSpPr>
        <p:spPr bwMode="auto">
          <a:xfrm>
            <a:off x="7262000" y="3378000"/>
            <a:ext cx="0" cy="22860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wipe dir="r"/>
      </p:transition>
    </mc:Choice>
    <mc:Fallback>
      <p:transition spd="slow" advClick="1">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03" name="Google Shape;803;p30"/>
          <p:cNvSpPr txBox="1">
            <a:spLocks noGrp="1"/>
          </p:cNvSpPr>
          <p:nvPr>
            <p:ph type="title"/>
          </p:nvPr>
        </p:nvSpPr>
        <p:spPr bwMode="auto">
          <a:xfrm>
            <a:off x="720000" y="437100"/>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fr-FR"/>
              <a:t>Quelle librairie ?</a:t>
            </a:r>
            <a:endParaRPr/>
          </a:p>
        </p:txBody>
      </p:sp>
      <p:grpSp>
        <p:nvGrpSpPr>
          <p:cNvPr id="808" name="Google Shape;808;p30"/>
          <p:cNvGrpSpPr/>
          <p:nvPr/>
        </p:nvGrpSpPr>
        <p:grpSpPr bwMode="auto">
          <a:xfrm rot="0" flipH="0" flipV="0">
            <a:off x="2354802" y="1839699"/>
            <a:ext cx="1891196" cy="2150374"/>
            <a:chOff x="0" y="0"/>
            <a:chExt cx="1891196" cy="2150374"/>
          </a:xfrm>
        </p:grpSpPr>
        <p:sp>
          <p:nvSpPr>
            <p:cNvPr id="809" name="Google Shape;809;p30"/>
            <p:cNvSpPr/>
            <p:nvPr/>
          </p:nvSpPr>
          <p:spPr bwMode="auto">
            <a:xfrm>
              <a:off x="485805"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 sz="2400" b="1">
                  <a:solidFill>
                    <a:schemeClr val="lt1"/>
                  </a:solidFill>
                  <a:latin typeface="IBM Plex Sans"/>
                  <a:ea typeface="IBM Plex Sans"/>
                  <a:cs typeface="IBM Plex Sans"/>
                </a:rPr>
                <a:t>01</a:t>
              </a:r>
              <a:endParaRPr sz="1800" b="1">
                <a:solidFill>
                  <a:schemeClr val="lt1"/>
                </a:solidFill>
                <a:latin typeface="IBM Plex Sans"/>
                <a:ea typeface="IBM Plex Sans"/>
                <a:cs typeface="IBM Plex Sans"/>
              </a:endParaRPr>
            </a:p>
          </p:txBody>
        </p:sp>
        <p:sp>
          <p:nvSpPr>
            <p:cNvPr id="810" name="Google Shape;810;p30"/>
            <p:cNvSpPr txBox="1"/>
            <p:nvPr/>
          </p:nvSpPr>
          <p:spPr bwMode="auto">
            <a:xfrm flipH="0" flipV="0">
              <a:off x="0" y="1088775"/>
              <a:ext cx="1891196"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Langchain</a:t>
              </a:r>
              <a:endParaRPr sz="2500" b="1">
                <a:solidFill>
                  <a:schemeClr val="lt1"/>
                </a:solidFill>
                <a:latin typeface="IBM Plex Sans"/>
                <a:ea typeface="IBM Plex Sans"/>
                <a:cs typeface="IBM Plex Sans"/>
              </a:endParaRPr>
            </a:p>
          </p:txBody>
        </p:sp>
        <p:sp>
          <p:nvSpPr>
            <p:cNvPr id="811" name="Google Shape;811;p30"/>
            <p:cNvSpPr txBox="1"/>
            <p:nvPr/>
          </p:nvSpPr>
          <p:spPr bwMode="auto">
            <a:xfrm>
              <a:off x="49430" y="1430374"/>
              <a:ext cx="1753800" cy="720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a:solidFill>
                    <a:schemeClr val="lt1"/>
                  </a:solidFill>
                  <a:latin typeface="IBM Plex Sans Medium"/>
                  <a:ea typeface="IBM Plex Sans Medium"/>
                  <a:cs typeface="IBM Plex Sans Medium"/>
                </a:rPr>
                <a:t>Possibilité de rajouter des outils, interactions facilités</a:t>
              </a:r>
              <a:endParaRPr>
                <a:solidFill>
                  <a:schemeClr val="lt1"/>
                </a:solidFill>
                <a:latin typeface="IBM Plex Sans Medium"/>
                <a:ea typeface="IBM Plex Sans Medium"/>
                <a:cs typeface="IBM Plex Sans Medium"/>
              </a:endParaRPr>
            </a:p>
          </p:txBody>
        </p:sp>
      </p:grpSp>
      <p:grpSp>
        <p:nvGrpSpPr>
          <p:cNvPr id="817" name="Google Shape;817;p30"/>
          <p:cNvGrpSpPr/>
          <p:nvPr/>
        </p:nvGrpSpPr>
        <p:grpSpPr bwMode="auto">
          <a:xfrm rot="0" flipH="0" flipV="0">
            <a:off x="4923457" y="1839699"/>
            <a:ext cx="1753824" cy="2950014"/>
            <a:chOff x="0" y="0"/>
            <a:chExt cx="1753824" cy="2950014"/>
          </a:xfrm>
        </p:grpSpPr>
        <p:sp>
          <p:nvSpPr>
            <p:cNvPr id="818" name="Google Shape;818;p30"/>
            <p:cNvSpPr/>
            <p:nvPr/>
          </p:nvSpPr>
          <p:spPr bwMode="auto">
            <a:xfrm>
              <a:off x="436374"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 sz="2400" b="1">
                  <a:solidFill>
                    <a:schemeClr val="lt1"/>
                  </a:solidFill>
                  <a:latin typeface="IBM Plex Sans"/>
                  <a:ea typeface="IBM Plex Sans"/>
                  <a:cs typeface="IBM Plex Sans"/>
                </a:rPr>
                <a:t>02</a:t>
              </a:r>
              <a:endParaRPr sz="1800" b="1">
                <a:solidFill>
                  <a:schemeClr val="lt1"/>
                </a:solidFill>
                <a:latin typeface="IBM Plex Sans"/>
                <a:ea typeface="IBM Plex Sans"/>
                <a:cs typeface="IBM Plex Sans"/>
              </a:endParaRPr>
            </a:p>
          </p:txBody>
        </p:sp>
        <p:sp>
          <p:nvSpPr>
            <p:cNvPr id="819" name="Google Shape;819;p30"/>
            <p:cNvSpPr txBox="1"/>
            <p:nvPr/>
          </p:nvSpPr>
          <p:spPr bwMode="auto">
            <a:xfrm>
              <a:off x="24" y="1088775"/>
              <a:ext cx="1753800" cy="33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Haystack</a:t>
              </a:r>
              <a:endParaRPr sz="2500" b="1">
                <a:solidFill>
                  <a:schemeClr val="lt1"/>
                </a:solidFill>
                <a:latin typeface="IBM Plex Sans"/>
                <a:ea typeface="IBM Plex Sans"/>
                <a:cs typeface="IBM Plex Sans"/>
              </a:endParaRPr>
            </a:p>
          </p:txBody>
        </p:sp>
        <p:sp>
          <p:nvSpPr>
            <p:cNvPr id="820" name="Google Shape;820;p30"/>
            <p:cNvSpPr txBox="1"/>
            <p:nvPr/>
          </p:nvSpPr>
          <p:spPr bwMode="auto">
            <a:xfrm flipH="0" flipV="0">
              <a:off x="0" y="1430374"/>
              <a:ext cx="1753799" cy="151963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a:solidFill>
                    <a:schemeClr val="lt1"/>
                  </a:solidFill>
                  <a:latin typeface="IBM Plex Sans Medium"/>
                  <a:ea typeface="IBM Plex Sans Medium"/>
                  <a:cs typeface="IBM Plex Sans Medium"/>
                </a:rPr>
                <a:t>Des implémentations non disponibles avec google, librairie orientée analyse des textes</a:t>
              </a:r>
              <a:endParaRPr>
                <a:solidFill>
                  <a:schemeClr val="lt1"/>
                </a:solidFill>
                <a:latin typeface="IBM Plex Sans Medium"/>
                <a:ea typeface="IBM Plex Sans Medium"/>
                <a:cs typeface="IBM Plex Sans Medium"/>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split orient="vert" dir="in"/>
      </p:transition>
    </mc:Choice>
    <mc:Fallback>
      <p:transition spd="slow" advClick="1">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48" name="Google Shape;248;p20"/>
          <p:cNvSpPr txBox="1">
            <a:spLocks noGrp="1"/>
          </p:cNvSpPr>
          <p:nvPr>
            <p:ph type="title"/>
          </p:nvPr>
        </p:nvSpPr>
        <p:spPr bwMode="auto">
          <a:xfrm>
            <a:off x="720000" y="437100"/>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fr-FR"/>
              <a:t>Quel logiciel ?</a:t>
            </a:r>
            <a:endParaRPr/>
          </a:p>
        </p:txBody>
      </p:sp>
      <p:sp>
        <p:nvSpPr>
          <p:cNvPr id="250" name="Google Shape;250;p20"/>
          <p:cNvSpPr txBox="1"/>
          <p:nvPr/>
        </p:nvSpPr>
        <p:spPr bwMode="auto">
          <a:xfrm>
            <a:off x="720000" y="2841161"/>
            <a:ext cx="2043000" cy="420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LM Studio</a:t>
            </a:r>
            <a:endParaRPr sz="2500" b="1">
              <a:solidFill>
                <a:schemeClr val="lt1"/>
              </a:solidFill>
              <a:latin typeface="IBM Plex Sans"/>
              <a:ea typeface="IBM Plex Sans"/>
              <a:cs typeface="IBM Plex Sans"/>
            </a:endParaRPr>
          </a:p>
        </p:txBody>
      </p:sp>
      <p:sp>
        <p:nvSpPr>
          <p:cNvPr id="253" name="Google Shape;253;p20"/>
          <p:cNvSpPr txBox="1"/>
          <p:nvPr/>
        </p:nvSpPr>
        <p:spPr bwMode="auto">
          <a:xfrm>
            <a:off x="3033538" y="3831574"/>
            <a:ext cx="3076923" cy="420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Pas d’usage d’outil</a:t>
            </a:r>
            <a:endParaRPr sz="2500" b="1">
              <a:solidFill>
                <a:schemeClr val="lt1"/>
              </a:solidFill>
              <a:latin typeface="IBM Plex Sans"/>
              <a:ea typeface="IBM Plex Sans"/>
              <a:cs typeface="IBM Plex Sans"/>
            </a:endParaRPr>
          </a:p>
        </p:txBody>
      </p:sp>
      <p:sp>
        <p:nvSpPr>
          <p:cNvPr id="256" name="Google Shape;256;p20"/>
          <p:cNvSpPr txBox="1"/>
          <p:nvPr/>
        </p:nvSpPr>
        <p:spPr bwMode="auto">
          <a:xfrm>
            <a:off x="6381000" y="2841036"/>
            <a:ext cx="2043000" cy="420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Ollama</a:t>
            </a:r>
            <a:endParaRPr sz="2500" b="1">
              <a:solidFill>
                <a:schemeClr val="lt1"/>
              </a:solidFill>
              <a:latin typeface="IBM Plex Sans"/>
              <a:ea typeface="IBM Plex Sans"/>
              <a:cs typeface="IBM Plex Sans"/>
            </a:endParaRPr>
          </a:p>
        </p:txBody>
      </p:sp>
      <p:sp>
        <p:nvSpPr>
          <p:cNvPr id="258" name="Google Shape;258;p20"/>
          <p:cNvSpPr/>
          <p:nvPr/>
        </p:nvSpPr>
        <p:spPr bwMode="auto">
          <a:xfrm>
            <a:off x="1219375" y="1644336"/>
            <a:ext cx="1044300" cy="1044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9" name="Google Shape;259;p20"/>
          <p:cNvSpPr/>
          <p:nvPr/>
        </p:nvSpPr>
        <p:spPr bwMode="auto">
          <a:xfrm>
            <a:off x="4049850" y="2653348"/>
            <a:ext cx="1044300" cy="1044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0" name="Google Shape;260;p20"/>
          <p:cNvSpPr/>
          <p:nvPr/>
        </p:nvSpPr>
        <p:spPr bwMode="auto">
          <a:xfrm>
            <a:off x="6880325" y="1644336"/>
            <a:ext cx="1044300" cy="1044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cxnSp>
        <p:nvCxnSpPr>
          <p:cNvPr id="261" name="Google Shape;261;p20"/>
          <p:cNvCxnSpPr>
            <a:cxnSpLocks/>
            <a:stCxn id="258" idx="6"/>
            <a:endCxn id="259" idx="2"/>
          </p:cNvCxnSpPr>
          <p:nvPr/>
        </p:nvCxnSpPr>
        <p:spPr bwMode="auto">
          <a:xfrm>
            <a:off x="2263675" y="2166486"/>
            <a:ext cx="1786200" cy="1008900"/>
          </a:xfrm>
          <a:prstGeom prst="bentConnector3">
            <a:avLst>
              <a:gd name="adj1" fmla="val 49999"/>
            </a:avLst>
          </a:prstGeom>
          <a:noFill/>
          <a:ln w="9525" cap="flat" cmpd="sng">
            <a:solidFill>
              <a:schemeClr val="lt1"/>
            </a:solidFill>
            <a:prstDash val="solid"/>
            <a:round/>
            <a:headEnd type="none" w="med" len="med"/>
            <a:tailEnd type="none" w="med" len="med"/>
          </a:ln>
        </p:spPr>
      </p:cxnSp>
      <p:cxnSp>
        <p:nvCxnSpPr>
          <p:cNvPr id="262" name="Google Shape;262;p20"/>
          <p:cNvCxnSpPr>
            <a:cxnSpLocks/>
            <a:stCxn id="259" idx="6"/>
            <a:endCxn id="260" idx="2"/>
          </p:cNvCxnSpPr>
          <p:nvPr/>
        </p:nvCxnSpPr>
        <p:spPr bwMode="auto">
          <a:xfrm rot="10800000" flipH="1">
            <a:off x="5094150" y="2166598"/>
            <a:ext cx="1786200" cy="1008900"/>
          </a:xfrm>
          <a:prstGeom prst="bentConnector3">
            <a:avLst>
              <a:gd name="adj1" fmla="val 49999"/>
            </a:avLst>
          </a:prstGeom>
          <a:noFill/>
          <a:ln w="9525" cap="flat" cmpd="sng">
            <a:solidFill>
              <a:schemeClr val="lt1"/>
            </a:solidFill>
            <a:prstDash val="solid"/>
            <a:round/>
            <a:headEnd type="none" w="med" len="med"/>
            <a:tailEnd type="none" w="med" len="med"/>
          </a:ln>
        </p:spPr>
      </p:cxnSp>
      <p:sp>
        <p:nvSpPr>
          <p:cNvPr id="263" name="Google Shape;263;p20"/>
          <p:cNvSpPr/>
          <p:nvPr/>
        </p:nvSpPr>
        <p:spPr bwMode="auto">
          <a:xfrm>
            <a:off x="4392359" y="2997274"/>
            <a:ext cx="359320" cy="356438"/>
          </a:xfrm>
          <a:custGeom>
            <a:avLst/>
            <a:gdLst/>
            <a:ahLst/>
            <a:cxnLst/>
            <a:rect l="l" t="t" r="r" b="b"/>
            <a:pathLst>
              <a:path w="11847" h="11752" fill="norm" stroke="1"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a:effectLst>
            <a:outerShdw blurRad="57150" algn="bl" rotWithShape="0">
              <a:schemeClr val="lt1">
                <a:alpha val="5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4" name="Google Shape;264;p20"/>
          <p:cNvSpPr/>
          <p:nvPr/>
        </p:nvSpPr>
        <p:spPr bwMode="auto">
          <a:xfrm>
            <a:off x="1564729" y="1989235"/>
            <a:ext cx="353587" cy="354527"/>
          </a:xfrm>
          <a:custGeom>
            <a:avLst/>
            <a:gdLst/>
            <a:ahLst/>
            <a:cxnLst/>
            <a:rect l="l" t="t" r="r" b="b"/>
            <a:pathLst>
              <a:path w="11658" h="11689" fill="norm" stroke="1" extrusionOk="0">
                <a:moveTo>
                  <a:pt x="2868" y="8538"/>
                </a:moveTo>
                <a:cubicBezTo>
                  <a:pt x="3025" y="8948"/>
                  <a:pt x="3340" y="9263"/>
                  <a:pt x="3781" y="9452"/>
                </a:cubicBezTo>
                <a:cubicBezTo>
                  <a:pt x="3403" y="9389"/>
                  <a:pt x="2364" y="9231"/>
                  <a:pt x="2080" y="8916"/>
                </a:cubicBezTo>
                <a:cubicBezTo>
                  <a:pt x="2143" y="8885"/>
                  <a:pt x="2332" y="8727"/>
                  <a:pt x="2868" y="8538"/>
                </a:cubicBezTo>
                <a:close/>
                <a:moveTo>
                  <a:pt x="8791" y="8538"/>
                </a:moveTo>
                <a:cubicBezTo>
                  <a:pt x="9326" y="8727"/>
                  <a:pt x="9547" y="8885"/>
                  <a:pt x="9578" y="8916"/>
                </a:cubicBezTo>
                <a:cubicBezTo>
                  <a:pt x="9295" y="9231"/>
                  <a:pt x="8287" y="9389"/>
                  <a:pt x="7877" y="9452"/>
                </a:cubicBezTo>
                <a:cubicBezTo>
                  <a:pt x="8287" y="9294"/>
                  <a:pt x="8602" y="8948"/>
                  <a:pt x="8791" y="8538"/>
                </a:cubicBezTo>
                <a:close/>
                <a:moveTo>
                  <a:pt x="5829" y="725"/>
                </a:moveTo>
                <a:cubicBezTo>
                  <a:pt x="6018" y="725"/>
                  <a:pt x="6176" y="883"/>
                  <a:pt x="6176" y="1072"/>
                </a:cubicBezTo>
                <a:lnTo>
                  <a:pt x="6176" y="4537"/>
                </a:lnTo>
                <a:cubicBezTo>
                  <a:pt x="6176" y="4695"/>
                  <a:pt x="6302" y="4821"/>
                  <a:pt x="6428" y="4852"/>
                </a:cubicBezTo>
                <a:cubicBezTo>
                  <a:pt x="6455" y="4858"/>
                  <a:pt x="6482" y="4860"/>
                  <a:pt x="6508" y="4860"/>
                </a:cubicBezTo>
                <a:cubicBezTo>
                  <a:pt x="6637" y="4860"/>
                  <a:pt x="6754" y="4799"/>
                  <a:pt x="6806" y="4695"/>
                </a:cubicBezTo>
                <a:lnTo>
                  <a:pt x="8287" y="2237"/>
                </a:lnTo>
                <a:cubicBezTo>
                  <a:pt x="8326" y="2139"/>
                  <a:pt x="8415" y="2090"/>
                  <a:pt x="8514" y="2090"/>
                </a:cubicBezTo>
                <a:cubicBezTo>
                  <a:pt x="8574" y="2090"/>
                  <a:pt x="8637" y="2107"/>
                  <a:pt x="8696" y="2143"/>
                </a:cubicBezTo>
                <a:cubicBezTo>
                  <a:pt x="8854" y="2206"/>
                  <a:pt x="8948" y="2426"/>
                  <a:pt x="8854" y="2615"/>
                </a:cubicBezTo>
                <a:lnTo>
                  <a:pt x="7656" y="5041"/>
                </a:lnTo>
                <a:cubicBezTo>
                  <a:pt x="7562" y="5262"/>
                  <a:pt x="7656" y="5451"/>
                  <a:pt x="7814" y="5514"/>
                </a:cubicBezTo>
                <a:cubicBezTo>
                  <a:pt x="7851" y="5551"/>
                  <a:pt x="7898" y="5569"/>
                  <a:pt x="7949" y="5569"/>
                </a:cubicBezTo>
                <a:cubicBezTo>
                  <a:pt x="8028" y="5569"/>
                  <a:pt x="8116" y="5527"/>
                  <a:pt x="8192" y="5451"/>
                </a:cubicBezTo>
                <a:cubicBezTo>
                  <a:pt x="9630" y="4282"/>
                  <a:pt x="9701" y="4254"/>
                  <a:pt x="9704" y="4254"/>
                </a:cubicBezTo>
                <a:cubicBezTo>
                  <a:pt x="9704" y="4254"/>
                  <a:pt x="9704" y="4254"/>
                  <a:pt x="9704" y="4254"/>
                </a:cubicBezTo>
                <a:cubicBezTo>
                  <a:pt x="9752" y="4206"/>
                  <a:pt x="9838" y="4183"/>
                  <a:pt x="9929" y="4183"/>
                </a:cubicBezTo>
                <a:cubicBezTo>
                  <a:pt x="10019" y="4183"/>
                  <a:pt x="10114" y="4206"/>
                  <a:pt x="10177" y="4254"/>
                </a:cubicBezTo>
                <a:cubicBezTo>
                  <a:pt x="10271" y="4380"/>
                  <a:pt x="10271" y="4632"/>
                  <a:pt x="10177" y="4726"/>
                </a:cubicBezTo>
                <a:lnTo>
                  <a:pt x="8318" y="6585"/>
                </a:lnTo>
                <a:cubicBezTo>
                  <a:pt x="8224" y="6680"/>
                  <a:pt x="8192" y="6743"/>
                  <a:pt x="8192" y="6837"/>
                </a:cubicBezTo>
                <a:lnTo>
                  <a:pt x="8192" y="7940"/>
                </a:lnTo>
                <a:cubicBezTo>
                  <a:pt x="8192" y="8349"/>
                  <a:pt x="7908" y="8759"/>
                  <a:pt x="7499" y="8916"/>
                </a:cubicBezTo>
                <a:cubicBezTo>
                  <a:pt x="7184" y="9042"/>
                  <a:pt x="6932" y="9263"/>
                  <a:pt x="6869" y="9609"/>
                </a:cubicBezTo>
                <a:cubicBezTo>
                  <a:pt x="6491" y="9672"/>
                  <a:pt x="6144" y="9672"/>
                  <a:pt x="5798" y="9672"/>
                </a:cubicBezTo>
                <a:cubicBezTo>
                  <a:pt x="5451" y="9672"/>
                  <a:pt x="5073" y="9672"/>
                  <a:pt x="4726" y="9609"/>
                </a:cubicBezTo>
                <a:cubicBezTo>
                  <a:pt x="4663" y="9294"/>
                  <a:pt x="4411" y="9042"/>
                  <a:pt x="4096" y="8916"/>
                </a:cubicBezTo>
                <a:cubicBezTo>
                  <a:pt x="3655" y="8759"/>
                  <a:pt x="3403" y="8381"/>
                  <a:pt x="3403" y="7940"/>
                </a:cubicBezTo>
                <a:cubicBezTo>
                  <a:pt x="3403" y="7562"/>
                  <a:pt x="3277" y="7247"/>
                  <a:pt x="2994" y="6963"/>
                </a:cubicBezTo>
                <a:lnTo>
                  <a:pt x="1418" y="5388"/>
                </a:lnTo>
                <a:cubicBezTo>
                  <a:pt x="1355" y="5293"/>
                  <a:pt x="1355" y="5041"/>
                  <a:pt x="1513" y="4947"/>
                </a:cubicBezTo>
                <a:cubicBezTo>
                  <a:pt x="1568" y="4873"/>
                  <a:pt x="1667" y="4842"/>
                  <a:pt x="1758" y="4842"/>
                </a:cubicBezTo>
                <a:cubicBezTo>
                  <a:pt x="1823" y="4842"/>
                  <a:pt x="1883" y="4858"/>
                  <a:pt x="1923" y="4884"/>
                </a:cubicBezTo>
                <a:cubicBezTo>
                  <a:pt x="3718" y="6238"/>
                  <a:pt x="3592" y="6144"/>
                  <a:pt x="3750" y="6207"/>
                </a:cubicBezTo>
                <a:cubicBezTo>
                  <a:pt x="3834" y="6207"/>
                  <a:pt x="3876" y="6221"/>
                  <a:pt x="3913" y="6221"/>
                </a:cubicBezTo>
                <a:cubicBezTo>
                  <a:pt x="3932" y="6221"/>
                  <a:pt x="3949" y="6217"/>
                  <a:pt x="3970" y="6207"/>
                </a:cubicBezTo>
                <a:cubicBezTo>
                  <a:pt x="5231" y="6238"/>
                  <a:pt x="5483" y="6617"/>
                  <a:pt x="5483" y="7215"/>
                </a:cubicBezTo>
                <a:cubicBezTo>
                  <a:pt x="5483" y="7404"/>
                  <a:pt x="5640" y="7562"/>
                  <a:pt x="5829" y="7562"/>
                </a:cubicBezTo>
                <a:cubicBezTo>
                  <a:pt x="6018" y="7562"/>
                  <a:pt x="6176" y="7404"/>
                  <a:pt x="6176" y="7215"/>
                </a:cubicBezTo>
                <a:cubicBezTo>
                  <a:pt x="6176" y="6554"/>
                  <a:pt x="5924" y="6081"/>
                  <a:pt x="5388" y="5797"/>
                </a:cubicBezTo>
                <a:cubicBezTo>
                  <a:pt x="5073" y="5640"/>
                  <a:pt x="4663" y="5514"/>
                  <a:pt x="4128" y="5514"/>
                </a:cubicBezTo>
                <a:cubicBezTo>
                  <a:pt x="3624" y="4348"/>
                  <a:pt x="2836" y="2647"/>
                  <a:pt x="2805" y="2615"/>
                </a:cubicBezTo>
                <a:cubicBezTo>
                  <a:pt x="2710" y="2458"/>
                  <a:pt x="2805" y="2206"/>
                  <a:pt x="2962" y="2143"/>
                </a:cubicBezTo>
                <a:cubicBezTo>
                  <a:pt x="3015" y="2111"/>
                  <a:pt x="3071" y="2097"/>
                  <a:pt x="3126" y="2097"/>
                </a:cubicBezTo>
                <a:cubicBezTo>
                  <a:pt x="3235" y="2097"/>
                  <a:pt x="3340" y="2153"/>
                  <a:pt x="3403" y="2237"/>
                </a:cubicBezTo>
                <a:lnTo>
                  <a:pt x="4852" y="4695"/>
                </a:lnTo>
                <a:cubicBezTo>
                  <a:pt x="4905" y="4799"/>
                  <a:pt x="5022" y="4860"/>
                  <a:pt x="5150" y="4860"/>
                </a:cubicBezTo>
                <a:cubicBezTo>
                  <a:pt x="5176" y="4860"/>
                  <a:pt x="5204" y="4858"/>
                  <a:pt x="5231" y="4852"/>
                </a:cubicBezTo>
                <a:cubicBezTo>
                  <a:pt x="5388" y="4821"/>
                  <a:pt x="5483" y="4695"/>
                  <a:pt x="5483" y="4537"/>
                </a:cubicBezTo>
                <a:lnTo>
                  <a:pt x="5483" y="1072"/>
                </a:lnTo>
                <a:cubicBezTo>
                  <a:pt x="5483" y="883"/>
                  <a:pt x="5640" y="725"/>
                  <a:pt x="5829" y="725"/>
                </a:cubicBezTo>
                <a:close/>
                <a:moveTo>
                  <a:pt x="8822" y="7310"/>
                </a:moveTo>
                <a:cubicBezTo>
                  <a:pt x="10082" y="7688"/>
                  <a:pt x="10901" y="8318"/>
                  <a:pt x="10901" y="8916"/>
                </a:cubicBezTo>
                <a:cubicBezTo>
                  <a:pt x="10996" y="9925"/>
                  <a:pt x="8791" y="10996"/>
                  <a:pt x="5829" y="10996"/>
                </a:cubicBezTo>
                <a:cubicBezTo>
                  <a:pt x="2868" y="10996"/>
                  <a:pt x="662" y="9988"/>
                  <a:pt x="662" y="8948"/>
                </a:cubicBezTo>
                <a:cubicBezTo>
                  <a:pt x="662" y="8412"/>
                  <a:pt x="1387" y="7814"/>
                  <a:pt x="2490" y="7404"/>
                </a:cubicBezTo>
                <a:lnTo>
                  <a:pt x="2553" y="7499"/>
                </a:lnTo>
                <a:cubicBezTo>
                  <a:pt x="2679" y="7625"/>
                  <a:pt x="2773" y="7782"/>
                  <a:pt x="2773" y="7940"/>
                </a:cubicBezTo>
                <a:cubicBezTo>
                  <a:pt x="2206" y="8097"/>
                  <a:pt x="1387" y="8349"/>
                  <a:pt x="1387" y="8948"/>
                </a:cubicBezTo>
                <a:cubicBezTo>
                  <a:pt x="1387" y="9231"/>
                  <a:pt x="1544" y="9452"/>
                  <a:pt x="1860" y="9672"/>
                </a:cubicBezTo>
                <a:cubicBezTo>
                  <a:pt x="2773" y="10208"/>
                  <a:pt x="4726" y="10334"/>
                  <a:pt x="5798" y="10334"/>
                </a:cubicBezTo>
                <a:cubicBezTo>
                  <a:pt x="6869" y="10334"/>
                  <a:pt x="8822" y="10208"/>
                  <a:pt x="9736" y="9672"/>
                </a:cubicBezTo>
                <a:cubicBezTo>
                  <a:pt x="10051" y="9452"/>
                  <a:pt x="10208" y="9231"/>
                  <a:pt x="10208" y="8948"/>
                </a:cubicBezTo>
                <a:cubicBezTo>
                  <a:pt x="10208" y="8349"/>
                  <a:pt x="9421" y="8097"/>
                  <a:pt x="8822" y="7940"/>
                </a:cubicBezTo>
                <a:lnTo>
                  <a:pt x="8822" y="7310"/>
                </a:lnTo>
                <a:close/>
                <a:moveTo>
                  <a:pt x="5829" y="1"/>
                </a:moveTo>
                <a:cubicBezTo>
                  <a:pt x="5294" y="1"/>
                  <a:pt x="4821" y="473"/>
                  <a:pt x="4821" y="1072"/>
                </a:cubicBezTo>
                <a:lnTo>
                  <a:pt x="4821" y="3309"/>
                </a:lnTo>
                <a:lnTo>
                  <a:pt x="4002" y="1954"/>
                </a:lnTo>
                <a:cubicBezTo>
                  <a:pt x="3807" y="1608"/>
                  <a:pt x="3464" y="1440"/>
                  <a:pt x="3115" y="1440"/>
                </a:cubicBezTo>
                <a:cubicBezTo>
                  <a:pt x="2956" y="1440"/>
                  <a:pt x="2795" y="1475"/>
                  <a:pt x="2647" y="1544"/>
                </a:cubicBezTo>
                <a:cubicBezTo>
                  <a:pt x="2143" y="1765"/>
                  <a:pt x="1923" y="2426"/>
                  <a:pt x="2175" y="2930"/>
                </a:cubicBezTo>
                <a:cubicBezTo>
                  <a:pt x="2206" y="2993"/>
                  <a:pt x="2679" y="4033"/>
                  <a:pt x="3088" y="4915"/>
                </a:cubicBezTo>
                <a:lnTo>
                  <a:pt x="2332" y="4380"/>
                </a:lnTo>
                <a:cubicBezTo>
                  <a:pt x="2157" y="4233"/>
                  <a:pt x="1933" y="4162"/>
                  <a:pt x="1710" y="4162"/>
                </a:cubicBezTo>
                <a:cubicBezTo>
                  <a:pt x="1452" y="4162"/>
                  <a:pt x="1195" y="4257"/>
                  <a:pt x="1009" y="4443"/>
                </a:cubicBezTo>
                <a:cubicBezTo>
                  <a:pt x="599" y="4852"/>
                  <a:pt x="599" y="5514"/>
                  <a:pt x="1009" y="5923"/>
                </a:cubicBezTo>
                <a:lnTo>
                  <a:pt x="1986" y="6900"/>
                </a:lnTo>
                <a:cubicBezTo>
                  <a:pt x="725" y="7404"/>
                  <a:pt x="1" y="8160"/>
                  <a:pt x="1" y="8948"/>
                </a:cubicBezTo>
                <a:cubicBezTo>
                  <a:pt x="1" y="9736"/>
                  <a:pt x="631" y="10460"/>
                  <a:pt x="1828" y="10964"/>
                </a:cubicBezTo>
                <a:cubicBezTo>
                  <a:pt x="2868" y="11437"/>
                  <a:pt x="4348" y="11689"/>
                  <a:pt x="5829" y="11689"/>
                </a:cubicBezTo>
                <a:cubicBezTo>
                  <a:pt x="8948" y="11689"/>
                  <a:pt x="11658" y="10586"/>
                  <a:pt x="11658" y="8979"/>
                </a:cubicBezTo>
                <a:cubicBezTo>
                  <a:pt x="11658" y="8003"/>
                  <a:pt x="10744" y="7184"/>
                  <a:pt x="9169" y="6680"/>
                </a:cubicBezTo>
                <a:lnTo>
                  <a:pt x="10649" y="5199"/>
                </a:lnTo>
                <a:cubicBezTo>
                  <a:pt x="11027" y="4821"/>
                  <a:pt x="11027" y="4159"/>
                  <a:pt x="10649" y="3750"/>
                </a:cubicBezTo>
                <a:cubicBezTo>
                  <a:pt x="10445" y="3561"/>
                  <a:pt x="10185" y="3466"/>
                  <a:pt x="9929" y="3466"/>
                </a:cubicBezTo>
                <a:cubicBezTo>
                  <a:pt x="9673" y="3466"/>
                  <a:pt x="9421" y="3561"/>
                  <a:pt x="9232" y="3750"/>
                </a:cubicBezTo>
                <a:cubicBezTo>
                  <a:pt x="9137" y="3844"/>
                  <a:pt x="9074" y="3876"/>
                  <a:pt x="8948" y="4002"/>
                </a:cubicBezTo>
                <a:cubicBezTo>
                  <a:pt x="8980" y="3876"/>
                  <a:pt x="9421" y="3025"/>
                  <a:pt x="9484" y="2930"/>
                </a:cubicBezTo>
                <a:cubicBezTo>
                  <a:pt x="9736" y="2426"/>
                  <a:pt x="9547" y="1765"/>
                  <a:pt x="9011" y="1544"/>
                </a:cubicBezTo>
                <a:cubicBezTo>
                  <a:pt x="8873" y="1475"/>
                  <a:pt x="8719" y="1440"/>
                  <a:pt x="8564" y="1440"/>
                </a:cubicBezTo>
                <a:cubicBezTo>
                  <a:pt x="8226" y="1440"/>
                  <a:pt x="7883" y="1608"/>
                  <a:pt x="7688" y="1954"/>
                </a:cubicBezTo>
                <a:lnTo>
                  <a:pt x="6869" y="3309"/>
                </a:lnTo>
                <a:lnTo>
                  <a:pt x="6869" y="1072"/>
                </a:lnTo>
                <a:cubicBezTo>
                  <a:pt x="6869" y="505"/>
                  <a:pt x="6396" y="1"/>
                  <a:pt x="5829" y="1"/>
                </a:cubicBezTo>
                <a:close/>
              </a:path>
            </a:pathLst>
          </a:custGeom>
          <a:solidFill>
            <a:schemeClr val="lt1"/>
          </a:solidFill>
          <a:ln>
            <a:noFill/>
          </a:ln>
          <a:effectLst>
            <a:outerShdw blurRad="57150" algn="bl" rotWithShape="0">
              <a:schemeClr val="lt1">
                <a:alpha val="5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5" name="Google Shape;265;p20"/>
          <p:cNvSpPr/>
          <p:nvPr/>
        </p:nvSpPr>
        <p:spPr bwMode="auto">
          <a:xfrm>
            <a:off x="7224253" y="1990197"/>
            <a:ext cx="356438" cy="352617"/>
          </a:xfrm>
          <a:custGeom>
            <a:avLst/>
            <a:gdLst/>
            <a:ahLst/>
            <a:cxnLst/>
            <a:rect l="l" t="t" r="r" b="b"/>
            <a:pathLst>
              <a:path w="11752" h="11626" fill="norm" stroke="1" extrusionOk="0">
                <a:moveTo>
                  <a:pt x="5829" y="662"/>
                </a:moveTo>
                <a:cubicBezTo>
                  <a:pt x="6049" y="662"/>
                  <a:pt x="6207" y="819"/>
                  <a:pt x="6207" y="1008"/>
                </a:cubicBezTo>
                <a:cubicBezTo>
                  <a:pt x="6207" y="1197"/>
                  <a:pt x="6049" y="1355"/>
                  <a:pt x="5829" y="1355"/>
                </a:cubicBezTo>
                <a:cubicBezTo>
                  <a:pt x="5640" y="1355"/>
                  <a:pt x="5482" y="1197"/>
                  <a:pt x="5482" y="1008"/>
                </a:cubicBezTo>
                <a:cubicBezTo>
                  <a:pt x="5482" y="819"/>
                  <a:pt x="5640" y="662"/>
                  <a:pt x="5829" y="662"/>
                </a:cubicBezTo>
                <a:close/>
                <a:moveTo>
                  <a:pt x="5829" y="2048"/>
                </a:moveTo>
                <a:cubicBezTo>
                  <a:pt x="6743" y="2048"/>
                  <a:pt x="7625" y="2363"/>
                  <a:pt x="8255" y="2898"/>
                </a:cubicBezTo>
                <a:lnTo>
                  <a:pt x="7247" y="3875"/>
                </a:lnTo>
                <a:cubicBezTo>
                  <a:pt x="6869" y="3560"/>
                  <a:pt x="6364" y="3403"/>
                  <a:pt x="5797" y="3403"/>
                </a:cubicBezTo>
                <a:cubicBezTo>
                  <a:pt x="5325" y="3403"/>
                  <a:pt x="4821" y="3560"/>
                  <a:pt x="4380" y="3875"/>
                </a:cubicBezTo>
                <a:lnTo>
                  <a:pt x="3435" y="2930"/>
                </a:lnTo>
                <a:cubicBezTo>
                  <a:pt x="4065" y="2363"/>
                  <a:pt x="4884" y="2048"/>
                  <a:pt x="5829" y="2048"/>
                </a:cubicBezTo>
                <a:close/>
                <a:moveTo>
                  <a:pt x="4852" y="1355"/>
                </a:moveTo>
                <a:cubicBezTo>
                  <a:pt x="4852" y="1418"/>
                  <a:pt x="4884" y="1449"/>
                  <a:pt x="4884" y="1449"/>
                </a:cubicBezTo>
                <a:cubicBezTo>
                  <a:pt x="3214" y="1796"/>
                  <a:pt x="1828" y="3151"/>
                  <a:pt x="1481" y="4883"/>
                </a:cubicBezTo>
                <a:cubicBezTo>
                  <a:pt x="1450" y="4883"/>
                  <a:pt x="1387" y="4820"/>
                  <a:pt x="1387" y="4820"/>
                </a:cubicBezTo>
                <a:lnTo>
                  <a:pt x="1387" y="3718"/>
                </a:lnTo>
                <a:cubicBezTo>
                  <a:pt x="1387" y="2426"/>
                  <a:pt x="2458" y="1355"/>
                  <a:pt x="3750" y="1355"/>
                </a:cubicBezTo>
                <a:close/>
                <a:moveTo>
                  <a:pt x="7908" y="1355"/>
                </a:moveTo>
                <a:cubicBezTo>
                  <a:pt x="9200" y="1355"/>
                  <a:pt x="10240" y="2426"/>
                  <a:pt x="10240" y="3718"/>
                </a:cubicBezTo>
                <a:lnTo>
                  <a:pt x="10240" y="4820"/>
                </a:lnTo>
                <a:cubicBezTo>
                  <a:pt x="10208" y="4820"/>
                  <a:pt x="10177" y="4883"/>
                  <a:pt x="10177" y="4883"/>
                </a:cubicBezTo>
                <a:cubicBezTo>
                  <a:pt x="9830" y="3182"/>
                  <a:pt x="8475" y="1796"/>
                  <a:pt x="6743" y="1449"/>
                </a:cubicBezTo>
                <a:cubicBezTo>
                  <a:pt x="6743" y="1418"/>
                  <a:pt x="6774" y="1355"/>
                  <a:pt x="6774" y="1355"/>
                </a:cubicBezTo>
                <a:close/>
                <a:moveTo>
                  <a:pt x="10618" y="5419"/>
                </a:moveTo>
                <a:cubicBezTo>
                  <a:pt x="10807" y="5419"/>
                  <a:pt x="10964" y="5576"/>
                  <a:pt x="10964" y="5765"/>
                </a:cubicBezTo>
                <a:cubicBezTo>
                  <a:pt x="10964" y="5986"/>
                  <a:pt x="10807" y="6143"/>
                  <a:pt x="10618" y="6143"/>
                </a:cubicBezTo>
                <a:cubicBezTo>
                  <a:pt x="10397" y="6143"/>
                  <a:pt x="10240" y="5986"/>
                  <a:pt x="10240" y="5765"/>
                </a:cubicBezTo>
                <a:cubicBezTo>
                  <a:pt x="10240" y="5576"/>
                  <a:pt x="10397" y="5419"/>
                  <a:pt x="10618" y="5419"/>
                </a:cubicBezTo>
                <a:close/>
                <a:moveTo>
                  <a:pt x="1040" y="5450"/>
                </a:moveTo>
                <a:cubicBezTo>
                  <a:pt x="1229" y="5450"/>
                  <a:pt x="1387" y="5608"/>
                  <a:pt x="1387" y="5828"/>
                </a:cubicBezTo>
                <a:cubicBezTo>
                  <a:pt x="1387" y="6017"/>
                  <a:pt x="1229" y="6175"/>
                  <a:pt x="1040" y="6175"/>
                </a:cubicBezTo>
                <a:cubicBezTo>
                  <a:pt x="851" y="6175"/>
                  <a:pt x="694" y="6017"/>
                  <a:pt x="694" y="5828"/>
                </a:cubicBezTo>
                <a:cubicBezTo>
                  <a:pt x="694" y="5608"/>
                  <a:pt x="851" y="5450"/>
                  <a:pt x="1040" y="5450"/>
                </a:cubicBezTo>
                <a:close/>
                <a:moveTo>
                  <a:pt x="5829" y="4096"/>
                </a:moveTo>
                <a:cubicBezTo>
                  <a:pt x="6774" y="4096"/>
                  <a:pt x="7530" y="4820"/>
                  <a:pt x="7530" y="5765"/>
                </a:cubicBezTo>
                <a:cubicBezTo>
                  <a:pt x="7530" y="6711"/>
                  <a:pt x="6837" y="7498"/>
                  <a:pt x="5829" y="7498"/>
                </a:cubicBezTo>
                <a:cubicBezTo>
                  <a:pt x="4884" y="7498"/>
                  <a:pt x="4096" y="6711"/>
                  <a:pt x="4159" y="5734"/>
                </a:cubicBezTo>
                <a:cubicBezTo>
                  <a:pt x="4191" y="4789"/>
                  <a:pt x="4884" y="4096"/>
                  <a:pt x="5829" y="4096"/>
                </a:cubicBezTo>
                <a:close/>
                <a:moveTo>
                  <a:pt x="2930" y="3371"/>
                </a:moveTo>
                <a:lnTo>
                  <a:pt x="3876" y="4316"/>
                </a:lnTo>
                <a:cubicBezTo>
                  <a:pt x="3561" y="4757"/>
                  <a:pt x="3403" y="5261"/>
                  <a:pt x="3403" y="5765"/>
                </a:cubicBezTo>
                <a:cubicBezTo>
                  <a:pt x="3403" y="6301"/>
                  <a:pt x="3561" y="6805"/>
                  <a:pt x="3876" y="7183"/>
                </a:cubicBezTo>
                <a:lnTo>
                  <a:pt x="2899" y="8191"/>
                </a:lnTo>
                <a:cubicBezTo>
                  <a:pt x="2363" y="7561"/>
                  <a:pt x="2048" y="6711"/>
                  <a:pt x="2048" y="5765"/>
                </a:cubicBezTo>
                <a:cubicBezTo>
                  <a:pt x="2048" y="4883"/>
                  <a:pt x="2363" y="4001"/>
                  <a:pt x="2930" y="3371"/>
                </a:cubicBezTo>
                <a:close/>
                <a:moveTo>
                  <a:pt x="8759" y="3340"/>
                </a:moveTo>
                <a:cubicBezTo>
                  <a:pt x="9294" y="4001"/>
                  <a:pt x="9609" y="4820"/>
                  <a:pt x="9609" y="5734"/>
                </a:cubicBezTo>
                <a:cubicBezTo>
                  <a:pt x="9578" y="6711"/>
                  <a:pt x="9263" y="7561"/>
                  <a:pt x="8727" y="8191"/>
                </a:cubicBezTo>
                <a:lnTo>
                  <a:pt x="7782" y="7246"/>
                </a:lnTo>
                <a:cubicBezTo>
                  <a:pt x="8097" y="6805"/>
                  <a:pt x="8255" y="6301"/>
                  <a:pt x="8255" y="5765"/>
                </a:cubicBezTo>
                <a:cubicBezTo>
                  <a:pt x="8255" y="5576"/>
                  <a:pt x="8192" y="5387"/>
                  <a:pt x="8160" y="5198"/>
                </a:cubicBezTo>
                <a:cubicBezTo>
                  <a:pt x="8097" y="4883"/>
                  <a:pt x="7971" y="4600"/>
                  <a:pt x="7782" y="4316"/>
                </a:cubicBezTo>
                <a:lnTo>
                  <a:pt x="8759" y="3340"/>
                </a:lnTo>
                <a:close/>
                <a:moveTo>
                  <a:pt x="7310" y="7719"/>
                </a:moveTo>
                <a:lnTo>
                  <a:pt x="8255" y="8664"/>
                </a:lnTo>
                <a:cubicBezTo>
                  <a:pt x="7562" y="9231"/>
                  <a:pt x="6743" y="9546"/>
                  <a:pt x="5829" y="9546"/>
                </a:cubicBezTo>
                <a:cubicBezTo>
                  <a:pt x="4947" y="9546"/>
                  <a:pt x="4065" y="9231"/>
                  <a:pt x="3435" y="8695"/>
                </a:cubicBezTo>
                <a:lnTo>
                  <a:pt x="4411" y="7719"/>
                </a:lnTo>
                <a:cubicBezTo>
                  <a:pt x="4821" y="8034"/>
                  <a:pt x="5325" y="8191"/>
                  <a:pt x="5829" y="8191"/>
                </a:cubicBezTo>
                <a:cubicBezTo>
                  <a:pt x="6364" y="8191"/>
                  <a:pt x="6869" y="8034"/>
                  <a:pt x="7310" y="7719"/>
                </a:cubicBezTo>
                <a:close/>
                <a:moveTo>
                  <a:pt x="1481" y="6711"/>
                </a:moveTo>
                <a:cubicBezTo>
                  <a:pt x="1828" y="8443"/>
                  <a:pt x="3214" y="9798"/>
                  <a:pt x="4884" y="10145"/>
                </a:cubicBezTo>
                <a:cubicBezTo>
                  <a:pt x="4884" y="10176"/>
                  <a:pt x="4852" y="10239"/>
                  <a:pt x="4852" y="10271"/>
                </a:cubicBezTo>
                <a:lnTo>
                  <a:pt x="3781" y="10271"/>
                </a:lnTo>
                <a:cubicBezTo>
                  <a:pt x="2458" y="10271"/>
                  <a:pt x="1387" y="9168"/>
                  <a:pt x="1387" y="7813"/>
                </a:cubicBezTo>
                <a:lnTo>
                  <a:pt x="1387" y="6774"/>
                </a:lnTo>
                <a:cubicBezTo>
                  <a:pt x="1418" y="6774"/>
                  <a:pt x="1481" y="6711"/>
                  <a:pt x="1481" y="6711"/>
                </a:cubicBezTo>
                <a:close/>
                <a:moveTo>
                  <a:pt x="10177" y="6711"/>
                </a:moveTo>
                <a:cubicBezTo>
                  <a:pt x="10208" y="6711"/>
                  <a:pt x="10240" y="6774"/>
                  <a:pt x="10240" y="6774"/>
                </a:cubicBezTo>
                <a:lnTo>
                  <a:pt x="10240" y="7876"/>
                </a:lnTo>
                <a:cubicBezTo>
                  <a:pt x="10240" y="9168"/>
                  <a:pt x="9200" y="10271"/>
                  <a:pt x="7877" y="10271"/>
                </a:cubicBezTo>
                <a:lnTo>
                  <a:pt x="6774" y="10271"/>
                </a:lnTo>
                <a:cubicBezTo>
                  <a:pt x="6774" y="10239"/>
                  <a:pt x="6743" y="10176"/>
                  <a:pt x="6743" y="10145"/>
                </a:cubicBezTo>
                <a:cubicBezTo>
                  <a:pt x="8475" y="9798"/>
                  <a:pt x="9830" y="8412"/>
                  <a:pt x="10177" y="6711"/>
                </a:cubicBezTo>
                <a:close/>
                <a:moveTo>
                  <a:pt x="5829" y="10239"/>
                </a:moveTo>
                <a:cubicBezTo>
                  <a:pt x="6049" y="10239"/>
                  <a:pt x="6207" y="10397"/>
                  <a:pt x="6207" y="10586"/>
                </a:cubicBezTo>
                <a:cubicBezTo>
                  <a:pt x="6144" y="10775"/>
                  <a:pt x="5986" y="10932"/>
                  <a:pt x="5829" y="10932"/>
                </a:cubicBezTo>
                <a:cubicBezTo>
                  <a:pt x="5640" y="10932"/>
                  <a:pt x="5482" y="10775"/>
                  <a:pt x="5482" y="10586"/>
                </a:cubicBezTo>
                <a:cubicBezTo>
                  <a:pt x="5482" y="10397"/>
                  <a:pt x="5640" y="10239"/>
                  <a:pt x="5829" y="10239"/>
                </a:cubicBezTo>
                <a:close/>
                <a:moveTo>
                  <a:pt x="5829" y="0"/>
                </a:moveTo>
                <a:cubicBezTo>
                  <a:pt x="5388" y="0"/>
                  <a:pt x="5010" y="315"/>
                  <a:pt x="4852" y="693"/>
                </a:cubicBezTo>
                <a:lnTo>
                  <a:pt x="3813" y="693"/>
                </a:lnTo>
                <a:cubicBezTo>
                  <a:pt x="2111" y="693"/>
                  <a:pt x="725" y="2079"/>
                  <a:pt x="725" y="3781"/>
                </a:cubicBezTo>
                <a:lnTo>
                  <a:pt x="725" y="4820"/>
                </a:lnTo>
                <a:cubicBezTo>
                  <a:pt x="316" y="4946"/>
                  <a:pt x="0" y="5356"/>
                  <a:pt x="0" y="5828"/>
                </a:cubicBezTo>
                <a:cubicBezTo>
                  <a:pt x="0" y="6301"/>
                  <a:pt x="316" y="6648"/>
                  <a:pt x="725" y="6805"/>
                </a:cubicBezTo>
                <a:lnTo>
                  <a:pt x="725" y="7876"/>
                </a:lnTo>
                <a:cubicBezTo>
                  <a:pt x="725" y="9546"/>
                  <a:pt x="2111" y="10964"/>
                  <a:pt x="3813" y="10964"/>
                </a:cubicBezTo>
                <a:lnTo>
                  <a:pt x="4915" y="10964"/>
                </a:lnTo>
                <a:cubicBezTo>
                  <a:pt x="5073" y="11373"/>
                  <a:pt x="5419" y="11625"/>
                  <a:pt x="5892" y="11625"/>
                </a:cubicBezTo>
                <a:cubicBezTo>
                  <a:pt x="6333" y="11625"/>
                  <a:pt x="6711" y="11310"/>
                  <a:pt x="6869" y="10932"/>
                </a:cubicBezTo>
                <a:lnTo>
                  <a:pt x="7971" y="10932"/>
                </a:lnTo>
                <a:cubicBezTo>
                  <a:pt x="9672" y="10932"/>
                  <a:pt x="11059" y="9546"/>
                  <a:pt x="11059" y="7845"/>
                </a:cubicBezTo>
                <a:lnTo>
                  <a:pt x="11059" y="6774"/>
                </a:lnTo>
                <a:cubicBezTo>
                  <a:pt x="11216" y="6711"/>
                  <a:pt x="11311" y="6648"/>
                  <a:pt x="11437" y="6522"/>
                </a:cubicBezTo>
                <a:cubicBezTo>
                  <a:pt x="11626" y="6333"/>
                  <a:pt x="11752" y="6049"/>
                  <a:pt x="11752" y="5765"/>
                </a:cubicBezTo>
                <a:cubicBezTo>
                  <a:pt x="11752" y="5513"/>
                  <a:pt x="11626" y="5230"/>
                  <a:pt x="11437" y="5041"/>
                </a:cubicBezTo>
                <a:cubicBezTo>
                  <a:pt x="11248" y="4946"/>
                  <a:pt x="11090" y="4883"/>
                  <a:pt x="10964" y="4820"/>
                </a:cubicBezTo>
                <a:lnTo>
                  <a:pt x="10964" y="3781"/>
                </a:lnTo>
                <a:cubicBezTo>
                  <a:pt x="10964" y="2079"/>
                  <a:pt x="9578" y="693"/>
                  <a:pt x="7877" y="693"/>
                </a:cubicBezTo>
                <a:lnTo>
                  <a:pt x="6837" y="693"/>
                </a:lnTo>
                <a:cubicBezTo>
                  <a:pt x="6711" y="315"/>
                  <a:pt x="6301" y="0"/>
                  <a:pt x="5829" y="0"/>
                </a:cubicBezTo>
                <a:close/>
              </a:path>
            </a:pathLst>
          </a:custGeom>
          <a:solidFill>
            <a:schemeClr val="lt1"/>
          </a:solidFill>
          <a:ln>
            <a:noFill/>
          </a:ln>
          <a:effectLst>
            <a:outerShdw blurRad="57150" algn="bl" rotWithShape="0">
              <a:schemeClr val="lt1">
                <a:alpha val="50000"/>
              </a:schemeClr>
            </a:outerShdw>
          </a:effectLst>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76628815" name="Google Shape;803;p30"/>
          <p:cNvSpPr txBox="1">
            <a:spLocks noGrp="1"/>
          </p:cNvSpPr>
          <p:nvPr>
            <p:ph type="title"/>
          </p:nvPr>
        </p:nvSpPr>
        <p:spPr bwMode="auto">
          <a:xfrm>
            <a:off x="720000" y="437099"/>
            <a:ext cx="7704000" cy="5726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fr-FR"/>
              <a:t>Quels difficultés et leurs solutions ?</a:t>
            </a:r>
            <a:endParaRPr/>
          </a:p>
        </p:txBody>
      </p:sp>
      <p:grpSp>
        <p:nvGrpSpPr>
          <p:cNvPr id="773046020" name="Google Shape;808;p30"/>
          <p:cNvGrpSpPr/>
          <p:nvPr/>
        </p:nvGrpSpPr>
        <p:grpSpPr bwMode="auto">
          <a:xfrm rot="0" flipH="0" flipV="0">
            <a:off x="1126418" y="2036090"/>
            <a:ext cx="1891195" cy="1420574"/>
            <a:chOff x="0" y="0"/>
            <a:chExt cx="1891195" cy="1420574"/>
          </a:xfrm>
        </p:grpSpPr>
        <p:sp>
          <p:nvSpPr>
            <p:cNvPr id="488408618" name="Google Shape;809;p30"/>
            <p:cNvSpPr/>
            <p:nvPr/>
          </p:nvSpPr>
          <p:spPr bwMode="auto">
            <a:xfrm>
              <a:off x="485805"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en" sz="2400" b="1">
                  <a:solidFill>
                    <a:schemeClr val="lt1"/>
                  </a:solidFill>
                  <a:latin typeface="IBM Plex Sans"/>
                  <a:ea typeface="IBM Plex Sans"/>
                  <a:cs typeface="IBM Plex Sans"/>
                </a:rPr>
                <a:t>01</a:t>
              </a:r>
              <a:endParaRPr sz="1800" b="1">
                <a:solidFill>
                  <a:schemeClr val="lt1"/>
                </a:solidFill>
                <a:latin typeface="IBM Plex Sans"/>
                <a:ea typeface="IBM Plex Sans"/>
                <a:cs typeface="IBM Plex Sans"/>
              </a:endParaRPr>
            </a:p>
          </p:txBody>
        </p:sp>
        <p:sp>
          <p:nvSpPr>
            <p:cNvPr id="331638071" name="Google Shape;810;p30"/>
            <p:cNvSpPr txBox="1"/>
            <p:nvPr/>
          </p:nvSpPr>
          <p:spPr bwMode="auto">
            <a:xfrm flipH="0" flipV="0">
              <a:off x="0" y="1088775"/>
              <a:ext cx="1891195"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Prompting</a:t>
              </a:r>
              <a:endParaRPr sz="2500" b="1">
                <a:solidFill>
                  <a:schemeClr val="lt1"/>
                </a:solidFill>
                <a:latin typeface="IBM Plex Sans"/>
                <a:ea typeface="IBM Plex Sans"/>
                <a:cs typeface="IBM Plex Sans"/>
              </a:endParaRPr>
            </a:p>
          </p:txBody>
        </p:sp>
      </p:grpSp>
      <p:grpSp>
        <p:nvGrpSpPr>
          <p:cNvPr id="1814874919" name="Google Shape;817;p30"/>
          <p:cNvGrpSpPr/>
          <p:nvPr/>
        </p:nvGrpSpPr>
        <p:grpSpPr bwMode="auto">
          <a:xfrm rot="0" flipH="0" flipV="0">
            <a:off x="3695099" y="2036090"/>
            <a:ext cx="1753799" cy="1420574"/>
            <a:chOff x="0" y="0"/>
            <a:chExt cx="1753799" cy="1420574"/>
          </a:xfrm>
        </p:grpSpPr>
        <p:sp>
          <p:nvSpPr>
            <p:cNvPr id="1798000365" name="Google Shape;818;p30"/>
            <p:cNvSpPr/>
            <p:nvPr/>
          </p:nvSpPr>
          <p:spPr bwMode="auto">
            <a:xfrm>
              <a:off x="436349"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en" sz="2400" b="1">
                  <a:solidFill>
                    <a:schemeClr val="lt1"/>
                  </a:solidFill>
                  <a:latin typeface="IBM Plex Sans"/>
                  <a:ea typeface="IBM Plex Sans"/>
                  <a:cs typeface="IBM Plex Sans"/>
                </a:rPr>
                <a:t>02</a:t>
              </a:r>
              <a:endParaRPr sz="1800" b="1">
                <a:solidFill>
                  <a:schemeClr val="lt1"/>
                </a:solidFill>
                <a:latin typeface="IBM Plex Sans"/>
                <a:ea typeface="IBM Plex Sans"/>
                <a:cs typeface="IBM Plex Sans"/>
              </a:endParaRPr>
            </a:p>
          </p:txBody>
        </p:sp>
        <p:sp>
          <p:nvSpPr>
            <p:cNvPr id="441164184" name="Google Shape;819;p30"/>
            <p:cNvSpPr txBox="1"/>
            <p:nvPr/>
          </p:nvSpPr>
          <p:spPr bwMode="auto">
            <a:xfrm>
              <a:off x="0" y="1088775"/>
              <a:ext cx="1753799"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600" b="1">
                  <a:solidFill>
                    <a:schemeClr val="lt1"/>
                  </a:solidFill>
                  <a:latin typeface="IBM Plex Sans"/>
                  <a:ea typeface="IBM Plex Sans"/>
                  <a:cs typeface="IBM Plex Sans"/>
                </a:rPr>
                <a:t>Mails</a:t>
              </a:r>
              <a:endParaRPr sz="2500" b="1">
                <a:solidFill>
                  <a:schemeClr val="lt1"/>
                </a:solidFill>
                <a:latin typeface="IBM Plex Sans"/>
                <a:ea typeface="IBM Plex Sans"/>
                <a:cs typeface="IBM Plex Sans"/>
              </a:endParaRPr>
            </a:p>
          </p:txBody>
        </p:sp>
      </p:grpSp>
      <p:grpSp>
        <p:nvGrpSpPr>
          <p:cNvPr id="44156142" name="Google Shape;817;p30"/>
          <p:cNvGrpSpPr/>
          <p:nvPr/>
        </p:nvGrpSpPr>
        <p:grpSpPr bwMode="auto">
          <a:xfrm rot="0" flipH="0" flipV="0">
            <a:off x="6153203" y="2036090"/>
            <a:ext cx="1753799" cy="1420574"/>
            <a:chOff x="0" y="0"/>
            <a:chExt cx="1753799" cy="1420574"/>
          </a:xfrm>
        </p:grpSpPr>
        <p:sp>
          <p:nvSpPr>
            <p:cNvPr id="939613602" name="Google Shape;818;p30"/>
            <p:cNvSpPr/>
            <p:nvPr/>
          </p:nvSpPr>
          <p:spPr bwMode="auto">
            <a:xfrm>
              <a:off x="436349"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400" b="1">
                  <a:solidFill>
                    <a:schemeClr val="lt1"/>
                  </a:solidFill>
                  <a:latin typeface="IBM Plex Sans"/>
                  <a:ea typeface="IBM Plex Sans"/>
                  <a:cs typeface="IBM Plex Sans"/>
                </a:rPr>
                <a:t>03</a:t>
              </a:r>
              <a:endParaRPr sz="1800" b="1">
                <a:solidFill>
                  <a:schemeClr val="lt1"/>
                </a:solidFill>
                <a:latin typeface="IBM Plex Sans"/>
                <a:ea typeface="IBM Plex Sans"/>
                <a:cs typeface="IBM Plex Sans"/>
              </a:endParaRPr>
            </a:p>
          </p:txBody>
        </p:sp>
        <p:sp>
          <p:nvSpPr>
            <p:cNvPr id="980239356" name="Google Shape;819;p30"/>
            <p:cNvSpPr txBox="1"/>
            <p:nvPr/>
          </p:nvSpPr>
          <p:spPr bwMode="auto">
            <a:xfrm>
              <a:off x="0" y="1088775"/>
              <a:ext cx="1753799"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Thèmes</a:t>
              </a:r>
              <a:endParaRPr sz="2500" b="1">
                <a:solidFill>
                  <a:schemeClr val="lt1"/>
                </a:solidFill>
                <a:latin typeface="IBM Plex Sans"/>
                <a:ea typeface="IBM Plex Sans"/>
                <a:cs typeface="IBM Plex Sans"/>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63836321" name="Google Shape;803;p30"/>
          <p:cNvSpPr txBox="1">
            <a:spLocks noGrp="1"/>
          </p:cNvSpPr>
          <p:nvPr>
            <p:ph type="title"/>
          </p:nvPr>
        </p:nvSpPr>
        <p:spPr bwMode="auto">
          <a:xfrm>
            <a:off x="720000" y="437099"/>
            <a:ext cx="7704000" cy="5726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fr-FR"/>
              <a:t>Quels difficultés et leurs solutions ?</a:t>
            </a:r>
            <a:endParaRPr/>
          </a:p>
        </p:txBody>
      </p:sp>
      <p:grpSp>
        <p:nvGrpSpPr>
          <p:cNvPr id="1471527894" name="Google Shape;808;p30"/>
          <p:cNvGrpSpPr/>
          <p:nvPr/>
        </p:nvGrpSpPr>
        <p:grpSpPr bwMode="auto">
          <a:xfrm rot="0" flipH="0" flipV="0">
            <a:off x="1028603" y="1939403"/>
            <a:ext cx="2124000" cy="1598400"/>
            <a:chOff x="0" y="0"/>
            <a:chExt cx="2124000" cy="1598400"/>
          </a:xfrm>
        </p:grpSpPr>
        <p:sp>
          <p:nvSpPr>
            <p:cNvPr id="122564624" name="Google Shape;809;p30"/>
            <p:cNvSpPr>
              <a:spLocks noChangeAspect="1"/>
            </p:cNvSpPr>
            <p:nvPr/>
          </p:nvSpPr>
          <p:spPr bwMode="auto">
            <a:xfrm>
              <a:off x="545608" y="0"/>
              <a:ext cx="989562" cy="991394"/>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en" sz="2800" b="1">
                  <a:solidFill>
                    <a:schemeClr val="lt1"/>
                  </a:solidFill>
                  <a:latin typeface="IBM Plex Sans"/>
                  <a:ea typeface="IBM Plex Sans"/>
                  <a:cs typeface="IBM Plex Sans"/>
                </a:rPr>
                <a:t>01</a:t>
              </a:r>
              <a:endParaRPr sz="1800" b="1">
                <a:solidFill>
                  <a:schemeClr val="lt1"/>
                </a:solidFill>
                <a:latin typeface="IBM Plex Sans"/>
                <a:ea typeface="IBM Plex Sans"/>
                <a:cs typeface="IBM Plex Sans"/>
              </a:endParaRPr>
            </a:p>
          </p:txBody>
        </p:sp>
        <p:sp>
          <p:nvSpPr>
            <p:cNvPr id="2009646563" name="Google Shape;810;p30"/>
            <p:cNvSpPr txBox="1">
              <a:spLocks noChangeAspect="1"/>
            </p:cNvSpPr>
            <p:nvPr/>
          </p:nvSpPr>
          <p:spPr bwMode="auto">
            <a:xfrm flipH="0" flipV="0">
              <a:off x="0" y="1225065"/>
              <a:ext cx="2124000" cy="373334"/>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800" b="1">
                  <a:solidFill>
                    <a:schemeClr val="lt1"/>
                  </a:solidFill>
                  <a:latin typeface="IBM Plex Sans"/>
                  <a:ea typeface="IBM Plex Sans"/>
                  <a:cs typeface="IBM Plex Sans"/>
                </a:rPr>
                <a:t>Prompting</a:t>
              </a:r>
              <a:endParaRPr sz="2500" b="1">
                <a:solidFill>
                  <a:schemeClr val="lt1"/>
                </a:solidFill>
                <a:latin typeface="IBM Plex Sans"/>
                <a:ea typeface="IBM Plex Sans"/>
                <a:cs typeface="IBM Plex Sans"/>
              </a:endParaRPr>
            </a:p>
          </p:txBody>
        </p:sp>
      </p:grpSp>
      <p:grpSp>
        <p:nvGrpSpPr>
          <p:cNvPr id="1788371439" name="Google Shape;817;p30"/>
          <p:cNvGrpSpPr/>
          <p:nvPr/>
        </p:nvGrpSpPr>
        <p:grpSpPr bwMode="auto">
          <a:xfrm rot="0" flipH="0" flipV="0">
            <a:off x="3744197" y="2036089"/>
            <a:ext cx="1753799" cy="1420574"/>
            <a:chOff x="0" y="0"/>
            <a:chExt cx="1753799" cy="1420574"/>
          </a:xfrm>
        </p:grpSpPr>
        <p:sp>
          <p:nvSpPr>
            <p:cNvPr id="968743607" name="Google Shape;818;p30"/>
            <p:cNvSpPr/>
            <p:nvPr/>
          </p:nvSpPr>
          <p:spPr bwMode="auto">
            <a:xfrm>
              <a:off x="436349"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en" sz="2400" b="1">
                  <a:solidFill>
                    <a:schemeClr val="lt1"/>
                  </a:solidFill>
                  <a:latin typeface="IBM Plex Sans"/>
                  <a:ea typeface="IBM Plex Sans"/>
                  <a:cs typeface="IBM Plex Sans"/>
                </a:rPr>
                <a:t>02</a:t>
              </a:r>
              <a:endParaRPr sz="1800" b="1">
                <a:solidFill>
                  <a:schemeClr val="lt1"/>
                </a:solidFill>
                <a:latin typeface="IBM Plex Sans"/>
                <a:ea typeface="IBM Plex Sans"/>
                <a:cs typeface="IBM Plex Sans"/>
              </a:endParaRPr>
            </a:p>
          </p:txBody>
        </p:sp>
        <p:sp>
          <p:nvSpPr>
            <p:cNvPr id="200814886" name="Google Shape;819;p30"/>
            <p:cNvSpPr txBox="1"/>
            <p:nvPr/>
          </p:nvSpPr>
          <p:spPr bwMode="auto">
            <a:xfrm>
              <a:off x="0" y="1088775"/>
              <a:ext cx="1753799"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Mails</a:t>
              </a:r>
              <a:endParaRPr sz="2500" b="1">
                <a:solidFill>
                  <a:schemeClr val="lt1"/>
                </a:solidFill>
                <a:latin typeface="IBM Plex Sans"/>
                <a:ea typeface="IBM Plex Sans"/>
                <a:cs typeface="IBM Plex Sans"/>
              </a:endParaRPr>
            </a:p>
          </p:txBody>
        </p:sp>
      </p:grpSp>
      <p:grpSp>
        <p:nvGrpSpPr>
          <p:cNvPr id="1014403565" name="Google Shape;817;p30"/>
          <p:cNvGrpSpPr/>
          <p:nvPr/>
        </p:nvGrpSpPr>
        <p:grpSpPr bwMode="auto">
          <a:xfrm rot="0" flipH="0" flipV="0">
            <a:off x="6202299" y="2036089"/>
            <a:ext cx="1753799" cy="1420574"/>
            <a:chOff x="0" y="0"/>
            <a:chExt cx="1753799" cy="1420574"/>
          </a:xfrm>
        </p:grpSpPr>
        <p:sp>
          <p:nvSpPr>
            <p:cNvPr id="591404298" name="Google Shape;818;p30"/>
            <p:cNvSpPr/>
            <p:nvPr/>
          </p:nvSpPr>
          <p:spPr bwMode="auto">
            <a:xfrm>
              <a:off x="436349" y="0"/>
              <a:ext cx="881100" cy="881100"/>
            </a:xfrm>
            <a:prstGeom prst="ellipse">
              <a:avLst/>
            </a:prstGeom>
            <a:noFill/>
            <a:ln w="9525" cap="flat" cmpd="sng">
              <a:solidFill>
                <a:schemeClr val="lt1"/>
              </a:solidFill>
              <a:prstDash val="solid"/>
              <a:round/>
              <a:headEnd type="none" w="sm" len="sm"/>
              <a:tailEnd type="none" w="sm" len="sm"/>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400" b="1">
                  <a:solidFill>
                    <a:schemeClr val="lt1"/>
                  </a:solidFill>
                  <a:latin typeface="IBM Plex Sans"/>
                  <a:ea typeface="IBM Plex Sans"/>
                  <a:cs typeface="IBM Plex Sans"/>
                </a:rPr>
                <a:t>03</a:t>
              </a:r>
              <a:endParaRPr sz="1800" b="1">
                <a:solidFill>
                  <a:schemeClr val="lt1"/>
                </a:solidFill>
                <a:latin typeface="IBM Plex Sans"/>
                <a:ea typeface="IBM Plex Sans"/>
                <a:cs typeface="IBM Plex Sans"/>
              </a:endParaRPr>
            </a:p>
          </p:txBody>
        </p:sp>
        <p:sp>
          <p:nvSpPr>
            <p:cNvPr id="131622766" name="Google Shape;819;p30"/>
            <p:cNvSpPr txBox="1"/>
            <p:nvPr/>
          </p:nvSpPr>
          <p:spPr bwMode="auto">
            <a:xfrm>
              <a:off x="0" y="1088775"/>
              <a:ext cx="1753799" cy="331799"/>
            </a:xfrm>
            <a:prstGeom prst="rect">
              <a:avLst/>
            </a:prstGeom>
            <a:noFill/>
            <a:ln>
              <a:noFill/>
            </a:ln>
          </p:spPr>
          <p:txBody>
            <a:bodyPr spcFirstLastPara="1" wrap="square" lIns="91423" tIns="91423" rIns="91423" bIns="91423" anchor="ctr" anchorCtr="0">
              <a:noAutofit/>
            </a:bodyPr>
            <a:lstStyle/>
            <a:p>
              <a:pPr marL="0" lvl="0" indent="0" algn="ctr">
                <a:spcBef>
                  <a:spcPts val="0"/>
                </a:spcBef>
                <a:spcAft>
                  <a:spcPts val="0"/>
                </a:spcAft>
                <a:buNone/>
                <a:defRPr/>
              </a:pPr>
              <a:r>
                <a:rPr lang="fr-FR" sz="2500" b="1">
                  <a:solidFill>
                    <a:schemeClr val="lt1"/>
                  </a:solidFill>
                  <a:latin typeface="IBM Plex Sans"/>
                  <a:ea typeface="IBM Plex Sans"/>
                  <a:cs typeface="IBM Plex Sans"/>
                </a:rPr>
                <a:t>Thèmes</a:t>
              </a:r>
              <a:endParaRPr sz="2500" b="1">
                <a:solidFill>
                  <a:schemeClr val="lt1"/>
                </a:solidFill>
                <a:latin typeface="IBM Plex Sans"/>
                <a:ea typeface="IBM Plex Sans"/>
                <a:cs typeface="IBM Plex Sans"/>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1000" advClick="1">
        <p159:morph option="byObject"/>
      </p:transition>
    </mc:Choice>
    <mc:Fallback>
      <p:transition spd="med" advClick="1">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Korean AI Agency Pitch Deck Infographics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ONLYOFFICE/8.2.2.22</Application>
  <PresentationFormat>On-screen Show (4:3)</PresentationFormat>
  <Paragraphs>0</Paragraphs>
  <Slides>13</Slides>
  <Notes>13</Notes>
  <HiddenSlides>0</HiddenSlides>
  <MMClips>2</MMClips>
  <ScaleCrop>0</ScaleCrop>
  <HeadingPairs>
    <vt:vector size="4" baseType="variant">
      <vt:variant>
        <vt:lpstr>Theme</vt:lpstr>
      </vt:variant>
      <vt:variant>
        <vt:i4>2</vt:i4>
      </vt:variant>
      <vt:variant>
        <vt:lpstr>Slide Titles</vt:lpstr>
      </vt:variant>
      <vt:variant>
        <vt:i4>13</vt:i4>
      </vt:variant>
    </vt:vector>
  </HeadingPairs>
  <TitlesOfParts>
    <vt:vector size="15"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Goatek Synthra</dc:title>
  <cp:lastModifiedBy/>
  <cp:revision>14</cp:revision>
  <dcterms:modified xsi:type="dcterms:W3CDTF">2024-12-13T14:37:50Z</dcterms:modified>
</cp:coreProperties>
</file>