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70" r:id="rId2"/>
    <p:sldId id="260" r:id="rId3"/>
    <p:sldId id="261" r:id="rId4"/>
    <p:sldId id="264" r:id="rId5"/>
    <p:sldId id="263" r:id="rId6"/>
    <p:sldId id="262" r:id="rId7"/>
    <p:sldId id="265" r:id="rId8"/>
    <p:sldId id="267" r:id="rId9"/>
    <p:sldId id="269" r:id="rId10"/>
    <p:sldId id="266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S Jean-Philippe" initials="DJ" lastIdx="1" clrIdx="0">
    <p:extLst>
      <p:ext uri="{19B8F6BF-5375-455C-9EA6-DF929625EA0E}">
        <p15:presenceInfo xmlns:p15="http://schemas.microsoft.com/office/powerpoint/2012/main" userId="S-1-5-21-2265111828-1672050035-4149430020-475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E2E1-636F-4E56-BC4C-17156499F86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3E68-7011-48F7-AB5A-063CB49E2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4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8930" y="1186250"/>
            <a:ext cx="8874682" cy="5585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 b="1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Règles de nommage</a:t>
            </a:r>
            <a:br>
              <a:rPr lang="fr-FR" i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Par défaut nous utiliserons le </a:t>
            </a:r>
            <a:r>
              <a:rPr lang="fr-FR" dirty="0" err="1"/>
              <a:t>snake_case</a:t>
            </a:r>
            <a:r>
              <a:rPr lang="fr-FR" dirty="0"/>
              <a:t> sur le nommage des branches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b="1" dirty="0" err="1">
                <a:solidFill>
                  <a:srgbClr val="FF0000"/>
                </a:solidFill>
              </a:rPr>
              <a:t>features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devront être nommées :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b="1" dirty="0" err="1">
                <a:solidFill>
                  <a:srgbClr val="FF0000"/>
                </a:solidFill>
              </a:rPr>
              <a:t>titre_issue_feature</a:t>
            </a:r>
            <a:r>
              <a:rPr lang="fr-FR" b="1" dirty="0">
                <a:solidFill>
                  <a:srgbClr val="FF0000"/>
                </a:solidFill>
              </a:rPr>
              <a:t>}_#{</a:t>
            </a:r>
            <a:r>
              <a:rPr lang="fr-FR" b="1" dirty="0" err="1">
                <a:solidFill>
                  <a:srgbClr val="FF0000"/>
                </a:solidFill>
              </a:rPr>
              <a:t>id_issue</a:t>
            </a:r>
            <a:r>
              <a:rPr lang="fr-FR" b="1" dirty="0">
                <a:solidFill>
                  <a:srgbClr val="FF0000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{</a:t>
            </a:r>
            <a:r>
              <a:rPr lang="fr-FR" dirty="0" err="1">
                <a:solidFill>
                  <a:schemeClr val="tx1"/>
                </a:solidFill>
              </a:rPr>
              <a:t>titre_issue_feature</a:t>
            </a:r>
            <a:r>
              <a:rPr lang="fr-FR" dirty="0">
                <a:solidFill>
                  <a:schemeClr val="tx1"/>
                </a:solidFill>
              </a:rPr>
              <a:t>} =&gt; titre de l’issue associé à la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(50 caractère max)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{</a:t>
            </a:r>
            <a:r>
              <a:rPr lang="fr-FR" dirty="0" err="1">
                <a:solidFill>
                  <a:schemeClr val="tx1"/>
                </a:solidFill>
              </a:rPr>
              <a:t>id_issue</a:t>
            </a:r>
            <a:r>
              <a:rPr lang="fr-FR" dirty="0">
                <a:solidFill>
                  <a:schemeClr val="tx1"/>
                </a:solidFill>
              </a:rPr>
              <a:t>} =&gt; id de l’issue associé à la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/>
              <a:t>Exemple : Une issue pour naval a été ouvert et ce nomme « ajouter la diffusion par email » et possède l’id 198, la branche ce nommera « ajout_diffusion_mail_#198 »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Les </a:t>
            </a:r>
            <a:r>
              <a:rPr lang="fr-FR" b="1" dirty="0">
                <a:solidFill>
                  <a:srgbClr val="FF0000"/>
                </a:solidFill>
              </a:rPr>
              <a:t>Tags </a:t>
            </a:r>
            <a:r>
              <a:rPr lang="fr-FR" dirty="0"/>
              <a:t>devront respecter la normalisation des tags </a:t>
            </a:r>
            <a:r>
              <a:rPr lang="fr-FR" dirty="0" err="1"/>
              <a:t>semver</a:t>
            </a:r>
            <a:r>
              <a:rPr lang="fr-FR" dirty="0"/>
              <a:t> : https://semver.org/lang/fr/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46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39331" y="446089"/>
            <a:ext cx="4455080" cy="509500"/>
          </a:xfrm>
        </p:spPr>
        <p:txBody>
          <a:bodyPr>
            <a:noAutofit/>
          </a:bodyPr>
          <a:lstStyle/>
          <a:p>
            <a:r>
              <a:rPr lang="fr-FR" dirty="0" smtClean="0"/>
              <a:t>Cas particulier : livré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39332" y="955589"/>
            <a:ext cx="4044776" cy="4905460"/>
          </a:xfrm>
        </p:spPr>
        <p:txBody>
          <a:bodyPr/>
          <a:lstStyle/>
          <a:p>
            <a:r>
              <a:rPr lang="fr-FR" dirty="0" smtClean="0"/>
              <a:t>Il est aussi possible de livrer une branche lié à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.</a:t>
            </a:r>
            <a:r>
              <a:rPr lang="fr-FR" dirty="0"/>
              <a:t> Mais </a:t>
            </a:r>
            <a:r>
              <a:rPr lang="fr-FR" dirty="0" smtClean="0"/>
              <a:t>cette livraison ne peut ce faire que dans le cas </a:t>
            </a:r>
            <a:r>
              <a:rPr lang="fr-FR" dirty="0"/>
              <a:t>de </a:t>
            </a:r>
            <a:r>
              <a:rPr lang="fr-FR" dirty="0" smtClean="0"/>
              <a:t>validation d’un ‘</a:t>
            </a:r>
            <a:r>
              <a:rPr lang="fr-FR" dirty="0" err="1" smtClean="0"/>
              <a:t>hotfixe</a:t>
            </a:r>
            <a:r>
              <a:rPr lang="fr-FR" dirty="0" smtClean="0"/>
              <a:t>’ qui doit être testé sur </a:t>
            </a:r>
            <a:r>
              <a:rPr lang="fr-FR" dirty="0"/>
              <a:t>la </a:t>
            </a:r>
            <a:r>
              <a:rPr lang="fr-FR" dirty="0" err="1"/>
              <a:t>pre</a:t>
            </a:r>
            <a:r>
              <a:rPr lang="fr-FR" dirty="0"/>
              <a:t>-production.</a:t>
            </a:r>
          </a:p>
          <a:p>
            <a:endParaRPr lang="fr-FR" dirty="0"/>
          </a:p>
          <a:p>
            <a:r>
              <a:rPr lang="fr-FR" dirty="0" smtClean="0"/>
              <a:t>Ainsi cette livraison ne ce base pas sur un tag et doit être temporaire.</a:t>
            </a:r>
          </a:p>
          <a:p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153324"/>
            <a:ext cx="5935190" cy="2105638"/>
          </a:xfrm>
        </p:spPr>
      </p:pic>
    </p:spTree>
    <p:extLst>
      <p:ext uri="{BB962C8B-B14F-4D97-AF65-F5344CB8AC3E}">
        <p14:creationId xmlns:p14="http://schemas.microsoft.com/office/powerpoint/2010/main" val="71216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particulier : </a:t>
            </a:r>
            <a:r>
              <a:rPr lang="fr-FR" dirty="0" err="1" smtClean="0"/>
              <a:t>revert</a:t>
            </a:r>
            <a:r>
              <a:rPr lang="fr-FR" dirty="0" smtClean="0"/>
              <a:t>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</a:t>
            </a:r>
            <a:r>
              <a:rPr lang="fr-FR" dirty="0" err="1" smtClean="0"/>
              <a:t>revert</a:t>
            </a:r>
            <a:r>
              <a:rPr lang="fr-FR" dirty="0" smtClean="0"/>
              <a:t>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, c’est-à-dire enlever les changement apporté par un développement sur la branche ‘master’, pour les </a:t>
            </a:r>
            <a:r>
              <a:rPr lang="fr-FR" dirty="0" err="1" smtClean="0"/>
              <a:t>remettres</a:t>
            </a:r>
            <a:r>
              <a:rPr lang="fr-FR" dirty="0" smtClean="0"/>
              <a:t> dans une branche à côté et l’associer à une nouvelle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. MAIS l’utilisation du </a:t>
            </a:r>
            <a:r>
              <a:rPr lang="fr-FR" dirty="0" err="1" smtClean="0"/>
              <a:t>revert</a:t>
            </a:r>
            <a:r>
              <a:rPr lang="fr-FR" dirty="0" smtClean="0"/>
              <a:t> doit rester exceptionnel.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366"/>
          </a:xfrm>
        </p:spPr>
        <p:txBody>
          <a:bodyPr>
            <a:normAutofit/>
          </a:bodyPr>
          <a:lstStyle/>
          <a:p>
            <a:r>
              <a:rPr lang="fr-FR" dirty="0" err="1" smtClean="0"/>
              <a:t>Roles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89212" y="1540476"/>
            <a:ext cx="8915400" cy="507450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Le chef de projet est le garant du contenu de </a:t>
            </a:r>
            <a:r>
              <a:rPr lang="fr-FR" dirty="0" smtClean="0"/>
              <a:t>la branche </a:t>
            </a:r>
            <a:r>
              <a:rPr lang="fr-FR" dirty="0"/>
              <a:t>‘master’.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/>
              <a:t>Le chef de projet est le </a:t>
            </a:r>
            <a:r>
              <a:rPr lang="fr-FR" dirty="0" smtClean="0"/>
              <a:t>garant de l’identification des corrections d’anomalie qui doit </a:t>
            </a:r>
            <a:r>
              <a:rPr lang="fr-FR" dirty="0"/>
              <a:t>être effectuées en </a:t>
            </a:r>
            <a:r>
              <a:rPr lang="fr-FR" dirty="0" smtClean="0"/>
              <a:t>‘</a:t>
            </a:r>
            <a:r>
              <a:rPr lang="fr-FR" dirty="0" err="1" smtClean="0"/>
              <a:t>HotFixe</a:t>
            </a:r>
            <a:r>
              <a:rPr lang="fr-FR" dirty="0" smtClean="0"/>
              <a:t>’,</a:t>
            </a:r>
          </a:p>
          <a:p>
            <a:pPr marL="0" indent="0" algn="ctr">
              <a:buNone/>
            </a:pPr>
            <a:r>
              <a:rPr lang="fr-FR" dirty="0" smtClean="0"/>
              <a:t>Les développeurs prennent </a:t>
            </a:r>
            <a:r>
              <a:rPr lang="fr-FR" dirty="0"/>
              <a:t>en </a:t>
            </a:r>
            <a:r>
              <a:rPr lang="fr-FR" dirty="0" smtClean="0"/>
              <a:t>charge le développement des </a:t>
            </a:r>
            <a:r>
              <a:rPr lang="fr-FR" dirty="0" err="1" smtClean="0"/>
              <a:t>features</a:t>
            </a:r>
            <a:r>
              <a:rPr lang="fr-FR" dirty="0" smtClean="0"/>
              <a:t>, des ‘fixe recette’ et des </a:t>
            </a:r>
            <a:r>
              <a:rPr lang="fr-FR" dirty="0" err="1" smtClean="0"/>
              <a:t>HotFixes</a:t>
            </a:r>
            <a:r>
              <a:rPr lang="fr-FR" dirty="0" smtClean="0"/>
              <a:t>, ainsi que la relecture et le </a:t>
            </a:r>
            <a:r>
              <a:rPr lang="fr-FR" dirty="0" err="1" smtClean="0"/>
              <a:t>merge</a:t>
            </a:r>
            <a:r>
              <a:rPr lang="fr-FR" dirty="0" smtClean="0"/>
              <a:t> sur la </a:t>
            </a:r>
            <a:r>
              <a:rPr lang="fr-FR" dirty="0"/>
              <a:t>branche ‘master</a:t>
            </a:r>
            <a:r>
              <a:rPr lang="fr-FR" dirty="0" smtClean="0"/>
              <a:t>’.</a:t>
            </a:r>
          </a:p>
          <a:p>
            <a:pPr marL="0" indent="0" algn="ctr">
              <a:buNone/>
            </a:pPr>
            <a:r>
              <a:rPr lang="fr-FR" dirty="0" smtClean="0"/>
              <a:t>Le ‘Delivery’ est le garant des livraisons sur les environnement, </a:t>
            </a:r>
            <a:r>
              <a:rPr lang="fr-FR" dirty="0"/>
              <a:t>il prend en charge </a:t>
            </a:r>
            <a:r>
              <a:rPr lang="fr-FR" dirty="0" smtClean="0"/>
              <a:t>la création de tag sur la branche ‘master’, ainsi que le déploiement sur les environnements correspondant,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5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Explication du </a:t>
            </a:r>
            <a:r>
              <a:rPr lang="fr-FR" b="1" dirty="0" err="1"/>
              <a:t>GitHub</a:t>
            </a:r>
            <a:r>
              <a:rPr lang="fr-FR" b="1" dirty="0"/>
              <a:t> flow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https://guides.github.com/introduction/flow/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984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72281" y="446089"/>
            <a:ext cx="4422129" cy="525976"/>
          </a:xfrm>
        </p:spPr>
        <p:txBody>
          <a:bodyPr>
            <a:noAutofit/>
          </a:bodyPr>
          <a:lstStyle/>
          <a:p>
            <a:r>
              <a:rPr lang="fr-FR" dirty="0" smtClean="0"/>
              <a:t>Créer une branche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11" y="2101120"/>
            <a:ext cx="6239122" cy="20754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72282" y="972065"/>
            <a:ext cx="4077730" cy="4888984"/>
          </a:xfrm>
        </p:spPr>
        <p:txBody>
          <a:bodyPr/>
          <a:lstStyle/>
          <a:p>
            <a:r>
              <a:rPr lang="fr-FR" dirty="0" smtClean="0"/>
              <a:t>Toute correction n’anomalie, ainsi qu’ajout de fonctionnalité doit passer par la création d’une branche.</a:t>
            </a:r>
          </a:p>
          <a:p>
            <a:endParaRPr lang="fr-FR" dirty="0" smtClean="0"/>
          </a:p>
          <a:p>
            <a:r>
              <a:rPr lang="fr-FR" dirty="0" smtClean="0"/>
              <a:t>Cette branche est créée à partir de la branche principal ‘Master’, à jour</a:t>
            </a:r>
          </a:p>
          <a:p>
            <a:endParaRPr lang="fr-FR" dirty="0"/>
          </a:p>
          <a:p>
            <a:r>
              <a:rPr lang="fr-FR" dirty="0" smtClean="0"/>
              <a:t>Cette branche doit 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Respecter </a:t>
            </a:r>
            <a:r>
              <a:rPr lang="fr-FR" dirty="0"/>
              <a:t>le nommage </a:t>
            </a:r>
            <a:r>
              <a:rPr lang="fr-FR" dirty="0" err="1" smtClean="0"/>
              <a:t>snake_case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Contenir le numéro de l’issue avec un #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Exemple : fixe_diffusion_#159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901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88757" y="446089"/>
            <a:ext cx="4405653" cy="525976"/>
          </a:xfrm>
        </p:spPr>
        <p:txBody>
          <a:bodyPr>
            <a:noAutofit/>
          </a:bodyPr>
          <a:lstStyle/>
          <a:p>
            <a:r>
              <a:rPr lang="fr-FR" dirty="0" smtClean="0"/>
              <a:t>Effectuer des </a:t>
            </a:r>
            <a:r>
              <a:rPr lang="fr-FR" dirty="0" err="1" smtClean="0"/>
              <a:t>Commits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88758" y="972065"/>
            <a:ext cx="3880020" cy="4888984"/>
          </a:xfrm>
        </p:spPr>
        <p:txBody>
          <a:bodyPr/>
          <a:lstStyle/>
          <a:p>
            <a:r>
              <a:rPr lang="fr-FR" dirty="0" smtClean="0"/>
              <a:t>Sur cette branche </a:t>
            </a:r>
            <a:r>
              <a:rPr lang="fr-FR" dirty="0"/>
              <a:t>de correction d’anomalie </a:t>
            </a:r>
            <a:r>
              <a:rPr lang="fr-FR" dirty="0" smtClean="0"/>
              <a:t>ou </a:t>
            </a:r>
            <a:r>
              <a:rPr lang="fr-FR" dirty="0"/>
              <a:t>de développement d’une </a:t>
            </a:r>
            <a:r>
              <a:rPr lang="fr-FR" dirty="0" smtClean="0"/>
              <a:t>évolution, N commit peut être effectué par un ou plusieurs développeurs.</a:t>
            </a:r>
          </a:p>
          <a:p>
            <a:endParaRPr lang="fr-FR" dirty="0"/>
          </a:p>
          <a:p>
            <a:r>
              <a:rPr lang="fr-FR" dirty="0" smtClean="0"/>
              <a:t>Le message du commit contient ce qui a été </a:t>
            </a:r>
            <a:r>
              <a:rPr lang="fr-FR" dirty="0"/>
              <a:t>fait de manière succincte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78" y="2019897"/>
            <a:ext cx="6433752" cy="2180475"/>
          </a:xfrm>
        </p:spPr>
      </p:pic>
    </p:spTree>
    <p:extLst>
      <p:ext uri="{BB962C8B-B14F-4D97-AF65-F5344CB8AC3E}">
        <p14:creationId xmlns:p14="http://schemas.microsoft.com/office/powerpoint/2010/main" val="218518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3" y="446089"/>
            <a:ext cx="4430367" cy="525976"/>
          </a:xfrm>
        </p:spPr>
        <p:txBody>
          <a:bodyPr>
            <a:noAutofit/>
          </a:bodyPr>
          <a:lstStyle/>
          <a:p>
            <a:r>
              <a:rPr lang="fr-FR" dirty="0" smtClean="0"/>
              <a:t>Ouvrir </a:t>
            </a:r>
            <a:r>
              <a:rPr lang="fr-FR" dirty="0"/>
              <a:t>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0064" cy="4708142"/>
          </a:xfrm>
        </p:spPr>
        <p:txBody>
          <a:bodyPr/>
          <a:lstStyle/>
          <a:p>
            <a:r>
              <a:rPr lang="fr-FR" dirty="0" smtClean="0"/>
              <a:t>Une fois </a:t>
            </a:r>
            <a:r>
              <a:rPr lang="fr-FR" dirty="0"/>
              <a:t>le développement terminé</a:t>
            </a:r>
            <a:r>
              <a:rPr lang="fr-FR" dirty="0" smtClean="0"/>
              <a:t>,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doit être ouvert pour vérifier, valider et </a:t>
            </a:r>
            <a:r>
              <a:rPr lang="fr-FR" dirty="0" err="1" smtClean="0"/>
              <a:t>merger</a:t>
            </a:r>
            <a:r>
              <a:rPr lang="fr-FR" dirty="0" smtClean="0"/>
              <a:t> cette branche de sur la branche principal ‘Master’</a:t>
            </a:r>
          </a:p>
          <a:p>
            <a:endParaRPr lang="fr-FR" dirty="0"/>
          </a:p>
          <a:p>
            <a:r>
              <a:rPr lang="fr-FR" dirty="0" smtClean="0"/>
              <a:t>Le titre de la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doit contenir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titre de l’issue, le contenu corrigé ou le besoin développé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numéro de l’issue avec un #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Client entre [] s’il s’agit du projet do2p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Exemple </a:t>
            </a:r>
            <a:r>
              <a:rPr lang="fr-FR" dirty="0"/>
              <a:t>: [</a:t>
            </a:r>
            <a:r>
              <a:rPr lang="fr-FR" dirty="0" err="1"/>
              <a:t>euralis</a:t>
            </a:r>
            <a:r>
              <a:rPr lang="fr-FR" dirty="0"/>
              <a:t>] </a:t>
            </a:r>
            <a:r>
              <a:rPr lang="fr-FR" dirty="0" smtClean="0"/>
              <a:t>Correction de la diffusion par fichier csv (#159)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99" y="2001795"/>
            <a:ext cx="6329471" cy="2215977"/>
          </a:xfrm>
        </p:spPr>
      </p:pic>
    </p:spTree>
    <p:extLst>
      <p:ext uri="{BB962C8B-B14F-4D97-AF65-F5344CB8AC3E}">
        <p14:creationId xmlns:p14="http://schemas.microsoft.com/office/powerpoint/2010/main" val="12988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72281" y="446089"/>
            <a:ext cx="4422129" cy="542452"/>
          </a:xfrm>
        </p:spPr>
        <p:txBody>
          <a:bodyPr>
            <a:noAutofit/>
          </a:bodyPr>
          <a:lstStyle/>
          <a:p>
            <a:r>
              <a:rPr lang="fr-FR" dirty="0" smtClean="0"/>
              <a:t>Relecture de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72281" y="988541"/>
            <a:ext cx="4176584" cy="4872508"/>
          </a:xfrm>
        </p:spPr>
        <p:txBody>
          <a:bodyPr/>
          <a:lstStyle/>
          <a:p>
            <a:r>
              <a:rPr lang="fr-FR" dirty="0" smtClean="0"/>
              <a:t>La relecture doit être fait par un développeur qui n’a pas participé au développement de cette branche. </a:t>
            </a:r>
          </a:p>
          <a:p>
            <a:r>
              <a:rPr lang="fr-FR" dirty="0" smtClean="0"/>
              <a:t>Cela à pour bute de partager la connaissance de ce qui a été fait, comment et dans quelle but.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96" y="2075936"/>
            <a:ext cx="6183062" cy="2183026"/>
          </a:xfrm>
        </p:spPr>
      </p:pic>
    </p:spTree>
    <p:extLst>
      <p:ext uri="{BB962C8B-B14F-4D97-AF65-F5344CB8AC3E}">
        <p14:creationId xmlns:p14="http://schemas.microsoft.com/office/powerpoint/2010/main" val="34786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47569" y="446089"/>
            <a:ext cx="4446842" cy="525976"/>
          </a:xfrm>
        </p:spPr>
        <p:txBody>
          <a:bodyPr>
            <a:noAutofit/>
          </a:bodyPr>
          <a:lstStyle/>
          <a:p>
            <a:r>
              <a:rPr lang="fr-FR" dirty="0"/>
              <a:t>Valider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47570" y="972065"/>
            <a:ext cx="4151868" cy="4888984"/>
          </a:xfrm>
        </p:spPr>
        <p:txBody>
          <a:bodyPr/>
          <a:lstStyle/>
          <a:p>
            <a:r>
              <a:rPr lang="fr-FR" dirty="0" smtClean="0"/>
              <a:t>Une fois la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validé par le développeur en charge de la relecture et </a:t>
            </a:r>
            <a:r>
              <a:rPr lang="fr-FR" b="1" u="sng" dirty="0" smtClean="0"/>
              <a:t>validé par le chef de projet</a:t>
            </a:r>
            <a:r>
              <a:rPr lang="fr-FR" b="1" dirty="0" smtClean="0"/>
              <a:t> </a:t>
            </a:r>
            <a:r>
              <a:rPr lang="fr-FR" dirty="0" smtClean="0"/>
              <a:t>pour son intégration dans la prochaine livraison, la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peut être </a:t>
            </a:r>
            <a:r>
              <a:rPr lang="fr-FR" dirty="0" err="1" smtClean="0"/>
              <a:t>mergé</a:t>
            </a:r>
            <a:r>
              <a:rPr lang="fr-FR" dirty="0" smtClean="0"/>
              <a:t> et clôturé, avec suppression de la branche de correction d’anomalie ou d’ajout de développement</a:t>
            </a:r>
          </a:p>
          <a:p>
            <a:endParaRPr lang="fr-FR" dirty="0"/>
          </a:p>
          <a:p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: le </a:t>
            </a:r>
            <a:r>
              <a:rPr lang="fr-FR" dirty="0" err="1" smtClean="0"/>
              <a:t>merge</a:t>
            </a:r>
            <a:r>
              <a:rPr lang="fr-FR" dirty="0" smtClean="0"/>
              <a:t> de cette branche dans ‘master’ doit être dans l’absolu définitive, sans retour en arrière,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38" y="2084653"/>
            <a:ext cx="6239019" cy="2141358"/>
          </a:xfrm>
        </p:spPr>
      </p:pic>
    </p:spTree>
    <p:extLst>
      <p:ext uri="{BB962C8B-B14F-4D97-AF65-F5344CB8AC3E}">
        <p14:creationId xmlns:p14="http://schemas.microsoft.com/office/powerpoint/2010/main" val="115114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Livraison et tags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tags permettent </a:t>
            </a:r>
            <a:r>
              <a:rPr lang="fr-FR" dirty="0" smtClean="0"/>
              <a:t>de figer dans le temps une instance de la branche ‘master’. Toute livraison en intégration, recette, </a:t>
            </a:r>
            <a:r>
              <a:rPr lang="fr-FR" dirty="0" err="1" smtClean="0"/>
              <a:t>pre</a:t>
            </a:r>
            <a:r>
              <a:rPr lang="fr-FR" dirty="0" smtClean="0"/>
              <a:t>-production ou production doit être packagé depuis un tag de la branche ‘master’.</a:t>
            </a:r>
          </a:p>
          <a:p>
            <a:endParaRPr lang="fr-FR" dirty="0"/>
          </a:p>
          <a:p>
            <a:r>
              <a:rPr lang="fr-FR" dirty="0" smtClean="0"/>
              <a:t>Pour la gestion de l’incrémentation du tag ci-joint l’explication </a:t>
            </a:r>
            <a:r>
              <a:rPr lang="fr-FR" dirty="0"/>
              <a:t>=&gt; https://semver.org/lang/fr/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9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31092" y="446088"/>
            <a:ext cx="4463319" cy="517739"/>
          </a:xfrm>
        </p:spPr>
        <p:txBody>
          <a:bodyPr/>
          <a:lstStyle/>
          <a:p>
            <a:r>
              <a:rPr lang="fr-FR" dirty="0"/>
              <a:t>Cas particulier </a:t>
            </a:r>
            <a:r>
              <a:rPr lang="fr-FR" dirty="0" smtClean="0"/>
              <a:t>: </a:t>
            </a:r>
            <a:r>
              <a:rPr lang="fr-FR" dirty="0" err="1" smtClean="0"/>
              <a:t>HotFixe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356049"/>
            <a:ext cx="5999136" cy="1696967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31093" y="963828"/>
            <a:ext cx="4069492" cy="5428734"/>
          </a:xfrm>
        </p:spPr>
        <p:txBody>
          <a:bodyPr/>
          <a:lstStyle/>
          <a:p>
            <a:r>
              <a:rPr lang="fr-FR" dirty="0" smtClean="0"/>
              <a:t>Il est possible de </a:t>
            </a:r>
            <a:r>
              <a:rPr lang="fr-FR" dirty="0" err="1" smtClean="0"/>
              <a:t>hotfixe</a:t>
            </a:r>
            <a:r>
              <a:rPr lang="fr-FR" dirty="0" smtClean="0"/>
              <a:t> un tag présent en environnement production alors que la branche ‘master’ à déjà avancé, voir même a déjà été incrémenté sur son tag.</a:t>
            </a:r>
          </a:p>
          <a:p>
            <a:endParaRPr lang="fr-FR" dirty="0"/>
          </a:p>
          <a:p>
            <a:r>
              <a:rPr lang="fr-FR" dirty="0" smtClean="0"/>
              <a:t>Pour cela, il est nécessaire de tirer une branche ‘</a:t>
            </a:r>
            <a:r>
              <a:rPr lang="fr-FR" dirty="0" err="1" smtClean="0"/>
              <a:t>HotFixe</a:t>
            </a:r>
            <a:r>
              <a:rPr lang="fr-FR" dirty="0" smtClean="0"/>
              <a:t>’ à partir du tag ‘master’ souhaité.</a:t>
            </a:r>
          </a:p>
          <a:p>
            <a:endParaRPr lang="fr-FR" dirty="0"/>
          </a:p>
          <a:p>
            <a:r>
              <a:rPr lang="fr-FR" dirty="0" smtClean="0"/>
              <a:t>Néanmoins une fois le ‘</a:t>
            </a:r>
            <a:r>
              <a:rPr lang="fr-FR" dirty="0" err="1" smtClean="0"/>
              <a:t>HotFixe</a:t>
            </a:r>
            <a:r>
              <a:rPr lang="fr-FR" dirty="0" smtClean="0"/>
              <a:t>’ validé, c’est la branche de ‘</a:t>
            </a:r>
            <a:r>
              <a:rPr lang="fr-FR" dirty="0" err="1" smtClean="0"/>
              <a:t>HotFixe</a:t>
            </a:r>
            <a:r>
              <a:rPr lang="fr-FR" dirty="0" smtClean="0"/>
              <a:t>’ qui est tagué et livré en production. Une fois cette livraison effectué, cette branche peut être </a:t>
            </a:r>
            <a:r>
              <a:rPr lang="fr-FR" dirty="0" err="1" smtClean="0"/>
              <a:t>mergé</a:t>
            </a:r>
            <a:r>
              <a:rPr lang="fr-FR" dirty="0" smtClean="0"/>
              <a:t> sur la banche ‘master’ et supprimé.</a:t>
            </a:r>
          </a:p>
          <a:p>
            <a:endParaRPr lang="fr-FR" dirty="0" smtClean="0"/>
          </a:p>
          <a:p>
            <a:r>
              <a:rPr lang="fr-FR" dirty="0" smtClean="0"/>
              <a:t>La suppression de cette branche ‘</a:t>
            </a:r>
            <a:r>
              <a:rPr lang="fr-FR" dirty="0" err="1" smtClean="0"/>
              <a:t>HotFixe</a:t>
            </a:r>
            <a:r>
              <a:rPr lang="fr-FR" dirty="0" smtClean="0"/>
              <a:t>’ ne supprime pas le tag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26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3519</TotalTime>
  <Words>772</Words>
  <Application>Microsoft Office PowerPoint</Application>
  <PresentationFormat>Grand écran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Règles de nommage </vt:lpstr>
      <vt:lpstr>Explication du GitHub flow</vt:lpstr>
      <vt:lpstr>Créer une branche</vt:lpstr>
      <vt:lpstr>Effectuer des Commits</vt:lpstr>
      <vt:lpstr>Ouvrir une merge request</vt:lpstr>
      <vt:lpstr>Relecture de la merge request </vt:lpstr>
      <vt:lpstr>Valider la merge request</vt:lpstr>
      <vt:lpstr>Livraison et tags</vt:lpstr>
      <vt:lpstr>Cas particulier : HotFixe</vt:lpstr>
      <vt:lpstr>Cas particulier : livré une merge request</vt:lpstr>
      <vt:lpstr>Cas particulier : revert une merge request</vt:lpstr>
      <vt:lpstr>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BAKBACHI Taoufiq</dc:creator>
  <cp:lastModifiedBy>DEBOS Jean-Philippe</cp:lastModifiedBy>
  <cp:revision>41</cp:revision>
  <dcterms:created xsi:type="dcterms:W3CDTF">2021-09-27T09:36:23Z</dcterms:created>
  <dcterms:modified xsi:type="dcterms:W3CDTF">2022-03-02T14:56:22Z</dcterms:modified>
</cp:coreProperties>
</file>