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D00B7-60B4-4574-8AA0-7C4CD384099D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E8EC9-DE24-4E31-9B6A-C09DD890A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72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818-4FC9-41B3-9446-0555320E9B88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7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D12A-05F7-4C20-8E08-C3412B9A8AFB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1A-BF82-4AF1-BBF4-A29A949C32FE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7B7-9CAF-47ED-BBDE-03A5AD431465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32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9D03-5FBA-436D-B0D7-D8C6C156E2D5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1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BC2-BF0A-43E7-BCC6-0B263C8019F8}" type="datetime1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1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9BFC-3E8E-4A52-973E-E3280979C900}" type="datetime1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3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4E0B-F1C6-4A41-B956-761180B22443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8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FC9D-AA62-48B8-87CF-32CDD5FA40B2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98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B172-7DCB-4165-A099-B971433144A1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FD3-04BB-4266-B666-517ED6307741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0A0C-C956-4E1A-8DF4-A2351E43E962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10F-BE3B-4B0E-86D6-09B1A1B35A81}" type="datetime1">
              <a:rPr lang="fr-FR" smtClean="0"/>
              <a:t>19/04/2021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2E4-D46E-4946-9965-E64D5717334F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B944-64C2-4826-8BDF-61975D09C073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C65-F741-4019-AD14-E234463B324F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11D6-C603-489B-BB7A-BC4213D2A147}" type="datetime1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3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7C0AA3-94BA-4ED9-A618-6C24F894AE3B}" type="datetime1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D195-2C3F-4240-B7BF-E650DF5E4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2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E714E-5DF5-4602-9696-32615283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Data engineering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A6AF06-2B8E-4916-A52A-FACC29FA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08816"/>
          </a:xfrm>
        </p:spPr>
        <p:txBody>
          <a:bodyPr>
            <a:noAutofit/>
          </a:bodyPr>
          <a:lstStyle/>
          <a:p>
            <a:r>
              <a:rPr lang="fr-FR" dirty="0"/>
              <a:t>Marcou Corentin</a:t>
            </a:r>
          </a:p>
          <a:p>
            <a:r>
              <a:rPr lang="fr-FR" dirty="0"/>
              <a:t>TRAN Jean-Pierre</a:t>
            </a:r>
          </a:p>
          <a:p>
            <a:r>
              <a:rPr lang="fr-FR" dirty="0"/>
              <a:t>DELARONCIERE IVAN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F35FC-E925-4232-A309-D5158D18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0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470BD-02C1-4984-9AB2-EAF41166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CC527-12F7-4A06-B5E0-F4BD071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2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785677A-3E3F-42FD-B330-FDD1287C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51" y="1458656"/>
            <a:ext cx="9625502" cy="4819561"/>
          </a:xfrm>
        </p:spPr>
      </p:pic>
    </p:spTree>
    <p:extLst>
      <p:ext uri="{BB962C8B-B14F-4D97-AF65-F5344CB8AC3E}">
        <p14:creationId xmlns:p14="http://schemas.microsoft.com/office/powerpoint/2010/main" val="18793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C89B8-783A-4D95-BA68-F3F5C549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Done</a:t>
            </a:r>
            <a:r>
              <a:rPr lang="fr-FR" dirty="0"/>
              <a:t> and Not </a:t>
            </a:r>
            <a:r>
              <a:rPr lang="fr-FR" dirty="0" err="1"/>
              <a:t>Done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E1ACD62-CB59-4959-A4C8-0680C016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85699"/>
              </p:ext>
            </p:extLst>
          </p:nvPr>
        </p:nvGraphicFramePr>
        <p:xfrm>
          <a:off x="1103313" y="2052638"/>
          <a:ext cx="894715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4113679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28957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0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a program simulating the drone and sending drone like data to your solution (see subject for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on a message). Your system will store message in a distributed stream making it available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component 2 and 3. (this part should not be done with spark)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 store message formatted as drone message in a distributed storage (ex: HDFS/S3)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stored data with a distributed processing component (like spark). As a proof of your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capacity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store data answer 4 questions of your choice. (ex: is there more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riot during the week or during week-end?).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8252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69392C-44D7-4066-A9CF-D8572107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D195-2C3F-4240-B7BF-E650DF5E4C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5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147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Project Data engineering</vt:lpstr>
      <vt:lpstr>Diagram</vt:lpstr>
      <vt:lpstr>Done and Not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engineering</dc:title>
  <dc:creator>Jean-Pierre TRAN</dc:creator>
  <cp:lastModifiedBy>Jean-Pierre TRAN</cp:lastModifiedBy>
  <cp:revision>2</cp:revision>
  <dcterms:created xsi:type="dcterms:W3CDTF">2021-04-19T15:43:10Z</dcterms:created>
  <dcterms:modified xsi:type="dcterms:W3CDTF">2021-04-19T16:37:24Z</dcterms:modified>
</cp:coreProperties>
</file>