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1"/>
  </p:notesMasterIdLst>
  <p:sldIdLst>
    <p:sldId id="256" r:id="rId5"/>
    <p:sldId id="262" r:id="rId6"/>
    <p:sldId id="266" r:id="rId7"/>
    <p:sldId id="257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ido" id="{E75E278A-FF0E-49A4-B170-79828D63BBAD}">
          <p14:sldIdLst>
            <p14:sldId id="256"/>
          </p14:sldIdLst>
        </p14:section>
        <p14:section name="Diseñar, impresionar, trabajar en equipo" id="{B9B51309-D148-4332-87C2-07BE32FBCA3B}">
          <p14:sldIdLst>
            <p14:sldId id="262"/>
            <p14:sldId id="266"/>
            <p14:sldId id="257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or" initials="A" lastIdx="0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noProof="1" smtClean="0"/>
              <a:t>Servicio deenvio de SMS</a:t>
            </a:r>
            <a:br>
              <a:rPr lang="es-ES" noProof="1" smtClean="0"/>
            </a:br>
            <a:r>
              <a:rPr lang="es-ES" noProof="1" smtClean="0"/>
              <a:t>SendTextTupex</a:t>
            </a:r>
            <a:endParaRPr lang="es-ES" noProof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es-ES" sz="2600" noProof="1" smtClean="0"/>
              <a:t>Jeanpol Quispe Torres</a:t>
            </a:r>
            <a:endParaRPr lang="es-ES" sz="2600" noProof="1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noProof="1" smtClean="0"/>
              <a:t>Problematica</a:t>
            </a:r>
            <a:endParaRPr lang="es-ES" noProof="1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838200" y="1825623"/>
            <a:ext cx="4876800" cy="468000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s-PE" dirty="0" smtClean="0"/>
              <a:t>Muchos </a:t>
            </a:r>
            <a:r>
              <a:rPr lang="es-PE" dirty="0"/>
              <a:t>usuarios dejaron de usar el servicio </a:t>
            </a:r>
            <a:r>
              <a:rPr lang="es-PE" dirty="0" smtClean="0"/>
              <a:t>SMS. Por la aparición de nuevas aplicaciones, como: Facebook, WhatsApp entre otros</a:t>
            </a:r>
            <a:endParaRPr lang="es-ES" noProof="1" smtClean="0"/>
          </a:p>
          <a:p>
            <a:pPr marL="0" indent="0" algn="l" defTabSz="914400">
              <a:lnSpc>
                <a:spcPct val="150000"/>
              </a:lnSpc>
              <a:spcBef>
                <a:spcPts val="0"/>
              </a:spcBef>
              <a:buNone/>
            </a:pPr>
            <a:r>
              <a:rPr lang="es-ES" noProof="1" smtClean="0"/>
              <a:t>El costo asociado al envio de SMS</a:t>
            </a:r>
          </a:p>
        </p:txBody>
      </p:sp>
      <p:pic>
        <p:nvPicPr>
          <p:cNvPr id="1028" name="Picture 4" descr="Resultado de imagen para sin inter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979" y="1573263"/>
            <a:ext cx="5638780" cy="309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sin cel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88" y="4165623"/>
            <a:ext cx="2319053" cy="214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tienda ap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284" y="4083001"/>
            <a:ext cx="2478668" cy="247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n para tienda ap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651" y="4083001"/>
            <a:ext cx="3358698" cy="239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Las nuevas aplicaciones que reemplazaron el servicio de SMS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93" y="1753164"/>
            <a:ext cx="5420974" cy="348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61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noProof="1" smtClean="0"/>
              <a:t>SendTextTupex</a:t>
            </a:r>
            <a:endParaRPr lang="es-ES" noProof="1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65108" y="1825625"/>
            <a:ext cx="3584920" cy="443375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s-ES" noProof="1" smtClean="0"/>
              <a:t>Lo que ofrece este servicio:</a:t>
            </a:r>
            <a:endParaRPr lang="es-ES" noProof="1"/>
          </a:p>
          <a:p>
            <a:pPr lvl="1">
              <a:lnSpc>
                <a:spcPct val="170000"/>
              </a:lnSpc>
              <a:buClr>
                <a:schemeClr val="bg1">
                  <a:lumMod val="50000"/>
                </a:schemeClr>
              </a:buClr>
            </a:pPr>
            <a:r>
              <a:rPr lang="es-ES" b="1" noProof="1" smtClean="0"/>
              <a:t>Sera un servicio que se encarge de enviar SMS </a:t>
            </a:r>
            <a:endParaRPr lang="es-ES" noProof="1"/>
          </a:p>
          <a:p>
            <a:pPr lvl="1">
              <a:lnSpc>
                <a:spcPct val="170000"/>
              </a:lnSpc>
              <a:buClr>
                <a:schemeClr val="bg1">
                  <a:lumMod val="50000"/>
                </a:schemeClr>
              </a:buClr>
            </a:pPr>
            <a:r>
              <a:rPr lang="es-ES" b="1" noProof="1" smtClean="0"/>
              <a:t>Podra integrarse con otros sistemas</a:t>
            </a:r>
          </a:p>
          <a:p>
            <a:pPr lvl="1">
              <a:lnSpc>
                <a:spcPct val="170000"/>
              </a:lnSpc>
              <a:buClr>
                <a:schemeClr val="bg1">
                  <a:lumMod val="50000"/>
                </a:schemeClr>
              </a:buClr>
            </a:pPr>
            <a:r>
              <a:rPr lang="es-ES" b="1" noProof="1" smtClean="0"/>
              <a:t>Tendra un costo bajo</a:t>
            </a:r>
          </a:p>
          <a:p>
            <a:pPr lvl="1">
              <a:lnSpc>
                <a:spcPct val="170000"/>
              </a:lnSpc>
              <a:buClr>
                <a:schemeClr val="bg1">
                  <a:lumMod val="50000"/>
                </a:schemeClr>
              </a:buClr>
            </a:pPr>
            <a:r>
              <a:rPr lang="es-ES" b="1" noProof="1" smtClean="0"/>
              <a:t>Garantizamos que el envio de sus SMS serán controlados</a:t>
            </a:r>
            <a:endParaRPr lang="es-ES" noProof="1"/>
          </a:p>
          <a:p>
            <a:pPr marL="0" indent="0" algn="l" defTabSz="914400">
              <a:lnSpc>
                <a:spcPct val="150000"/>
              </a:lnSpc>
              <a:spcBef>
                <a:spcPts val="0"/>
              </a:spcBef>
              <a:buNone/>
            </a:pPr>
            <a:endParaRPr lang="es-ES" noProof="1" smtClean="0"/>
          </a:p>
          <a:p>
            <a:pPr marL="0" indent="0" algn="l" defTabSz="914400">
              <a:lnSpc>
                <a:spcPct val="150000"/>
              </a:lnSpc>
              <a:spcBef>
                <a:spcPts val="0"/>
              </a:spcBef>
              <a:buNone/>
            </a:pPr>
            <a:endParaRPr lang="es-ES" noProof="1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334" y="1461226"/>
            <a:ext cx="724141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noProof="1" smtClean="0"/>
              <a:t>Con este proyecto se mejoraria</a:t>
            </a:r>
            <a:endParaRPr lang="es-ES" noProof="1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841320" y="1512889"/>
            <a:ext cx="4902657" cy="1916111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s-ES" noProof="1" smtClean="0"/>
              <a:t>La seguridad con la integración de los servicios</a:t>
            </a:r>
          </a:p>
          <a:p>
            <a:pPr>
              <a:lnSpc>
                <a:spcPct val="170000"/>
              </a:lnSpc>
            </a:pPr>
            <a:r>
              <a:rPr lang="es-ES" noProof="1" smtClean="0"/>
              <a:t>Seguridad en la información, estos son algunos ejemplos que se solucionarian</a:t>
            </a:r>
          </a:p>
          <a:p>
            <a:pPr>
              <a:lnSpc>
                <a:spcPct val="170000"/>
              </a:lnSpc>
            </a:pPr>
            <a:endParaRPr lang="es-ES" noProof="1" smtClean="0"/>
          </a:p>
        </p:txBody>
      </p:sp>
      <p:pic>
        <p:nvPicPr>
          <p:cNvPr id="2050" name="Picture 2" descr="Resultado de imagen para SMS autentica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45" y="3551402"/>
            <a:ext cx="3486938" cy="261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casa vigilada sens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150" y="3081690"/>
            <a:ext cx="4408651" cy="308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805732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2958f784-0ef9-4616-b22d-512a8cad1f0d">english</DirectSourceMarket>
    <ApprovalStatus xmlns="2958f784-0ef9-4616-b22d-512a8cad1f0d">InProgress</ApprovalStatus>
    <MarketSpecific xmlns="2958f784-0ef9-4616-b22d-512a8cad1f0d">false</MarketSpecific>
    <LocComments xmlns="2958f784-0ef9-4616-b22d-512a8cad1f0d" xsi:nil="true"/>
    <ThumbnailAssetId xmlns="2958f784-0ef9-4616-b22d-512a8cad1f0d" xsi:nil="true"/>
    <PrimaryImageGen xmlns="2958f784-0ef9-4616-b22d-512a8cad1f0d">true</PrimaryImageGen>
    <LegacyData xmlns="2958f784-0ef9-4616-b22d-512a8cad1f0d" xsi:nil="true"/>
    <LocRecommendedHandoff xmlns="2958f784-0ef9-4616-b22d-512a8cad1f0d" xsi:nil="true"/>
    <BusinessGroup xmlns="2958f784-0ef9-4616-b22d-512a8cad1f0d" xsi:nil="true"/>
    <BlockPublish xmlns="2958f784-0ef9-4616-b22d-512a8cad1f0d">false</BlockPublish>
    <TPFriendlyName xmlns="2958f784-0ef9-4616-b22d-512a8cad1f0d" xsi:nil="true"/>
    <NumericId xmlns="2958f784-0ef9-4616-b22d-512a8cad1f0d" xsi:nil="true"/>
    <APEditor xmlns="2958f784-0ef9-4616-b22d-512a8cad1f0d">
      <UserInfo>
        <DisplayName/>
        <AccountId xsi:nil="true"/>
        <AccountType/>
      </UserInfo>
    </APEditor>
    <SourceTitle xmlns="2958f784-0ef9-4616-b22d-512a8cad1f0d" xsi:nil="true"/>
    <OpenTemplate xmlns="2958f784-0ef9-4616-b22d-512a8cad1f0d">true</OpenTemplate>
    <UALocComments xmlns="2958f784-0ef9-4616-b22d-512a8cad1f0d" xsi:nil="true"/>
    <ParentAssetId xmlns="2958f784-0ef9-4616-b22d-512a8cad1f0d" xsi:nil="true"/>
    <IntlLangReviewDate xmlns="2958f784-0ef9-4616-b22d-512a8cad1f0d" xsi:nil="true"/>
    <FeatureTagsTaxHTField0 xmlns="2958f784-0ef9-4616-b22d-512a8cad1f0d">
      <Terms xmlns="http://schemas.microsoft.com/office/infopath/2007/PartnerControls"/>
    </FeatureTagsTaxHTField0>
    <PublishStatusLookup xmlns="2958f784-0ef9-4616-b22d-512a8cad1f0d">
      <Value>664848</Value>
    </PublishStatusLookup>
    <Providers xmlns="2958f784-0ef9-4616-b22d-512a8cad1f0d" xsi:nil="true"/>
    <MachineTranslated xmlns="2958f784-0ef9-4616-b22d-512a8cad1f0d">false</MachineTranslated>
    <OriginalSourceMarket xmlns="2958f784-0ef9-4616-b22d-512a8cad1f0d">english</OriginalSourceMarket>
    <APDescription xmlns="2958f784-0ef9-4616-b22d-512a8cad1f0d" xsi:nil="true"/>
    <ClipArtFilename xmlns="2958f784-0ef9-4616-b22d-512a8cad1f0d" xsi:nil="true"/>
    <ContentItem xmlns="2958f784-0ef9-4616-b22d-512a8cad1f0d" xsi:nil="true"/>
    <TPInstallLocation xmlns="2958f784-0ef9-4616-b22d-512a8cad1f0d" xsi:nil="true"/>
    <PublishTargets xmlns="2958f784-0ef9-4616-b22d-512a8cad1f0d">OfficeOnlineVNext</PublishTargets>
    <TimesCloned xmlns="2958f784-0ef9-4616-b22d-512a8cad1f0d" xsi:nil="true"/>
    <AssetStart xmlns="2958f784-0ef9-4616-b22d-512a8cad1f0d">2012-06-20T23:39:00+00:00</AssetStart>
    <Provider xmlns="2958f784-0ef9-4616-b22d-512a8cad1f0d" xsi:nil="true"/>
    <AcquiredFrom xmlns="2958f784-0ef9-4616-b22d-512a8cad1f0d">Internal MS</AcquiredFrom>
    <FriendlyTitle xmlns="2958f784-0ef9-4616-b22d-512a8cad1f0d" xsi:nil="true"/>
    <LastHandOff xmlns="2958f784-0ef9-4616-b22d-512a8cad1f0d" xsi:nil="true"/>
    <TPClientViewer xmlns="2958f784-0ef9-4616-b22d-512a8cad1f0d" xsi:nil="true"/>
    <UACurrentWords xmlns="2958f784-0ef9-4616-b22d-512a8cad1f0d" xsi:nil="true"/>
    <ArtSampleDocs xmlns="2958f784-0ef9-4616-b22d-512a8cad1f0d" xsi:nil="true"/>
    <UALocRecommendation xmlns="2958f784-0ef9-4616-b22d-512a8cad1f0d">Localize</UALocRecommendation>
    <Manager xmlns="2958f784-0ef9-4616-b22d-512a8cad1f0d" xsi:nil="true"/>
    <ShowIn xmlns="2958f784-0ef9-4616-b22d-512a8cad1f0d">Show everywhere</ShowIn>
    <UANotes xmlns="2958f784-0ef9-4616-b22d-512a8cad1f0d" xsi:nil="true"/>
    <TemplateStatus xmlns="2958f784-0ef9-4616-b22d-512a8cad1f0d">Complete</TemplateStatus>
    <InternalTagsTaxHTField0 xmlns="2958f784-0ef9-4616-b22d-512a8cad1f0d">
      <Terms xmlns="http://schemas.microsoft.com/office/infopath/2007/PartnerControls"/>
    </InternalTagsTaxHTField0>
    <CSXHash xmlns="2958f784-0ef9-4616-b22d-512a8cad1f0d" xsi:nil="true"/>
    <Downloads xmlns="2958f784-0ef9-4616-b22d-512a8cad1f0d">0</Downloads>
    <VoteCount xmlns="2958f784-0ef9-4616-b22d-512a8cad1f0d" xsi:nil="true"/>
    <OOCacheId xmlns="2958f784-0ef9-4616-b22d-512a8cad1f0d" xsi:nil="true"/>
    <IsDeleted xmlns="2958f784-0ef9-4616-b22d-512a8cad1f0d">false</IsDeleted>
    <AssetExpire xmlns="2958f784-0ef9-4616-b22d-512a8cad1f0d">2029-01-01T08:00:00+00:00</AssetExpire>
    <DSATActionTaken xmlns="2958f784-0ef9-4616-b22d-512a8cad1f0d" xsi:nil="true"/>
    <CSXSubmissionMarket xmlns="2958f784-0ef9-4616-b22d-512a8cad1f0d" xsi:nil="true"/>
    <TPExecutable xmlns="2958f784-0ef9-4616-b22d-512a8cad1f0d" xsi:nil="true"/>
    <SubmitterId xmlns="2958f784-0ef9-4616-b22d-512a8cad1f0d" xsi:nil="true"/>
    <EditorialTags xmlns="2958f784-0ef9-4616-b22d-512a8cad1f0d" xsi:nil="true"/>
    <ApprovalLog xmlns="2958f784-0ef9-4616-b22d-512a8cad1f0d" xsi:nil="true"/>
    <AssetType xmlns="2958f784-0ef9-4616-b22d-512a8cad1f0d">TP</AssetType>
    <BugNumber xmlns="2958f784-0ef9-4616-b22d-512a8cad1f0d" xsi:nil="true"/>
    <CSXSubmissionDate xmlns="2958f784-0ef9-4616-b22d-512a8cad1f0d" xsi:nil="true"/>
    <CSXUpdate xmlns="2958f784-0ef9-4616-b22d-512a8cad1f0d">false</CSXUpdate>
    <Milestone xmlns="2958f784-0ef9-4616-b22d-512a8cad1f0d" xsi:nil="true"/>
    <RecommendationsModifier xmlns="2958f784-0ef9-4616-b22d-512a8cad1f0d" xsi:nil="true"/>
    <OriginAsset xmlns="2958f784-0ef9-4616-b22d-512a8cad1f0d" xsi:nil="true"/>
    <TPComponent xmlns="2958f784-0ef9-4616-b22d-512a8cad1f0d" xsi:nil="true"/>
    <AssetId xmlns="2958f784-0ef9-4616-b22d-512a8cad1f0d">TP102923943</AssetId>
    <IntlLocPriority xmlns="2958f784-0ef9-4616-b22d-512a8cad1f0d" xsi:nil="true"/>
    <PolicheckWords xmlns="2958f784-0ef9-4616-b22d-512a8cad1f0d" xsi:nil="true"/>
    <TPLaunchHelpLink xmlns="2958f784-0ef9-4616-b22d-512a8cad1f0d" xsi:nil="true"/>
    <TPApplication xmlns="2958f784-0ef9-4616-b22d-512a8cad1f0d" xsi:nil="true"/>
    <CrawlForDependencies xmlns="2958f784-0ef9-4616-b22d-512a8cad1f0d">false</CrawlForDependencies>
    <HandoffToMSDN xmlns="2958f784-0ef9-4616-b22d-512a8cad1f0d" xsi:nil="true"/>
    <PlannedPubDate xmlns="2958f784-0ef9-4616-b22d-512a8cad1f0d" xsi:nil="true"/>
    <IntlLangReviewer xmlns="2958f784-0ef9-4616-b22d-512a8cad1f0d" xsi:nil="true"/>
    <TrustLevel xmlns="2958f784-0ef9-4616-b22d-512a8cad1f0d">1 Microsoft Managed Content</TrustLevel>
    <LocLastLocAttemptVersionLookup xmlns="2958f784-0ef9-4616-b22d-512a8cad1f0d">843282</LocLastLocAttemptVersionLookup>
    <IsSearchable xmlns="2958f784-0ef9-4616-b22d-512a8cad1f0d">true</IsSearchable>
    <TemplateTemplateType xmlns="2958f784-0ef9-4616-b22d-512a8cad1f0d">PowerPoint Template - Slideshow Launch</TemplateTemplateType>
    <CampaignTagsTaxHTField0 xmlns="2958f784-0ef9-4616-b22d-512a8cad1f0d">
      <Terms xmlns="http://schemas.microsoft.com/office/infopath/2007/PartnerControls"/>
    </CampaignTagsTaxHTField0>
    <TPNamespace xmlns="2958f784-0ef9-4616-b22d-512a8cad1f0d" xsi:nil="true"/>
    <TaxCatchAll xmlns="2958f784-0ef9-4616-b22d-512a8cad1f0d"/>
    <Markets xmlns="2958f784-0ef9-4616-b22d-512a8cad1f0d"/>
    <UAProjectedTotalWords xmlns="2958f784-0ef9-4616-b22d-512a8cad1f0d" xsi:nil="true"/>
    <IntlLangReview xmlns="2958f784-0ef9-4616-b22d-512a8cad1f0d">false</IntlLangReview>
    <OutputCachingOn xmlns="2958f784-0ef9-4616-b22d-512a8cad1f0d">false</OutputCachingOn>
    <AverageRating xmlns="2958f784-0ef9-4616-b22d-512a8cad1f0d" xsi:nil="true"/>
    <LocMarketGroupTiers2 xmlns="2958f784-0ef9-4616-b22d-512a8cad1f0d" xsi:nil="true"/>
    <APAuthor xmlns="2958f784-0ef9-4616-b22d-512a8cad1f0d">
      <UserInfo>
        <DisplayName>REDMOND\v-sa</DisplayName>
        <AccountId>2467</AccountId>
        <AccountType/>
      </UserInfo>
    </APAuthor>
    <LocManualTestRequired xmlns="2958f784-0ef9-4616-b22d-512a8cad1f0d">false</LocManualTestRequired>
    <TPCommandLine xmlns="2958f784-0ef9-4616-b22d-512a8cad1f0d" xsi:nil="true"/>
    <TPAppVersion xmlns="2958f784-0ef9-4616-b22d-512a8cad1f0d" xsi:nil="true"/>
    <EditorialStatus xmlns="2958f784-0ef9-4616-b22d-512a8cad1f0d">Complete</EditorialStatus>
    <LastModifiedDateTime xmlns="2958f784-0ef9-4616-b22d-512a8cad1f0d" xsi:nil="true"/>
    <ScenarioTagsTaxHTField0 xmlns="2958f784-0ef9-4616-b22d-512a8cad1f0d">
      <Terms xmlns="http://schemas.microsoft.com/office/infopath/2007/PartnerControls"/>
    </ScenarioTagsTaxHTField0>
    <OriginalRelease xmlns="2958f784-0ef9-4616-b22d-512a8cad1f0d">15</OriginalRelease>
    <TPLaunchHelpLinkType xmlns="2958f784-0ef9-4616-b22d-512a8cad1f0d">Template</TPLaunchHelpLinkType>
    <LocalizationTagsTaxHTField0 xmlns="2958f784-0ef9-4616-b22d-512a8cad1f0d">
      <Terms xmlns="http://schemas.microsoft.com/office/infopath/2007/PartnerControls"/>
    </LocalizationTagsTaxHTField0>
    <Description0 xmlns="fb5acd76-e9f3-4601-9d69-91f53ab96ae6" xsi:nil="true"/>
    <Component xmlns="fb5acd76-e9f3-4601-9d69-91f53ab96ae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E95A0C693CEB341887D38A4A2B58B45040072C752107C5A7B47AA91A1EE638E6F1F" ma:contentTypeVersion="55" ma:contentTypeDescription="Create a new document." ma:contentTypeScope="" ma:versionID="3c98c83416931a21d43ed007fda5e4dd">
  <xsd:schema xmlns:xsd="http://www.w3.org/2001/XMLSchema" xmlns:xs="http://www.w3.org/2001/XMLSchema" xmlns:p="http://schemas.microsoft.com/office/2006/metadata/properties" xmlns:ns2="2958f784-0ef9-4616-b22d-512a8cad1f0d" xmlns:ns3="fb5acd76-e9f3-4601-9d69-91f53ab96ae6" targetNamespace="http://schemas.microsoft.com/office/2006/metadata/properties" ma:root="true" ma:fieldsID="938018c4f46d99993d20879d4e9ddff8" ns2:_="" ns3:_="">
    <xsd:import namespace="2958f784-0ef9-4616-b22d-512a8cad1f0d"/>
    <xsd:import namespace="fb5acd76-e9f3-4601-9d69-91f53ab96ae6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58f784-0ef9-4616-b22d-512a8cad1f0d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ca69c71e-a029-4733-aca1-cabc27411b08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D80075B-F8CE-48D6-9BD2-D195F7E115A9}" ma:internalName="CSXSubmissionMarket" ma:readOnly="false" ma:showField="MarketName" ma:web="2958f784-0ef9-4616-b22d-512a8cad1f0d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9327d1a0-1a14-4b12-a74c-0f320f972977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1F044C38-11A0-4051-9DF8-A3AFA85E16DC}" ma:internalName="InProjectListLookup" ma:readOnly="true" ma:showField="InProjectList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3b364bcb-a06e-4da1-8475-f5243c3236b2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1F044C38-11A0-4051-9DF8-A3AFA85E16DC}" ma:internalName="LastCompleteVersionLookup" ma:readOnly="true" ma:showField="LastCompleteVersion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1F044C38-11A0-4051-9DF8-A3AFA85E16DC}" ma:internalName="LastPreviewErrorLookup" ma:readOnly="true" ma:showField="LastPreviewError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1F044C38-11A0-4051-9DF8-A3AFA85E16DC}" ma:internalName="LastPreviewResultLookup" ma:readOnly="true" ma:showField="LastPreviewResult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1F044C38-11A0-4051-9DF8-A3AFA85E16DC}" ma:internalName="LastPreviewAttemptDateLookup" ma:readOnly="true" ma:showField="LastPreviewAttemptDat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1F044C38-11A0-4051-9DF8-A3AFA85E16DC}" ma:internalName="LastPreviewedByLookup" ma:readOnly="true" ma:showField="LastPreviewedBy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1F044C38-11A0-4051-9DF8-A3AFA85E16DC}" ma:internalName="LastPreviewTimeLookup" ma:readOnly="true" ma:showField="LastPreviewTim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1F044C38-11A0-4051-9DF8-A3AFA85E16DC}" ma:internalName="LastPreviewVersionLookup" ma:readOnly="true" ma:showField="LastPreviewVersion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1F044C38-11A0-4051-9DF8-A3AFA85E16DC}" ma:internalName="LastPublishErrorLookup" ma:readOnly="true" ma:showField="LastPublishError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1F044C38-11A0-4051-9DF8-A3AFA85E16DC}" ma:internalName="LastPublishResultLookup" ma:readOnly="true" ma:showField="LastPublishResult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1F044C38-11A0-4051-9DF8-A3AFA85E16DC}" ma:internalName="LastPublishAttemptDateLookup" ma:readOnly="true" ma:showField="LastPublishAttemptDat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1F044C38-11A0-4051-9DF8-A3AFA85E16DC}" ma:internalName="LastPublishedByLookup" ma:readOnly="true" ma:showField="LastPublishedBy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1F044C38-11A0-4051-9DF8-A3AFA85E16DC}" ma:internalName="LastPublishTimeLookup" ma:readOnly="true" ma:showField="LastPublishTim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1F044C38-11A0-4051-9DF8-A3AFA85E16DC}" ma:internalName="LastPublishVersionLookup" ma:readOnly="true" ma:showField="LastPublishVersion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AC64899A-88C0-4725-BCFC-902FA402DE74}" ma:internalName="LocLastLocAttemptVersionLookup" ma:readOnly="false" ma:showField="LastLocAttemptVersion" ma:web="2958f784-0ef9-4616-b22d-512a8cad1f0d">
      <xsd:simpleType>
        <xsd:restriction base="dms:Lookup"/>
      </xsd:simpleType>
    </xsd:element>
    <xsd:element name="LocLastLocAttemptVersionTypeLookup" ma:index="72" nillable="true" ma:displayName="Loc Last Loc Attempt Version Type" ma:default="" ma:list="{AC64899A-88C0-4725-BCFC-902FA402DE74}" ma:internalName="LocLastLocAttemptVersionTypeLookup" ma:readOnly="true" ma:showField="LastLocAttemptVersionType" ma:web="2958f784-0ef9-4616-b22d-512a8cad1f0d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AC64899A-88C0-4725-BCFC-902FA402DE74}" ma:internalName="LocNewPublishedVersionLookup" ma:readOnly="true" ma:showField="NewPublishedVersion" ma:web="2958f784-0ef9-4616-b22d-512a8cad1f0d">
      <xsd:simpleType>
        <xsd:restriction base="dms:Lookup"/>
      </xsd:simpleType>
    </xsd:element>
    <xsd:element name="LocOverallHandbackStatusLookup" ma:index="76" nillable="true" ma:displayName="Loc Overall Handback Status" ma:default="" ma:list="{AC64899A-88C0-4725-BCFC-902FA402DE74}" ma:internalName="LocOverallHandbackStatusLookup" ma:readOnly="true" ma:showField="OverallHandbackStatus" ma:web="2958f784-0ef9-4616-b22d-512a8cad1f0d">
      <xsd:simpleType>
        <xsd:restriction base="dms:Lookup"/>
      </xsd:simpleType>
    </xsd:element>
    <xsd:element name="LocOverallLocStatusLookup" ma:index="77" nillable="true" ma:displayName="Loc Overall Localize Status" ma:default="" ma:list="{AC64899A-88C0-4725-BCFC-902FA402DE74}" ma:internalName="LocOverallLocStatusLookup" ma:readOnly="true" ma:showField="OverallLocStatus" ma:web="2958f784-0ef9-4616-b22d-512a8cad1f0d">
      <xsd:simpleType>
        <xsd:restriction base="dms:Lookup"/>
      </xsd:simpleType>
    </xsd:element>
    <xsd:element name="LocOverallPreviewStatusLookup" ma:index="78" nillable="true" ma:displayName="Loc Overall Preview Status" ma:default="" ma:list="{AC64899A-88C0-4725-BCFC-902FA402DE74}" ma:internalName="LocOverallPreviewStatusLookup" ma:readOnly="true" ma:showField="OverallPreviewStatus" ma:web="2958f784-0ef9-4616-b22d-512a8cad1f0d">
      <xsd:simpleType>
        <xsd:restriction base="dms:Lookup"/>
      </xsd:simpleType>
    </xsd:element>
    <xsd:element name="LocOverallPublishStatusLookup" ma:index="79" nillable="true" ma:displayName="Loc Overall Publish Status" ma:default="" ma:list="{AC64899A-88C0-4725-BCFC-902FA402DE74}" ma:internalName="LocOverallPublishStatusLookup" ma:readOnly="true" ma:showField="OverallPublishStatus" ma:web="2958f784-0ef9-4616-b22d-512a8cad1f0d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AC64899A-88C0-4725-BCFC-902FA402DE74}" ma:internalName="LocProcessedForHandoffsLookup" ma:readOnly="true" ma:showField="ProcessedForHandoffs" ma:web="2958f784-0ef9-4616-b22d-512a8cad1f0d">
      <xsd:simpleType>
        <xsd:restriction base="dms:Lookup"/>
      </xsd:simpleType>
    </xsd:element>
    <xsd:element name="LocProcessedForMarketsLookup" ma:index="82" nillable="true" ma:displayName="Loc Processed For Markets" ma:default="" ma:list="{AC64899A-88C0-4725-BCFC-902FA402DE74}" ma:internalName="LocProcessedForMarketsLookup" ma:readOnly="true" ma:showField="ProcessedForMarkets" ma:web="2958f784-0ef9-4616-b22d-512a8cad1f0d">
      <xsd:simpleType>
        <xsd:restriction base="dms:Lookup"/>
      </xsd:simpleType>
    </xsd:element>
    <xsd:element name="LocPublishedDependentAssetsLookup" ma:index="83" nillable="true" ma:displayName="Loc Published Dependent Assets" ma:default="" ma:list="{AC64899A-88C0-4725-BCFC-902FA402DE74}" ma:internalName="LocPublishedDependentAssetsLookup" ma:readOnly="true" ma:showField="PublishedDependentAssets" ma:web="2958f784-0ef9-4616-b22d-512a8cad1f0d">
      <xsd:simpleType>
        <xsd:restriction base="dms:Lookup"/>
      </xsd:simpleType>
    </xsd:element>
    <xsd:element name="LocPublishedLinkedAssetsLookup" ma:index="84" nillable="true" ma:displayName="Loc Published Linked Assets" ma:default="" ma:list="{AC64899A-88C0-4725-BCFC-902FA402DE74}" ma:internalName="LocPublishedLinkedAssetsLookup" ma:readOnly="true" ma:showField="PublishedLinkedAssets" ma:web="2958f784-0ef9-4616-b22d-512a8cad1f0d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251ee2d3-c117-4524-b3f1-1010c3cab2a3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D80075B-F8CE-48D6-9BD2-D195F7E115A9}" ma:internalName="Markets" ma:readOnly="false" ma:showField="MarketNam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1F044C38-11A0-4051-9DF8-A3AFA85E16DC}" ma:internalName="NumOfRatingsLookup" ma:readOnly="true" ma:showField="NumOfRatings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1F044C38-11A0-4051-9DF8-A3AFA85E16DC}" ma:internalName="PublishStatusLookup" ma:readOnly="false" ma:showField="PublishStatus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654e2ea7-8c43-4b3c-9db4-bd71f7cfe4f4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33f01220-6030-4880-975f-b9ea0de09f53}" ma:internalName="TaxCatchAll" ma:showField="CatchAllData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33f01220-6030-4880-975f-b9ea0de09f53}" ma:internalName="TaxCatchAllLabel" ma:readOnly="true" ma:showField="CatchAllDataLabel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5acd76-e9f3-4601-9d69-91f53ab96ae6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A3ECAA-1471-46C2-A753-7478E8C0BE27}">
  <ds:schemaRefs>
    <ds:schemaRef ds:uri="fb5acd76-e9f3-4601-9d69-91f53ab96ae6"/>
    <ds:schemaRef ds:uri="http://schemas.microsoft.com/office/2006/metadata/properties"/>
    <ds:schemaRef ds:uri="2958f784-0ef9-4616-b22d-512a8cad1f0d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12C036A-33F3-4DB2-BF1C-B186277853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58f784-0ef9-4616-b22d-512a8cad1f0d"/>
    <ds:schemaRef ds:uri="fb5acd76-e9f3-4601-9d69-91f53ab96a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Bienvenido a PowerPoint</Template>
  <TotalTime>0</TotalTime>
  <Words>107</Words>
  <Application>Microsoft Office PowerPoint</Application>
  <PresentationFormat>Panorámica</PresentationFormat>
  <Paragraphs>16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WelcomeDoc</vt:lpstr>
      <vt:lpstr>Servicio deenvio de SMS SendTextTupex</vt:lpstr>
      <vt:lpstr>Problematica</vt:lpstr>
      <vt:lpstr>Presentación de PowerPoint</vt:lpstr>
      <vt:lpstr>SendTextTupex</vt:lpstr>
      <vt:lpstr>Con este proyecto se mejoraria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2019-07-06T02:41:35Z</dcterms:created>
  <dcterms:modified xsi:type="dcterms:W3CDTF">2019-07-14T00:24:55Z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0x010100DE95A0C693CEB341887D38A4A2B58B45040072C752107C5A7B47AA91A1EE638E6F1F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