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B8F9A-8747-463E-919D-D22BB2448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C72C05-5BC8-46EA-8FD2-EC0AA4A82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4EBC8-FDEF-48C6-884A-0B5C9169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881C-A1E4-4D20-8AF2-727752DC46B1}" type="datetimeFigureOut">
              <a:rPr lang="pt-BR" smtClean="0"/>
              <a:t>17/02/2018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5DB4B0-B20C-4AC3-B4E9-A297E59E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EDF3C2-ECD1-4D54-966C-09930462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C353-0219-4D95-9ABB-4C436FDCB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8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174B0-9C50-43B2-9387-68C98AE4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DC8920-D234-474B-BAC5-BE053D748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C71215-5D5B-4DA4-B392-2FB835CF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881C-A1E4-4D20-8AF2-727752DC46B1}" type="datetimeFigureOut">
              <a:rPr lang="pt-BR" smtClean="0"/>
              <a:t>17/02/2018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62712-2F56-48EE-AD52-6C4A972F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8E1047-56E5-4259-AC8F-E2649F9A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C353-0219-4D95-9ABB-4C436FDCB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04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EF16BC-8F35-4334-9526-EBE0D2B10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6F644E-2413-4B75-A18A-C4B1AC7E2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B19D28-C4A3-4E92-8433-10401E9E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881C-A1E4-4D20-8AF2-727752DC46B1}" type="datetimeFigureOut">
              <a:rPr lang="pt-BR" smtClean="0"/>
              <a:t>17/02/2018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3886F1-170E-4C3B-BE42-50011411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339500-9334-41C4-B037-C62D1146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C353-0219-4D95-9ABB-4C436FDCB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85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6E2BF-D186-4478-9018-ED5E183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648F69-27A2-41E6-930D-6962756C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0E8308-D994-4E12-8747-20373374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881C-A1E4-4D20-8AF2-727752DC46B1}" type="datetimeFigureOut">
              <a:rPr lang="pt-BR" smtClean="0"/>
              <a:t>17/02/2018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AAB244-A699-45D1-8C14-954E3C51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D7F6D-389A-4B34-85A9-E3910796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C353-0219-4D95-9ABB-4C436FDCB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64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7F1B-BA8C-4196-9632-CEDF019C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FA33E6-95C8-470C-B391-F39137241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5CC2B-A488-4C35-A5EB-6A7DD365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881C-A1E4-4D20-8AF2-727752DC46B1}" type="datetimeFigureOut">
              <a:rPr lang="pt-BR" smtClean="0"/>
              <a:t>17/02/2018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2D1569-AA5B-4C34-B476-0051E3D7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6F85B7-1910-47F2-BD53-6F92F539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C353-0219-4D95-9ABB-4C436FDCB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61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D01C0-CC25-4F31-B2A3-A2ADE2B8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CC021C-921F-45F5-B9B5-9C28F8794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1D1E3B-EB31-4C06-B103-1B4452427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BE1427-9F23-49C1-AA1F-16E855A2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881C-A1E4-4D20-8AF2-727752DC46B1}" type="datetimeFigureOut">
              <a:rPr lang="pt-BR" smtClean="0"/>
              <a:t>17/02/2018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D1D2A-4F5C-4305-B371-C2891A0A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21BCC2-0A38-4327-86F6-90A8D5EF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C353-0219-4D95-9ABB-4C436FDCB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50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55B9B-27E6-44CC-8CC9-8717CC6C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D0C54B-10AF-4367-B121-ADD6EB9FC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5EC7CD-FF51-4B74-827D-1231A65E0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9FC26A-9DC1-484E-A6F6-C2C510E1D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D453D1-3EAB-4085-BF6C-76D7F285D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5408E3B-65F6-48D4-BE05-25DB3FDA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881C-A1E4-4D20-8AF2-727752DC46B1}" type="datetimeFigureOut">
              <a:rPr lang="pt-BR" smtClean="0"/>
              <a:t>17/02/2018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605D8A-9D4D-42AC-8045-0C009C70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800241-482C-42AA-9895-2442124F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C353-0219-4D95-9ABB-4C436FDCB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5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D6BE6-C979-4B49-AA97-7B04F4B4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36880C-93DC-489F-8ED6-E1124795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881C-A1E4-4D20-8AF2-727752DC46B1}" type="datetimeFigureOut">
              <a:rPr lang="pt-BR" smtClean="0"/>
              <a:t>17/02/2018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B9F7AC-8B36-4036-8269-83DA0C5E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9EA792-8C65-4FC0-A788-FCBFC13D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C353-0219-4D95-9ABB-4C436FDCB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44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EB7782-F642-4BA3-B344-C83D6035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881C-A1E4-4D20-8AF2-727752DC46B1}" type="datetimeFigureOut">
              <a:rPr lang="pt-BR" smtClean="0"/>
              <a:t>17/02/2018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9B6969-39E5-465E-9FF4-BAE61369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68FD7D-55CF-4E1C-9030-CA138E0D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C353-0219-4D95-9ABB-4C436FDCB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65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0F5F7-D0EB-4A15-B609-B70C65D1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4BECA-3009-4C83-8EBA-8F6A03EC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59BC86-EBCB-4E85-A4C9-609E2E79E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EE4A3C-AF1F-4A3A-A692-8A56C004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881C-A1E4-4D20-8AF2-727752DC46B1}" type="datetimeFigureOut">
              <a:rPr lang="pt-BR" smtClean="0"/>
              <a:t>17/02/2018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675643-74F2-4DA1-9885-673BBA85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D0B3A0-6CA4-456D-BC88-6962834A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C353-0219-4D95-9ABB-4C436FDCB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22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1FB0-1E3E-4E75-8D03-DC3442B8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34BFC1-05F1-40DA-97E8-B196003EF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73F8D3-FB6F-45BA-9E9E-1FC3D1D53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EE5880-D6BC-482D-9847-750E480D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881C-A1E4-4D20-8AF2-727752DC46B1}" type="datetimeFigureOut">
              <a:rPr lang="pt-BR" smtClean="0"/>
              <a:t>17/02/2018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B72484-64EB-480F-8BDE-33DCFA25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9FD191-B70A-4B32-8FFD-1357F5A0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AC353-0219-4D95-9ABB-4C436FDCB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35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A2F42D-8217-4443-A0DE-AC5B1B90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FB5EED-4E0B-4132-AA13-B284DF1C9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3EEA2-DD8A-474F-9D08-B4CD01711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C881C-A1E4-4D20-8AF2-727752DC46B1}" type="datetimeFigureOut">
              <a:rPr lang="pt-BR" smtClean="0"/>
              <a:t>17/02/2018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BECB4-5356-40B1-A4CB-7C2D9A457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63075A-C120-4565-AC86-1365E8E9D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C353-0219-4D95-9ABB-4C436FDCB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15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6DF2243-0F84-4F7A-B5DF-E09F7F0BEDAC}"/>
              </a:ext>
            </a:extLst>
          </p:cNvPr>
          <p:cNvSpPr/>
          <p:nvPr/>
        </p:nvSpPr>
        <p:spPr>
          <a:xfrm>
            <a:off x="6804837" y="2751174"/>
            <a:ext cx="3221666" cy="33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WebApi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D401D05-7C84-4747-B416-5A4F6F84A568}"/>
              </a:ext>
            </a:extLst>
          </p:cNvPr>
          <p:cNvSpPr/>
          <p:nvPr/>
        </p:nvSpPr>
        <p:spPr>
          <a:xfrm>
            <a:off x="6804836" y="2159296"/>
            <a:ext cx="2232839" cy="33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IONIC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6BBFB5-3827-4A20-BF8D-930E4E1E6593}"/>
              </a:ext>
            </a:extLst>
          </p:cNvPr>
          <p:cNvSpPr/>
          <p:nvPr/>
        </p:nvSpPr>
        <p:spPr>
          <a:xfrm>
            <a:off x="9190075" y="2159296"/>
            <a:ext cx="836428" cy="33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MVC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86DEF7-1589-4685-B99B-FC5A7F5F9C63}"/>
              </a:ext>
            </a:extLst>
          </p:cNvPr>
          <p:cNvSpPr/>
          <p:nvPr/>
        </p:nvSpPr>
        <p:spPr>
          <a:xfrm>
            <a:off x="6804836" y="902884"/>
            <a:ext cx="956932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android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4CA7497-BA85-4986-BEBC-4D1556D90259}"/>
              </a:ext>
            </a:extLst>
          </p:cNvPr>
          <p:cNvSpPr/>
          <p:nvPr/>
        </p:nvSpPr>
        <p:spPr>
          <a:xfrm>
            <a:off x="7921255" y="902884"/>
            <a:ext cx="956932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525C08E-F602-4292-AB28-5130DE2DC0D6}"/>
              </a:ext>
            </a:extLst>
          </p:cNvPr>
          <p:cNvSpPr/>
          <p:nvPr/>
        </p:nvSpPr>
        <p:spPr>
          <a:xfrm>
            <a:off x="9069570" y="902884"/>
            <a:ext cx="956932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PC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61F14E-6850-4D77-85D6-D4243E649C28}"/>
              </a:ext>
            </a:extLst>
          </p:cNvPr>
          <p:cNvSpPr/>
          <p:nvPr/>
        </p:nvSpPr>
        <p:spPr>
          <a:xfrm>
            <a:off x="6804837" y="3343052"/>
            <a:ext cx="3221666" cy="33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Layer</a:t>
            </a:r>
            <a:r>
              <a:rPr lang="pt-BR" dirty="0"/>
              <a:t> Business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44C0E77-F391-466E-A451-376727A6D1EA}"/>
              </a:ext>
            </a:extLst>
          </p:cNvPr>
          <p:cNvSpPr/>
          <p:nvPr/>
        </p:nvSpPr>
        <p:spPr>
          <a:xfrm>
            <a:off x="6804837" y="3934930"/>
            <a:ext cx="3221666" cy="334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Entity</a:t>
            </a:r>
            <a:r>
              <a:rPr lang="pt-BR" dirty="0"/>
              <a:t> Framework</a:t>
            </a:r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3B632DD4-BCAB-4280-A847-848A41AAC068}"/>
              </a:ext>
            </a:extLst>
          </p:cNvPr>
          <p:cNvSpPr/>
          <p:nvPr/>
        </p:nvSpPr>
        <p:spPr>
          <a:xfrm>
            <a:off x="8004545" y="4805916"/>
            <a:ext cx="832884" cy="9569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921907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puga</dc:creator>
  <cp:lastModifiedBy>jean puga</cp:lastModifiedBy>
  <cp:revision>2</cp:revision>
  <dcterms:created xsi:type="dcterms:W3CDTF">2018-02-18T01:32:00Z</dcterms:created>
  <dcterms:modified xsi:type="dcterms:W3CDTF">2018-02-18T01:56:16Z</dcterms:modified>
</cp:coreProperties>
</file>