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507D9A1-A6A7-42F1-BEF6-E8A13CBC7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2AED50-AFA1-4C78-8BF1-A80433E6A4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AEB25-7757-4732-895A-4371BAD1A807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7B83A4-3841-4845-9A90-7D04330BA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59B88C-FB03-422B-A7A0-2C9D8F41D8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2AE64-30A2-4B83-9584-7106C78D2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22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F93C0-A6ED-42B5-ABD8-2FC767C7E4E5}" type="datetimeFigureOut">
              <a:rPr lang="pt-BR" smtClean="0"/>
              <a:t>13/12/2020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011C6-E6D0-4DC6-9406-3E65BF416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49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E9971-E11F-46D8-9E50-607F299FA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B29988-0D47-410C-A361-3C7D7E28E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5DD26-7473-41AA-85EA-6A1B8FEA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82EA-98E5-44CC-8280-67F6F5D07DA4}" type="datetime1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CEB9B-0183-497F-912D-7DF765D1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D1602-ADF6-4970-A383-2A95DCE8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B6D9-7378-42EC-B0D1-45FA33780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33519-9CF3-44A4-8559-04AF7B35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F6379F-FDD8-426A-B37E-791EECA93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3B0D4-4664-4B82-8E22-3A4A86D8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640F-8373-4463-B9A3-B29273E29228}" type="datetime1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A5BBD-B2E2-42F7-A934-AD67AAA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7742D-C266-440C-9141-60A7BF82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B6D9-7378-42EC-B0D1-45FA33780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23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9F870E-E694-46E2-B1FE-600D93E5E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B692B7-DBFF-4490-A02E-E0EB500A4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47547-A342-4A99-B28C-DC9DEA4B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F5D2-E5DF-4489-B796-8D1DC6DD81AB}" type="datetime1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7B41C-C40E-4F55-82D6-890D4331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C69F1E-A4A2-4F70-BCF6-FFC8A416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B6D9-7378-42EC-B0D1-45FA33780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63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C858-17B3-425E-A97B-3D0B8F7E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48E2B0-95A3-47A3-8403-5224DBB2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B0804-CC2B-4FA0-84A4-6B2993A5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D7FB-850A-47F4-905A-31FF70432FF9}" type="datetime1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E8F80-53D1-489A-9234-B564A3AE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B2A5B-EEA6-4A13-88CA-1AFC68FE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B6D9-7378-42EC-B0D1-45FA33780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14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5A6C3-61AC-4FF1-83F6-3AF21023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596BD0-DFC2-4207-8209-C96E461C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3C25D7-A7A7-4FAC-A9D8-9834742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7EFC9-93D2-4795-8BE0-7AA1F0A4CF9D}" type="datetime1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66BF1-7E83-40F8-99FA-DD225B89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D000A-0340-41F3-8B9B-E2C80B3A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B6D9-7378-42EC-B0D1-45FA33780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19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9EE98-C46C-49FE-A240-5E47339B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B5654-0754-4EA0-96BF-AC3DF8F55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D83D9F-23F6-448F-82B4-64EBE36B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E554FC-69E1-4BE4-96D5-A53FD242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533A-06A8-4EC2-938C-43952ECB1D35}" type="datetime1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55A86C-0641-4005-B8EA-FA497475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B014F6-9C7C-42B6-BA42-49A7DDEF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B6D9-7378-42EC-B0D1-45FA33780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72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D7B42-2014-41D9-B90B-E5731212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E53ABD-0FAB-40DF-BF4E-8DABC35BF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18E90A-66C9-481E-BD41-56FFA6DC5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BAA786-7A2B-48F0-A18E-337DF3B96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4F18E0-E6DA-4473-BFE0-5B1C18225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0603B2-E212-42DB-94E7-65ECD935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B0A0-D0C2-4A27-85EA-F322643AD74D}" type="datetime1">
              <a:rPr lang="pt-BR" smtClean="0"/>
              <a:t>13/12/2020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032EE6-2555-431B-9914-4A163CD7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2F9A03-700E-46C6-888D-19E2BFAA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B6D9-7378-42EC-B0D1-45FA33780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78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38011-0E8C-4322-BEE4-BE6B10B0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D4494D-69B8-4D7B-9140-BEACD0D0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ACB-04E0-4622-9257-794F34537948}" type="datetime1">
              <a:rPr lang="pt-BR" smtClean="0"/>
              <a:t>13/12/2020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7675F0-201D-4D83-AFBC-4981A341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16016D-A2DA-407F-843E-9180E82E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B6D9-7378-42EC-B0D1-45FA33780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29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5E647D-96C2-4972-BC29-CED954F5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265A-C445-42A0-82DE-6A433D60A2D6}" type="datetime1">
              <a:rPr lang="pt-BR" smtClean="0"/>
              <a:t>13/12/2020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802AA2-2B85-4B06-8185-B78044E0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14C792-FC6D-4863-BBCA-2FDC896C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B6D9-7378-42EC-B0D1-45FA33780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95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44379-3F45-4385-BDA3-FE1B8C3D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689262-CE70-457D-9241-34589273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3BDAD4-EBB5-44BE-8288-DBE896379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1CDECD-C5CE-4807-95C1-68F49DF5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5FD0-437D-4250-93C9-1850D24ECE95}" type="datetime1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D9C5AE-1745-4100-8D1D-62051405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A8CDA7-2616-46D4-B2FA-FB9AAB39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B6D9-7378-42EC-B0D1-45FA33780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30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21FC7-A1BF-49A5-9515-8660B046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D3F717-2040-482F-941D-E35D563E6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0AEA71-058C-4103-9FE1-58074D87D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4AB7B-8D53-485C-9A9D-C6B1895F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1711-2011-4D56-85A7-C89BCB9EE245}" type="datetime1">
              <a:rPr lang="pt-BR" smtClean="0"/>
              <a:t>13/12/2020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EE0F00-2A68-4C2F-BABA-05A6AF1E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4682F2-6C19-4589-8139-C3D00973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B6D9-7378-42EC-B0D1-45FA33780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82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12AE6-834C-4FC4-A89E-04F02C3E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D0D9F2-3255-4D35-BEF1-2FC784EF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D327F2-9425-424F-AFD5-AEFFB0003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CAE5A-B253-4526-B674-4AF769081FDD}" type="datetime1">
              <a:rPr lang="pt-BR" smtClean="0"/>
              <a:t>13/12/2020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94C9E-961E-481D-8DBF-1C02CD4E1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78DD18-17F6-46CB-8423-310750F72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FB6D9-7378-42EC-B0D1-45FA33780B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79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3F512-3BB6-4416-A3BC-A941A00F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04"/>
            <a:ext cx="9209649" cy="1041008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074E2-2434-4D78-B7F1-B9EB8A9D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9815"/>
            <a:ext cx="9209649" cy="40374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89E800-0573-4590-B9B1-F93A63DC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trans="100000" scaling="1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79257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2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72647-752A-40F9-9384-4A32CD73DBA7}"/>
              </a:ext>
            </a:extLst>
          </p:cNvPr>
          <p:cNvSpPr txBox="1"/>
          <p:nvPr/>
        </p:nvSpPr>
        <p:spPr>
          <a:xfrm>
            <a:off x="540913" y="478304"/>
            <a:ext cx="101927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Trabalho de Projeto Integrador</a:t>
            </a:r>
          </a:p>
          <a:p>
            <a:endParaRPr lang="pt-BR" dirty="0"/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sz="2800" b="1" dirty="0">
                <a:solidFill>
                  <a:schemeClr val="bg1"/>
                </a:solidFill>
              </a:rPr>
              <a:t>Aluno: </a:t>
            </a:r>
            <a:r>
              <a:rPr lang="pt-BR" sz="2800" dirty="0">
                <a:solidFill>
                  <a:schemeClr val="bg1"/>
                </a:solidFill>
              </a:rPr>
              <a:t>Jean de Oliveira Ramos</a:t>
            </a:r>
          </a:p>
          <a:p>
            <a:r>
              <a:rPr lang="pt-BR" sz="2800" dirty="0">
                <a:solidFill>
                  <a:schemeClr val="bg1"/>
                </a:solidFill>
              </a:rPr>
              <a:t>4º Período – Sistemas de Informação</a:t>
            </a:r>
          </a:p>
          <a:p>
            <a:r>
              <a:rPr lang="pt-BR" sz="2800" b="1" dirty="0">
                <a:solidFill>
                  <a:schemeClr val="bg1"/>
                </a:solidFill>
              </a:rPr>
              <a:t>RA: </a:t>
            </a:r>
            <a:r>
              <a:rPr lang="pt-BR" sz="2800" dirty="0">
                <a:solidFill>
                  <a:schemeClr val="bg1"/>
                </a:solidFill>
              </a:rPr>
              <a:t>030105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BD2D9-DFB4-4C90-A5B8-BD5B6E5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3536" y="6022489"/>
            <a:ext cx="2743200" cy="365125"/>
          </a:xfrm>
        </p:spPr>
        <p:txBody>
          <a:bodyPr/>
          <a:lstStyle/>
          <a:p>
            <a:fld id="{E25FB6D9-7378-42EC-B0D1-45FA33780B04}" type="slidenum">
              <a:rPr lang="pt-BR" sz="2400" b="1" smtClean="0">
                <a:solidFill>
                  <a:schemeClr val="bg1"/>
                </a:solidFill>
              </a:rPr>
              <a:t>1</a:t>
            </a:fld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8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3F512-3BB6-4416-A3BC-A941A00F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04"/>
            <a:ext cx="9209649" cy="1041008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074E2-2434-4D78-B7F1-B9EB8A9D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9815"/>
            <a:ext cx="9209649" cy="40374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89E800-0573-4590-B9B1-F93A63DC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trans="100000" scaling="1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79257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72647-752A-40F9-9384-4A32CD73DBA7}"/>
              </a:ext>
            </a:extLst>
          </p:cNvPr>
          <p:cNvSpPr txBox="1"/>
          <p:nvPr/>
        </p:nvSpPr>
        <p:spPr>
          <a:xfrm>
            <a:off x="540913" y="478304"/>
            <a:ext cx="101927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Software - Funcionalidades </a:t>
            </a:r>
          </a:p>
          <a:p>
            <a:endParaRPr lang="pt-BR" dirty="0"/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BD2D9-DFB4-4C90-A5B8-BD5B6E5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3536" y="6022489"/>
            <a:ext cx="2743200" cy="365125"/>
          </a:xfrm>
        </p:spPr>
        <p:txBody>
          <a:bodyPr/>
          <a:lstStyle/>
          <a:p>
            <a:fld id="{E25FB6D9-7378-42EC-B0D1-45FA33780B04}" type="slidenum">
              <a:rPr lang="pt-BR" sz="2400" b="1" smtClean="0">
                <a:solidFill>
                  <a:schemeClr val="bg1"/>
                </a:solidFill>
              </a:rPr>
              <a:t>10</a:t>
            </a:fld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4E9F83-9F6E-4C0D-A01E-99A570A9187B}"/>
              </a:ext>
            </a:extLst>
          </p:cNvPr>
          <p:cNvSpPr txBox="1"/>
          <p:nvPr/>
        </p:nvSpPr>
        <p:spPr>
          <a:xfrm>
            <a:off x="648235" y="2174714"/>
            <a:ext cx="986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E2038EA-4E58-4359-9012-41B52BC8B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35" y="1867437"/>
            <a:ext cx="10192736" cy="35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4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3F512-3BB6-4416-A3BC-A941A00F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04"/>
            <a:ext cx="9209649" cy="1041008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074E2-2434-4D78-B7F1-B9EB8A9D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9815"/>
            <a:ext cx="9209649" cy="40374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89E800-0573-4590-B9B1-F93A63DC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trans="100000" scaling="1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79257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72647-752A-40F9-9384-4A32CD73DBA7}"/>
              </a:ext>
            </a:extLst>
          </p:cNvPr>
          <p:cNvSpPr txBox="1"/>
          <p:nvPr/>
        </p:nvSpPr>
        <p:spPr>
          <a:xfrm>
            <a:off x="540913" y="478304"/>
            <a:ext cx="101927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Go Music</a:t>
            </a:r>
          </a:p>
          <a:p>
            <a:endParaRPr lang="pt-BR" dirty="0"/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BD2D9-DFB4-4C90-A5B8-BD5B6E5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3536" y="6022489"/>
            <a:ext cx="2743200" cy="365125"/>
          </a:xfrm>
        </p:spPr>
        <p:txBody>
          <a:bodyPr/>
          <a:lstStyle/>
          <a:p>
            <a:fld id="{E25FB6D9-7378-42EC-B0D1-45FA33780B04}" type="slidenum">
              <a:rPr lang="pt-BR" sz="2400" b="1" smtClean="0">
                <a:solidFill>
                  <a:schemeClr val="bg1"/>
                </a:solidFill>
              </a:rPr>
              <a:t>11</a:t>
            </a:fld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4E9F83-9F6E-4C0D-A01E-99A570A9187B}"/>
              </a:ext>
            </a:extLst>
          </p:cNvPr>
          <p:cNvSpPr txBox="1"/>
          <p:nvPr/>
        </p:nvSpPr>
        <p:spPr>
          <a:xfrm>
            <a:off x="648235" y="2174714"/>
            <a:ext cx="9860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dirty="0">
                <a:solidFill>
                  <a:schemeClr val="bg1"/>
                </a:solidFill>
              </a:rPr>
              <a:t>Convoque sua turma e curtam um bom som!!!</a:t>
            </a:r>
          </a:p>
        </p:txBody>
      </p:sp>
    </p:spTree>
    <p:extLst>
      <p:ext uri="{BB962C8B-B14F-4D97-AF65-F5344CB8AC3E}">
        <p14:creationId xmlns:p14="http://schemas.microsoft.com/office/powerpoint/2010/main" val="285322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3F512-3BB6-4416-A3BC-A941A00F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04"/>
            <a:ext cx="9209649" cy="1041008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074E2-2434-4D78-B7F1-B9EB8A9D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9815"/>
            <a:ext cx="9209649" cy="40374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89E800-0573-4590-B9B1-F93A63DC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trans="100000" scaling="1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79257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72647-752A-40F9-9384-4A32CD73DBA7}"/>
              </a:ext>
            </a:extLst>
          </p:cNvPr>
          <p:cNvSpPr txBox="1"/>
          <p:nvPr/>
        </p:nvSpPr>
        <p:spPr>
          <a:xfrm>
            <a:off x="680423" y="156485"/>
            <a:ext cx="101927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Obrigado!!</a:t>
            </a:r>
          </a:p>
          <a:p>
            <a:endParaRPr lang="pt-BR" dirty="0"/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BD2D9-DFB4-4C90-A5B8-BD5B6E5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3536" y="6022489"/>
            <a:ext cx="2743200" cy="365125"/>
          </a:xfrm>
        </p:spPr>
        <p:txBody>
          <a:bodyPr/>
          <a:lstStyle/>
          <a:p>
            <a:fld id="{E25FB6D9-7378-42EC-B0D1-45FA33780B04}" type="slidenum">
              <a:rPr lang="pt-BR" sz="2400" b="1" smtClean="0">
                <a:solidFill>
                  <a:schemeClr val="bg1"/>
                </a:solidFill>
              </a:rPr>
              <a:t>12</a:t>
            </a:fld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4E9F83-9F6E-4C0D-A01E-99A570A9187B}"/>
              </a:ext>
            </a:extLst>
          </p:cNvPr>
          <p:cNvSpPr txBox="1"/>
          <p:nvPr/>
        </p:nvSpPr>
        <p:spPr>
          <a:xfrm>
            <a:off x="706818" y="2912803"/>
            <a:ext cx="9860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5400" b="1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2460BA-598B-4D82-B47C-559E1BD33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465" y="1596104"/>
            <a:ext cx="5436138" cy="46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3F512-3BB6-4416-A3BC-A941A00F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04"/>
            <a:ext cx="9209649" cy="1041008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074E2-2434-4D78-B7F1-B9EB8A9D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9815"/>
            <a:ext cx="9209649" cy="40374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89E800-0573-4590-B9B1-F93A63DC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trans="100000" scaling="1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79257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72647-752A-40F9-9384-4A32CD73DBA7}"/>
              </a:ext>
            </a:extLst>
          </p:cNvPr>
          <p:cNvSpPr txBox="1"/>
          <p:nvPr/>
        </p:nvSpPr>
        <p:spPr>
          <a:xfrm>
            <a:off x="540913" y="478304"/>
            <a:ext cx="101927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Tema</a:t>
            </a:r>
          </a:p>
          <a:p>
            <a:endParaRPr lang="pt-BR" dirty="0"/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BD2D9-DFB4-4C90-A5B8-BD5B6E5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3536" y="6022489"/>
            <a:ext cx="2743200" cy="365125"/>
          </a:xfrm>
        </p:spPr>
        <p:txBody>
          <a:bodyPr/>
          <a:lstStyle/>
          <a:p>
            <a:fld id="{E25FB6D9-7378-42EC-B0D1-45FA33780B04}" type="slidenum">
              <a:rPr lang="pt-BR" sz="2400" b="1" smtClean="0">
                <a:solidFill>
                  <a:schemeClr val="bg1"/>
                </a:solidFill>
              </a:rPr>
              <a:t>2</a:t>
            </a:fld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4E9F83-9F6E-4C0D-A01E-99A570A9187B}"/>
              </a:ext>
            </a:extLst>
          </p:cNvPr>
          <p:cNvSpPr txBox="1"/>
          <p:nvPr/>
        </p:nvSpPr>
        <p:spPr>
          <a:xfrm>
            <a:off x="648235" y="2174714"/>
            <a:ext cx="9860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</a:rPr>
              <a:t>Após surgida a ideia do projeto, foi escolhido o nome do software como “GO Music”.</a:t>
            </a:r>
          </a:p>
        </p:txBody>
      </p:sp>
    </p:spTree>
    <p:extLst>
      <p:ext uri="{BB962C8B-B14F-4D97-AF65-F5344CB8AC3E}">
        <p14:creationId xmlns:p14="http://schemas.microsoft.com/office/powerpoint/2010/main" val="322631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3F512-3BB6-4416-A3BC-A941A00F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04"/>
            <a:ext cx="9209649" cy="1041008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074E2-2434-4D78-B7F1-B9EB8A9D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9815"/>
            <a:ext cx="9209649" cy="40374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89E800-0573-4590-B9B1-F93A63DC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trans="100000" scaling="1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79257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72647-752A-40F9-9384-4A32CD73DBA7}"/>
              </a:ext>
            </a:extLst>
          </p:cNvPr>
          <p:cNvSpPr txBox="1"/>
          <p:nvPr/>
        </p:nvSpPr>
        <p:spPr>
          <a:xfrm>
            <a:off x="540913" y="478304"/>
            <a:ext cx="101927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Cores utilizadas</a:t>
            </a:r>
          </a:p>
          <a:p>
            <a:endParaRPr lang="pt-BR" dirty="0"/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BD2D9-DFB4-4C90-A5B8-BD5B6E5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3536" y="6022489"/>
            <a:ext cx="2743200" cy="365125"/>
          </a:xfrm>
        </p:spPr>
        <p:txBody>
          <a:bodyPr/>
          <a:lstStyle/>
          <a:p>
            <a:fld id="{E25FB6D9-7378-42EC-B0D1-45FA33780B04}" type="slidenum">
              <a:rPr lang="pt-BR" sz="2400" b="1" smtClean="0">
                <a:solidFill>
                  <a:schemeClr val="bg1"/>
                </a:solidFill>
              </a:rPr>
              <a:t>3</a:t>
            </a:fld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4E9F83-9F6E-4C0D-A01E-99A570A9187B}"/>
              </a:ext>
            </a:extLst>
          </p:cNvPr>
          <p:cNvSpPr txBox="1"/>
          <p:nvPr/>
        </p:nvSpPr>
        <p:spPr>
          <a:xfrm>
            <a:off x="648235" y="2174714"/>
            <a:ext cx="9860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</a:rPr>
              <a:t>As cores utilizadas no software tem muito haver com preferência pessoal, pois não gosto muito de cores vivas para esta finalidade.</a:t>
            </a:r>
          </a:p>
          <a:p>
            <a:pPr algn="just"/>
            <a:r>
              <a:rPr lang="pt-BR" sz="3600" b="1" dirty="0">
                <a:solidFill>
                  <a:schemeClr val="bg1"/>
                </a:solidFill>
              </a:rPr>
              <a:t>Como se trata de uma área voltada basicamente para cadastro e consulta de pessoas com objetivo comum, mantive o padrão básico, como qualquer outro site.</a:t>
            </a:r>
          </a:p>
        </p:txBody>
      </p:sp>
    </p:spTree>
    <p:extLst>
      <p:ext uri="{BB962C8B-B14F-4D97-AF65-F5344CB8AC3E}">
        <p14:creationId xmlns:p14="http://schemas.microsoft.com/office/powerpoint/2010/main" val="32928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3F512-3BB6-4416-A3BC-A941A00F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04"/>
            <a:ext cx="9209649" cy="1041008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074E2-2434-4D78-B7F1-B9EB8A9D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9815"/>
            <a:ext cx="9209649" cy="40374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89E800-0573-4590-B9B1-F93A63DC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trans="100000" scaling="1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79257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72647-752A-40F9-9384-4A32CD73DBA7}"/>
              </a:ext>
            </a:extLst>
          </p:cNvPr>
          <p:cNvSpPr txBox="1"/>
          <p:nvPr/>
        </p:nvSpPr>
        <p:spPr>
          <a:xfrm>
            <a:off x="540913" y="478304"/>
            <a:ext cx="101927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Problema Identificado</a:t>
            </a:r>
          </a:p>
          <a:p>
            <a:endParaRPr lang="pt-BR" dirty="0"/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BD2D9-DFB4-4C90-A5B8-BD5B6E5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3536" y="6022489"/>
            <a:ext cx="2743200" cy="365125"/>
          </a:xfrm>
        </p:spPr>
        <p:txBody>
          <a:bodyPr/>
          <a:lstStyle/>
          <a:p>
            <a:fld id="{E25FB6D9-7378-42EC-B0D1-45FA33780B04}" type="slidenum">
              <a:rPr lang="pt-BR" sz="2400" b="1" smtClean="0">
                <a:solidFill>
                  <a:schemeClr val="bg1"/>
                </a:solidFill>
              </a:rPr>
              <a:t>4</a:t>
            </a:fld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4E9F83-9F6E-4C0D-A01E-99A570A9187B}"/>
              </a:ext>
            </a:extLst>
          </p:cNvPr>
          <p:cNvSpPr txBox="1"/>
          <p:nvPr/>
        </p:nvSpPr>
        <p:spPr>
          <a:xfrm>
            <a:off x="648235" y="2174714"/>
            <a:ext cx="100197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</a:rPr>
              <a:t>Atualmente em nossa cidade, não há algo semelhante a ideia proposta neste site (cadastrar pessoas com habilidades musicais) para que possam se interagir, fugindo das redes sociais. Seria de fato, um site específico para essa finalidade.</a:t>
            </a:r>
          </a:p>
        </p:txBody>
      </p:sp>
    </p:spTree>
    <p:extLst>
      <p:ext uri="{BB962C8B-B14F-4D97-AF65-F5344CB8AC3E}">
        <p14:creationId xmlns:p14="http://schemas.microsoft.com/office/powerpoint/2010/main" val="112334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3F512-3BB6-4416-A3BC-A941A00F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04"/>
            <a:ext cx="9209649" cy="1041008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074E2-2434-4D78-B7F1-B9EB8A9D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9815"/>
            <a:ext cx="9209649" cy="40374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89E800-0573-4590-B9B1-F93A63DC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trans="100000" scaling="1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79257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72647-752A-40F9-9384-4A32CD73DBA7}"/>
              </a:ext>
            </a:extLst>
          </p:cNvPr>
          <p:cNvSpPr txBox="1"/>
          <p:nvPr/>
        </p:nvSpPr>
        <p:spPr>
          <a:xfrm>
            <a:off x="540913" y="478304"/>
            <a:ext cx="101927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Solução via Software</a:t>
            </a:r>
          </a:p>
          <a:p>
            <a:endParaRPr lang="pt-BR" dirty="0"/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BD2D9-DFB4-4C90-A5B8-BD5B6E5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3536" y="6022489"/>
            <a:ext cx="2743200" cy="365125"/>
          </a:xfrm>
        </p:spPr>
        <p:txBody>
          <a:bodyPr/>
          <a:lstStyle/>
          <a:p>
            <a:fld id="{E25FB6D9-7378-42EC-B0D1-45FA33780B04}" type="slidenum">
              <a:rPr lang="pt-BR" sz="2400" b="1" smtClean="0">
                <a:solidFill>
                  <a:schemeClr val="bg1"/>
                </a:solidFill>
              </a:rPr>
              <a:t>5</a:t>
            </a:fld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4E9F83-9F6E-4C0D-A01E-99A570A9187B}"/>
              </a:ext>
            </a:extLst>
          </p:cNvPr>
          <p:cNvSpPr txBox="1"/>
          <p:nvPr/>
        </p:nvSpPr>
        <p:spPr>
          <a:xfrm>
            <a:off x="648235" y="2174714"/>
            <a:ext cx="9860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</a:rPr>
              <a:t>A ideia surgiu com o intuito de promover encontros entre pessoas que tocam algum tipo de instrumento musical e não fazem parte de alguma banda já formada. Resumindo, seria apenas uma forma de se divertirem fazendo o que gostam.</a:t>
            </a:r>
          </a:p>
        </p:txBody>
      </p:sp>
    </p:spTree>
    <p:extLst>
      <p:ext uri="{BB962C8B-B14F-4D97-AF65-F5344CB8AC3E}">
        <p14:creationId xmlns:p14="http://schemas.microsoft.com/office/powerpoint/2010/main" val="281899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3F512-3BB6-4416-A3BC-A941A00F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04"/>
            <a:ext cx="9209649" cy="1041008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074E2-2434-4D78-B7F1-B9EB8A9D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9815"/>
            <a:ext cx="9209649" cy="40374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89E800-0573-4590-B9B1-F93A63DC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trans="100000" scaling="1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79257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72647-752A-40F9-9384-4A32CD73DBA7}"/>
              </a:ext>
            </a:extLst>
          </p:cNvPr>
          <p:cNvSpPr txBox="1"/>
          <p:nvPr/>
        </p:nvSpPr>
        <p:spPr>
          <a:xfrm>
            <a:off x="540913" y="478304"/>
            <a:ext cx="101927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</a:rPr>
              <a:t>Diagrama de Caso de Uso</a:t>
            </a:r>
          </a:p>
          <a:p>
            <a:endParaRPr lang="pt-BR" dirty="0"/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BD2D9-DFB4-4C90-A5B8-BD5B6E5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3536" y="6022489"/>
            <a:ext cx="2743200" cy="365125"/>
          </a:xfrm>
        </p:spPr>
        <p:txBody>
          <a:bodyPr/>
          <a:lstStyle/>
          <a:p>
            <a:fld id="{E25FB6D9-7378-42EC-B0D1-45FA33780B04}" type="slidenum">
              <a:rPr lang="pt-BR" sz="2400" b="1" smtClean="0">
                <a:solidFill>
                  <a:schemeClr val="bg1"/>
                </a:solidFill>
              </a:rPr>
              <a:t>6</a:t>
            </a:fld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4E9F83-9F6E-4C0D-A01E-99A570A9187B}"/>
              </a:ext>
            </a:extLst>
          </p:cNvPr>
          <p:cNvSpPr txBox="1"/>
          <p:nvPr/>
        </p:nvSpPr>
        <p:spPr>
          <a:xfrm>
            <a:off x="648235" y="2174714"/>
            <a:ext cx="986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8D72E23-7A0A-4E9C-9072-AD933E256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085" y="1671270"/>
            <a:ext cx="8804073" cy="47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9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3F512-3BB6-4416-A3BC-A941A00F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04"/>
            <a:ext cx="9209649" cy="1041008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074E2-2434-4D78-B7F1-B9EB8A9D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9815"/>
            <a:ext cx="9209649" cy="40374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89E800-0573-4590-B9B1-F93A63DC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trans="100000" scaling="1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79257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72647-752A-40F9-9384-4A32CD73DBA7}"/>
              </a:ext>
            </a:extLst>
          </p:cNvPr>
          <p:cNvSpPr txBox="1"/>
          <p:nvPr/>
        </p:nvSpPr>
        <p:spPr>
          <a:xfrm>
            <a:off x="540913" y="478304"/>
            <a:ext cx="101927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</a:rPr>
              <a:t>Use Case Points</a:t>
            </a:r>
          </a:p>
          <a:p>
            <a:endParaRPr lang="pt-BR" dirty="0"/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BD2D9-DFB4-4C90-A5B8-BD5B6E5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3536" y="6022489"/>
            <a:ext cx="2743200" cy="365125"/>
          </a:xfrm>
        </p:spPr>
        <p:txBody>
          <a:bodyPr/>
          <a:lstStyle/>
          <a:p>
            <a:fld id="{E25FB6D9-7378-42EC-B0D1-45FA33780B04}" type="slidenum">
              <a:rPr lang="pt-BR" sz="2400" b="1" smtClean="0">
                <a:solidFill>
                  <a:schemeClr val="bg1"/>
                </a:solidFill>
              </a:rPr>
              <a:t>7</a:t>
            </a:fld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4E9F83-9F6E-4C0D-A01E-99A570A9187B}"/>
              </a:ext>
            </a:extLst>
          </p:cNvPr>
          <p:cNvSpPr txBox="1"/>
          <p:nvPr/>
        </p:nvSpPr>
        <p:spPr>
          <a:xfrm>
            <a:off x="648235" y="2174714"/>
            <a:ext cx="986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12091E5-4880-4260-952D-B0CF08E55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419" y="1812775"/>
            <a:ext cx="7962810" cy="44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9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3F512-3BB6-4416-A3BC-A941A00F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04"/>
            <a:ext cx="9209649" cy="1041008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074E2-2434-4D78-B7F1-B9EB8A9D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9815"/>
            <a:ext cx="9209649" cy="40374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89E800-0573-4590-B9B1-F93A63DC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trans="100000" scaling="1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79257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72647-752A-40F9-9384-4A32CD73DBA7}"/>
              </a:ext>
            </a:extLst>
          </p:cNvPr>
          <p:cNvSpPr txBox="1"/>
          <p:nvPr/>
        </p:nvSpPr>
        <p:spPr>
          <a:xfrm>
            <a:off x="540913" y="478304"/>
            <a:ext cx="101927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chemeClr val="bg1"/>
                </a:solidFill>
              </a:rPr>
              <a:t>Software - Funcionalidades </a:t>
            </a:r>
          </a:p>
          <a:p>
            <a:endParaRPr lang="pt-BR" dirty="0"/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BD2D9-DFB4-4C90-A5B8-BD5B6E5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3536" y="6022489"/>
            <a:ext cx="2743200" cy="365125"/>
          </a:xfrm>
        </p:spPr>
        <p:txBody>
          <a:bodyPr/>
          <a:lstStyle/>
          <a:p>
            <a:fld id="{E25FB6D9-7378-42EC-B0D1-45FA33780B04}" type="slidenum">
              <a:rPr lang="pt-BR" sz="2400" b="1" smtClean="0">
                <a:solidFill>
                  <a:schemeClr val="bg1"/>
                </a:solidFill>
              </a:rPr>
              <a:t>8</a:t>
            </a:fld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4E9F83-9F6E-4C0D-A01E-99A570A9187B}"/>
              </a:ext>
            </a:extLst>
          </p:cNvPr>
          <p:cNvSpPr txBox="1"/>
          <p:nvPr/>
        </p:nvSpPr>
        <p:spPr>
          <a:xfrm>
            <a:off x="648235" y="2174714"/>
            <a:ext cx="986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0F87DB-9C03-44CB-A8A1-FF72A99B4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35" y="1648198"/>
            <a:ext cx="9353650" cy="47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3F512-3BB6-4416-A3BC-A941A00F2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04"/>
            <a:ext cx="9209649" cy="1041008"/>
          </a:xfrm>
        </p:spPr>
        <p:txBody>
          <a:bodyPr>
            <a:normAutofit/>
          </a:bodyPr>
          <a:lstStyle/>
          <a:p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074E2-2434-4D78-B7F1-B9EB8A9D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9815"/>
            <a:ext cx="9209649" cy="40374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89E800-0573-4590-B9B1-F93A63DC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 trans="100000" scaling="100"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79257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72647-752A-40F9-9384-4A32CD73DBA7}"/>
              </a:ext>
            </a:extLst>
          </p:cNvPr>
          <p:cNvSpPr txBox="1"/>
          <p:nvPr/>
        </p:nvSpPr>
        <p:spPr>
          <a:xfrm>
            <a:off x="540913" y="478304"/>
            <a:ext cx="101927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</a:rPr>
              <a:t>Software - Funcionalidades </a:t>
            </a:r>
          </a:p>
          <a:p>
            <a:endParaRPr lang="pt-BR" dirty="0"/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BD2D9-DFB4-4C90-A5B8-BD5B6E56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3536" y="6022489"/>
            <a:ext cx="2743200" cy="365125"/>
          </a:xfrm>
        </p:spPr>
        <p:txBody>
          <a:bodyPr/>
          <a:lstStyle/>
          <a:p>
            <a:fld id="{E25FB6D9-7378-42EC-B0D1-45FA33780B04}" type="slidenum">
              <a:rPr lang="pt-BR" sz="2400" b="1" smtClean="0">
                <a:solidFill>
                  <a:schemeClr val="bg1"/>
                </a:solidFill>
              </a:rPr>
              <a:t>9</a:t>
            </a:fld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4E9F83-9F6E-4C0D-A01E-99A570A9187B}"/>
              </a:ext>
            </a:extLst>
          </p:cNvPr>
          <p:cNvSpPr txBox="1"/>
          <p:nvPr/>
        </p:nvSpPr>
        <p:spPr>
          <a:xfrm>
            <a:off x="648235" y="2174714"/>
            <a:ext cx="986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2A945B-6A03-45F4-871A-4ACFBE050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79" y="1576295"/>
            <a:ext cx="9445457" cy="46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47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223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de Oliveira Ramos</dc:creator>
  <cp:lastModifiedBy>Jean de Oliveira Ramos</cp:lastModifiedBy>
  <cp:revision>16</cp:revision>
  <dcterms:created xsi:type="dcterms:W3CDTF">2020-12-13T12:41:43Z</dcterms:created>
  <dcterms:modified xsi:type="dcterms:W3CDTF">2020-12-13T15:38:37Z</dcterms:modified>
</cp:coreProperties>
</file>