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2" r:id="rId4"/>
    <p:sldId id="261" r:id="rId5"/>
    <p:sldId id="263" r:id="rId6"/>
    <p:sldId id="260" r:id="rId7"/>
    <p:sldId id="264" r:id="rId8"/>
    <p:sldId id="266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2593" autoAdjust="0"/>
  </p:normalViewPr>
  <p:slideViewPr>
    <p:cSldViewPr snapToGrid="0" snapToObjects="1">
      <p:cViewPr varScale="1">
        <p:scale>
          <a:sx n="107" d="100"/>
          <a:sy n="107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2007B-9F54-2743-9B98-CA305A700DDC}" type="datetimeFigureOut">
              <a:rPr lang="nb-NO" smtClean="0"/>
              <a:t>03.01.2017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3E3CE-1245-9649-BD0B-9030D20B76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137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Da vi sannsynlig ikke kommer til å jobbe mye fra en administrator-konto for dette SQL-kurset så ser vi ikke mer på disse to kommandoene. De er godt dokumentert på nettet for de som ønsker å lese mer om 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E3CE-1245-9649-BD0B-9030D20B766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352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Se del 1 av SQL-introduksjonen for å se mer detaljert informasjon om data-typer. Ja, det er et bilde, da jeg har stor tro på muskel-minnet, og ønsker at man stort sett skriver selv i stedet for å bruke </a:t>
            </a:r>
            <a:r>
              <a:rPr lang="nb-NO" dirty="0" err="1"/>
              <a:t>copy+paste</a:t>
            </a:r>
            <a:r>
              <a:rPr lang="nb-NO" dirty="0"/>
              <a:t>. Selvsagt bare frem til det "sitter </a:t>
            </a:r>
            <a:r>
              <a:rPr lang="nb-NO"/>
              <a:t>i fingra".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E3CE-1245-9649-BD0B-9030D20B766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083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Dette er en visuell representasjon av tabellen vi opprettet i forrige slide med CREATE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5706-0728-4B07-8600-DD764452B05B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602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Her ser vi resultatet av tabellen vi laget tidligere, men med innhold (INSERT).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5706-0728-4B07-8600-DD764452B05B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06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SQL-teori DEL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SQL-SETNINGER OG SPØRRINGER</a:t>
            </a:r>
          </a:p>
        </p:txBody>
      </p:sp>
    </p:spTree>
    <p:extLst>
      <p:ext uri="{BB962C8B-B14F-4D97-AF65-F5344CB8AC3E}">
        <p14:creationId xmlns:p14="http://schemas.microsoft.com/office/powerpoint/2010/main" val="187459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DROP tabell</a:t>
            </a:r>
          </a:p>
          <a:p>
            <a:r>
              <a:rPr lang="nb-NO" dirty="0"/>
              <a:t>DROP * &lt;- DBHS-en tar deg bokstavelig, og gjør som du sier, så </a:t>
            </a:r>
            <a:r>
              <a:rPr lang="nb-NO"/>
              <a:t>bruk kommandoen med forsiktighet!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771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DATABASESETNINGER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deler </a:t>
            </a:r>
            <a:r>
              <a:rPr lang="nb-NO" b="1" i="1" dirty="0"/>
              <a:t>SQL-språket inn i tre forskjellige kategorier</a:t>
            </a:r>
            <a:r>
              <a:rPr lang="nb-NO" dirty="0"/>
              <a:t>, ut ifra deres bruksområder</a:t>
            </a:r>
            <a:endParaRPr lang="en-GB" dirty="0"/>
          </a:p>
          <a:p>
            <a:r>
              <a:rPr lang="nb-NO" dirty="0"/>
              <a:t>Disse tre kategoriene er forkortet </a:t>
            </a:r>
            <a:r>
              <a:rPr lang="nb-NO" b="1" dirty="0"/>
              <a:t>DML</a:t>
            </a:r>
            <a:r>
              <a:rPr lang="nb-NO" dirty="0"/>
              <a:t>, </a:t>
            </a:r>
            <a:r>
              <a:rPr lang="nb-NO" b="1" dirty="0"/>
              <a:t>DCL</a:t>
            </a:r>
            <a:r>
              <a:rPr lang="nb-NO" dirty="0"/>
              <a:t> og </a:t>
            </a:r>
            <a:r>
              <a:rPr lang="nb-NO" b="1" dirty="0"/>
              <a:t>DDL</a:t>
            </a:r>
            <a:endParaRPr lang="en-GB" dirty="0"/>
          </a:p>
          <a:p>
            <a:r>
              <a:rPr lang="nb-NO" dirty="0"/>
              <a:t>Data "</a:t>
            </a:r>
            <a:r>
              <a:rPr lang="nb-NO" dirty="0" err="1"/>
              <a:t>Manipulation</a:t>
            </a:r>
            <a:r>
              <a:rPr lang="nb-NO" dirty="0"/>
              <a:t> || Control || Definition" Language ( 11 == eller )</a:t>
            </a:r>
          </a:p>
          <a:p>
            <a:r>
              <a:rPr lang="nb-NO" dirty="0"/>
              <a:t>Det er i hovedsak DML og DDL vi kommer til å jobbe med</a:t>
            </a:r>
            <a:endParaRPr lang="en-GB" dirty="0"/>
          </a:p>
          <a:p>
            <a:r>
              <a:rPr lang="nb-NO" dirty="0"/>
              <a:t>DCL blir brukt for å endre rettigheter, legge til nye brukere i DBHS-et og lignende, det vil si administrative oppgaver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247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DDL (data DEFINITION)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Data Definition Language-delen av SQL-språket består i hovedsak av følgende kommandoer, og er kommandoer man ikke bruker veldig ofte. Vi kommer tilbake til kommandoene senere i presentasjonen.</a:t>
            </a:r>
          </a:p>
          <a:p>
            <a:r>
              <a:rPr lang="nb-NO" dirty="0"/>
              <a:t>CREATE</a:t>
            </a:r>
          </a:p>
          <a:p>
            <a:r>
              <a:rPr lang="nb-NO" dirty="0"/>
              <a:t>DROP</a:t>
            </a:r>
          </a:p>
          <a:p>
            <a:r>
              <a:rPr lang="nb-NO" dirty="0"/>
              <a:t>ALTER</a:t>
            </a:r>
          </a:p>
          <a:p>
            <a:r>
              <a:rPr lang="nb-NO" dirty="0"/>
              <a:t>RENAME</a:t>
            </a:r>
          </a:p>
          <a:p>
            <a:r>
              <a:rPr lang="nb-NO" dirty="0"/>
              <a:t>TRUNCATE</a:t>
            </a:r>
          </a:p>
        </p:txBody>
      </p:sp>
    </p:spTree>
    <p:extLst>
      <p:ext uri="{BB962C8B-B14F-4D97-AF65-F5344CB8AC3E}">
        <p14:creationId xmlns:p14="http://schemas.microsoft.com/office/powerpoint/2010/main" val="278690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DML (data </a:t>
            </a:r>
            <a:r>
              <a:rPr lang="nb-NO" dirty="0" err="1"/>
              <a:t>Manipulation</a:t>
            </a:r>
            <a:r>
              <a:rPr lang="nb-NO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2653047"/>
          </a:xfrm>
        </p:spPr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Manipuliation</a:t>
            </a:r>
            <a:r>
              <a:rPr lang="nb-NO" dirty="0"/>
              <a:t> Language delen av SQL-språket består i hovedsak av følgende kommandoer.  Vi ser mer på hver og enkel kommando senere i presentasjonen.</a:t>
            </a:r>
          </a:p>
          <a:p>
            <a:r>
              <a:rPr lang="nb-NO" dirty="0"/>
              <a:t>SELECT</a:t>
            </a:r>
          </a:p>
          <a:p>
            <a:r>
              <a:rPr lang="nb-NO" dirty="0"/>
              <a:t>INSERT</a:t>
            </a:r>
          </a:p>
          <a:p>
            <a:r>
              <a:rPr lang="nb-NO" dirty="0"/>
              <a:t>UPDATE</a:t>
            </a:r>
          </a:p>
          <a:p>
            <a:r>
              <a:rPr lang="nb-NO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30546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DCL (data </a:t>
            </a:r>
            <a:r>
              <a:rPr lang="nb-NO" dirty="0" err="1"/>
              <a:t>control</a:t>
            </a:r>
            <a:r>
              <a:rPr lang="nb-NO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Data Control Language-delen av SQL-språket består i hovedsak av følgende kommandoer, og er kommandoer man i hovedsak kun bruker om man har administrator-rettigheter til DBHS-et. </a:t>
            </a:r>
          </a:p>
          <a:p>
            <a:r>
              <a:rPr lang="nb-NO" dirty="0"/>
              <a:t>GRANT</a:t>
            </a:r>
          </a:p>
          <a:p>
            <a:pPr lvl="1"/>
            <a:r>
              <a:rPr lang="nb-NO" dirty="0"/>
              <a:t>Brukes til å gi brukere rettigheter for tilgang til databaser og kommandoer</a:t>
            </a:r>
          </a:p>
          <a:p>
            <a:r>
              <a:rPr lang="nb-NO" dirty="0"/>
              <a:t>REVOKE</a:t>
            </a:r>
          </a:p>
          <a:p>
            <a:pPr lvl="1"/>
            <a:r>
              <a:rPr lang="nb-NO" dirty="0"/>
              <a:t>Trekker tilbake allerede utgitte rettigheter.</a:t>
            </a:r>
          </a:p>
        </p:txBody>
      </p:sp>
    </p:spTree>
    <p:extLst>
      <p:ext uri="{BB962C8B-B14F-4D97-AF65-F5344CB8AC3E}">
        <p14:creationId xmlns:p14="http://schemas.microsoft.com/office/powerpoint/2010/main" val="175457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55719"/>
          </a:xfrm>
        </p:spPr>
        <p:txBody>
          <a:bodyPr/>
          <a:lstStyle/>
          <a:p>
            <a:r>
              <a:rPr lang="nb-NO" dirty="0"/>
              <a:t>Vi bruker CREATE til å opprette nye tabeller. Dette gjøres ikke så alt for ofte, denne kommandoen blir utført kun en gang per tabell</a:t>
            </a:r>
          </a:p>
          <a:p>
            <a:r>
              <a:rPr lang="nb-NO" dirty="0"/>
              <a:t>Skal vi endre på noe vi definerte ved bruk av CREATE i ettertid, bruker vi ALTER TABLE i stedet</a:t>
            </a:r>
          </a:p>
          <a:p>
            <a:r>
              <a:rPr lang="nb-NO" dirty="0" err="1"/>
              <a:t>Syntax</a:t>
            </a:r>
            <a:r>
              <a:rPr lang="nb-NO" dirty="0"/>
              <a:t> for CREATE er som følger: </a:t>
            </a:r>
          </a:p>
          <a:p>
            <a:pPr marL="0" indent="0">
              <a:buNone/>
            </a:pPr>
            <a:r>
              <a:rPr lang="nb-NO" dirty="0"/>
              <a:t>CREATE TABLE tabellnavn (</a:t>
            </a:r>
          </a:p>
          <a:p>
            <a:pPr marL="0" indent="0">
              <a:buNone/>
            </a:pPr>
            <a:r>
              <a:rPr lang="nb-NO" dirty="0" err="1"/>
              <a:t>kolonne_en</a:t>
            </a:r>
            <a:r>
              <a:rPr lang="nb-NO" dirty="0"/>
              <a:t> </a:t>
            </a:r>
            <a:r>
              <a:rPr lang="nb-NO" dirty="0" err="1"/>
              <a:t>data_type</a:t>
            </a:r>
            <a:r>
              <a:rPr lang="nb-NO" i="1" dirty="0"/>
              <a:t>(n)</a:t>
            </a:r>
          </a:p>
          <a:p>
            <a:pPr marL="0" indent="0">
              <a:buNone/>
            </a:pPr>
            <a:r>
              <a:rPr lang="nb-NO" dirty="0" err="1"/>
              <a:t>kolonne_to</a:t>
            </a:r>
            <a:r>
              <a:rPr lang="nb-NO" dirty="0"/>
              <a:t> </a:t>
            </a:r>
            <a:r>
              <a:rPr lang="nb-NO" dirty="0" err="1"/>
              <a:t>data_type</a:t>
            </a:r>
            <a:r>
              <a:rPr lang="nb-NO" i="1" dirty="0"/>
              <a:t>(n)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....</a:t>
            </a:r>
          </a:p>
          <a:p>
            <a:pPr marL="0" indent="0">
              <a:buNone/>
            </a:pPr>
            <a:r>
              <a:rPr lang="nb-NO" dirty="0"/>
              <a:t>);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3346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CREATE TABLE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1136" y="2294047"/>
            <a:ext cx="7729728" cy="2385718"/>
          </a:xfrm>
        </p:spPr>
      </p:pic>
      <p:sp>
        <p:nvSpPr>
          <p:cNvPr id="5" name="TextBox 4"/>
          <p:cNvSpPr txBox="1"/>
          <p:nvPr/>
        </p:nvSpPr>
        <p:spPr>
          <a:xfrm>
            <a:off x="2231136" y="5334000"/>
            <a:ext cx="772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Her lager vi tabellen studenter, som vi har sett som eksempel i en annen presentasjon. Vi bruker tre forskjellige datatyper, INT, VARCHAR og CHAR.</a:t>
            </a:r>
          </a:p>
        </p:txBody>
      </p:sp>
    </p:spTree>
    <p:extLst>
      <p:ext uri="{BB962C8B-B14F-4D97-AF65-F5344CB8AC3E}">
        <p14:creationId xmlns:p14="http://schemas.microsoft.com/office/powerpoint/2010/main" val="370086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6" y="964523"/>
            <a:ext cx="9933348" cy="492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7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671" y="926275"/>
            <a:ext cx="7204658" cy="506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003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Pakke</Template>
  <TotalTime>557</TotalTime>
  <Words>471</Words>
  <Application>Microsoft Office PowerPoint</Application>
  <PresentationFormat>Widescreen</PresentationFormat>
  <Paragraphs>49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SQL-teori DEL 2</vt:lpstr>
      <vt:lpstr>DATABASESETNINGER</vt:lpstr>
      <vt:lpstr>DDL (data DEFINITION)</vt:lpstr>
      <vt:lpstr>DML (data Manipulation)</vt:lpstr>
      <vt:lpstr>DCL (data control)</vt:lpstr>
      <vt:lpstr>CREATE TABLE</vt:lpstr>
      <vt:lpstr>CREATE TABLE</vt:lpstr>
      <vt:lpstr>PowerPoint Presentation</vt:lpstr>
      <vt:lpstr>PowerPoint Presentation</vt:lpstr>
      <vt:lpstr>DROP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FORTSATT</dc:title>
  <dc:creator>Jean Raymond Ødegård</dc:creator>
  <cp:lastModifiedBy>Jean R. Ødegård</cp:lastModifiedBy>
  <cp:revision>18</cp:revision>
  <dcterms:created xsi:type="dcterms:W3CDTF">2016-12-29T20:25:11Z</dcterms:created>
  <dcterms:modified xsi:type="dcterms:W3CDTF">2017-01-03T14:41:06Z</dcterms:modified>
</cp:coreProperties>
</file>