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60" r:id="rId3"/>
    <p:sldId id="263" r:id="rId4"/>
    <p:sldId id="264" r:id="rId5"/>
    <p:sldId id="265" r:id="rId6"/>
    <p:sldId id="266" r:id="rId7"/>
    <p:sldId id="257" r:id="rId8"/>
    <p:sldId id="258" r:id="rId9"/>
    <p:sldId id="267" r:id="rId10"/>
    <p:sldId id="259" r:id="rId11"/>
    <p:sldId id="262" r:id="rId12"/>
    <p:sldId id="268" r:id="rId13"/>
    <p:sldId id="270" r:id="rId14"/>
    <p:sldId id="269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R. Ødegård" initials="JRØ" lastIdx="1" clrIdx="0">
    <p:extLst>
      <p:ext uri="{19B8F6BF-5375-455C-9EA6-DF929625EA0E}">
        <p15:presenceInfo xmlns:p15="http://schemas.microsoft.com/office/powerpoint/2012/main" userId="Jean R. Ødegå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1088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2T07:51:16.8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167B-C77A-4500-891D-1607D17D0B51}" type="datetimeFigureOut">
              <a:rPr lang="nb-NO" smtClean="0"/>
              <a:t>04.01.2017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C7A5-F1E2-4136-96B5-D4DD39EEA8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skal vi se på Tema-00 sin oppgave, altså et løsningsforslag </a:t>
            </a:r>
            <a:r>
              <a:rPr lang="nb-NO"/>
              <a:t>til 'prg1100-ovingsoppgave00</a:t>
            </a:r>
            <a:r>
              <a:rPr lang="nb-NO" dirty="0"/>
              <a:t>.pdf'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4925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 oppgaven Tema-00 utfører vi denne INSERT-prosessen tre ganger, for Geir, Marius og </a:t>
            </a:r>
            <a:r>
              <a:rPr lang="nb-NO" dirty="0" err="1"/>
              <a:t>Shewgaw</a:t>
            </a:r>
            <a:r>
              <a:rPr lang="nb-NO" dirty="0"/>
              <a:t>. I neste slide sjekker vi at vi har oppnådd dette via grensesnittet til MySQL.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19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bruker vi SQL sin SELECT for å vise alle (*) oppføringer FROM tabellen fag. Vi skal se mer på SELECT siden, enn så lenge ser vi at vi har lagt til alle tre forelesere slik vi ser det i oppgaven.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623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bruker vi SQL sin SELECT for å vise alle (*) oppføringer FROM tabellen oppgave. Vi skal se mer på SELECT siden, enn så lenge ser vi at alle oppgaver er lagt til.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751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lager vi en relativt lang $</a:t>
            </a:r>
            <a:r>
              <a:rPr lang="nb-NO" dirty="0" err="1"/>
              <a:t>sql</a:t>
            </a:r>
            <a:r>
              <a:rPr lang="nb-NO" dirty="0"/>
              <a:t>-variabel som inneholder fire INSERT-setninger. De blir skilt fra hverandre ved hjelp av semikolon, og kunne vært skrevet som en lang variabel.</a:t>
            </a:r>
          </a:p>
          <a:p>
            <a:r>
              <a:rPr lang="nb-NO" dirty="0"/>
              <a:t>Derimot ved å skrive koden på denne måten blir den mer lesbar for mennesker og enklere å forstå hva som skjer.</a:t>
            </a:r>
          </a:p>
          <a:p>
            <a:endParaRPr lang="nb-NO" dirty="0"/>
          </a:p>
          <a:p>
            <a:r>
              <a:rPr lang="nb-NO" dirty="0"/>
              <a:t>I neste slide må vi utføre kommandoen for å legge til alle fire setningene ved bruk av </a:t>
            </a:r>
            <a:r>
              <a:rPr lang="nb-NO" i="1" dirty="0" err="1"/>
              <a:t>mysqli_multi_query</a:t>
            </a:r>
            <a:r>
              <a:rPr lang="nb-NO" i="0" dirty="0"/>
              <a:t> (i stedet for </a:t>
            </a:r>
            <a:r>
              <a:rPr lang="nb-NO" i="1" dirty="0" err="1"/>
              <a:t>mysqli_query</a:t>
            </a:r>
            <a:r>
              <a:rPr lang="nb-NO" i="0" dirty="0"/>
              <a:t> som vi brukte når vi bare la til en og en INSERT-setning.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375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lager vi en relativt lang $</a:t>
            </a:r>
            <a:r>
              <a:rPr lang="nb-NO" dirty="0" err="1"/>
              <a:t>sql</a:t>
            </a:r>
            <a:r>
              <a:rPr lang="nb-NO" dirty="0"/>
              <a:t>-variabel som inneholder fire INSERT-setninger. De blir skilt fra hverandre ved hjelp av semikolon, og kunne vært skrevet som en lang variabel.</a:t>
            </a:r>
          </a:p>
          <a:p>
            <a:r>
              <a:rPr lang="nb-NO" dirty="0"/>
              <a:t>Derimot ved å skrive koden på denne måten blir den mer lesbar for mennesker og enklere å forstå hva som skjer.</a:t>
            </a:r>
          </a:p>
          <a:p>
            <a:endParaRPr lang="nb-NO" dirty="0"/>
          </a:p>
          <a:p>
            <a:r>
              <a:rPr lang="nb-NO" dirty="0"/>
              <a:t>I neste slide må vi utføre kommandoen for å legge til alle fire setningene ved bruk av </a:t>
            </a:r>
            <a:r>
              <a:rPr lang="nb-NO" i="1" dirty="0" err="1"/>
              <a:t>mysqli_multi_query</a:t>
            </a:r>
            <a:r>
              <a:rPr lang="nb-NO" i="0" dirty="0"/>
              <a:t> (i stedet for </a:t>
            </a:r>
            <a:r>
              <a:rPr lang="nb-NO" i="1" dirty="0" err="1"/>
              <a:t>mysqli_query</a:t>
            </a:r>
            <a:r>
              <a:rPr lang="nb-NO" i="0" dirty="0"/>
              <a:t> som vi brukte når vi bare la til en og en INSERT-setning.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0937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er slutten på scriptet vårt for oppgave Tema-00. Alle linjene er tatt fra samme scriptet, med unntak av linjene som kun viser SQL som der vi ser på opprettelse av tabellen.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624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Ikke juks og bare kopier oppgaven. Meningen er å bruke den som en referanse, og ikke minst å forenkle forklaringene for de forskjellige elementene når vi jobber med SQL via PHP.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01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Oppsummering av hva vi skal se på i løpet av presentasjonen.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294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Hvis du bruker et passord lignende det jeg bruker her, som ganske enkelt består av ordet "pass" etterfulgt av bursdagen min, så BYTT NÅ!!</a:t>
            </a:r>
          </a:p>
          <a:p>
            <a:r>
              <a:rPr lang="nb-NO" dirty="0"/>
              <a:t>Utover 123456 og lignende er dette et veldig svakt passord.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9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Legg merke til at vi inkluderer </a:t>
            </a:r>
            <a:r>
              <a:rPr lang="nb-NO" dirty="0" err="1"/>
              <a:t>login</a:t>
            </a:r>
            <a:r>
              <a:rPr lang="nb-NO" dirty="0"/>
              <a:t>-informasjonen i db-</a:t>
            </a:r>
            <a:r>
              <a:rPr lang="nb-NO" dirty="0" err="1"/>
              <a:t>login.php</a:t>
            </a:r>
            <a:r>
              <a:rPr lang="nb-NO" dirty="0"/>
              <a:t> som vi så i forrige slide, før vi oppretter $</a:t>
            </a:r>
            <a:r>
              <a:rPr lang="nb-NO" dirty="0" err="1"/>
              <a:t>dblink</a:t>
            </a:r>
            <a:r>
              <a:rPr lang="nb-NO" dirty="0"/>
              <a:t> med informasjonen vi får fra denne filen i form av variabler.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07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i="1" dirty="0" err="1"/>
              <a:t>mysqli_connect_error</a:t>
            </a:r>
            <a:r>
              <a:rPr lang="nb-NO" i="1" dirty="0"/>
              <a:t>() </a:t>
            </a:r>
            <a:r>
              <a:rPr lang="nb-NO" dirty="0"/>
              <a:t>skriver ut SQL-feilen(e) som sørger for at vi ikke får utført jobben.</a:t>
            </a:r>
          </a:p>
          <a:p>
            <a:r>
              <a:rPr lang="nb-NO" dirty="0"/>
              <a:t>Vi velger å la scriptet dø ved å bruke kommandoen die() hvis $</a:t>
            </a:r>
            <a:r>
              <a:rPr lang="nb-NO" dirty="0" err="1"/>
              <a:t>dblink</a:t>
            </a:r>
            <a:r>
              <a:rPr lang="nb-NO" dirty="0"/>
              <a:t> ikke eksisterer ( ! ). $</a:t>
            </a:r>
            <a:r>
              <a:rPr lang="nb-NO" dirty="0" err="1"/>
              <a:t>dblink</a:t>
            </a:r>
            <a:r>
              <a:rPr lang="nb-NO" dirty="0"/>
              <a:t> eksisterer ikke dersom </a:t>
            </a:r>
            <a:r>
              <a:rPr lang="nb-NO" dirty="0" err="1"/>
              <a:t>mysqli_connect</a:t>
            </a:r>
            <a:r>
              <a:rPr lang="nb-NO" dirty="0"/>
              <a:t> ikke ble vellykket i forrige slide.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519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Første bildet viser ren SQL-kode, før vi i neste bilde ser hvordan det ser ut i et PHP-script hvor vi legger SQL-koden inn i variabelen $</a:t>
            </a:r>
            <a:r>
              <a:rPr lang="nb-NO" baseline="0" dirty="0" err="1"/>
              <a:t>sql</a:t>
            </a:r>
            <a:r>
              <a:rPr lang="nb-NO" baseline="0" dirty="0"/>
              <a:t>.</a:t>
            </a:r>
          </a:p>
          <a:p>
            <a:endParaRPr lang="nb-NO" dirty="0"/>
          </a:p>
          <a:p>
            <a:r>
              <a:rPr lang="nb-NO" dirty="0"/>
              <a:t>At det er</a:t>
            </a:r>
            <a:r>
              <a:rPr lang="nb-NO" baseline="0" dirty="0"/>
              <a:t> valgt 75 som grense for VARCHAR her er bare tilfeldig. Primærnøkkel blir satt til å være fagkode, der dataene altså må være unike. fagkode vet vi er alltid 7 tegn, derfor bruker vi CHAR der.</a:t>
            </a:r>
          </a:p>
          <a:p>
            <a:r>
              <a:rPr lang="nb-NO" dirty="0"/>
              <a:t>Merk ellers at SQL-kommandoer/ord er i lilla, tabellnavnet er i blått, våre begrensningstall i oransje og ordene vi "finner på", altså kolonnenavn er i en gråfarge. Når vi jobber med .</a:t>
            </a:r>
            <a:r>
              <a:rPr lang="nb-NO" dirty="0" err="1"/>
              <a:t>php</a:t>
            </a:r>
            <a:r>
              <a:rPr lang="nb-NO" dirty="0"/>
              <a:t>-script derimot så ser SQL-koden litt annerledes ut når det kommer til </a:t>
            </a:r>
            <a:r>
              <a:rPr lang="nb-NO" dirty="0" err="1"/>
              <a:t>syntax</a:t>
            </a:r>
            <a:r>
              <a:rPr lang="nb-NO" dirty="0"/>
              <a:t>-farge - dette på grunn av hvordan editoren jeg bruker velger å tolket det (atom.io i dette tilfellet).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E3CE-1245-9649-BD0B-9030D20B76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3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Første bildet viser ren SQL-kode, før vi i neste bilde ser hvordan det ser ut i et PHP-script hvor vi legger SQL-koden inn i variabelen $</a:t>
            </a:r>
            <a:r>
              <a:rPr lang="nb-NO" baseline="0" dirty="0" err="1"/>
              <a:t>sql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TINYINT er en datatype som tar imot små mengder heltall (8-bit), og ordet UNSIGNED betyr at det kun tar imot positive tall i denne kolonnen.</a:t>
            </a:r>
          </a:p>
          <a:p>
            <a:r>
              <a:rPr lang="nb-NO" baseline="0" dirty="0"/>
              <a:t>Her er PRIMARY KEY satt sammen av to forskjellige kolonner - fagkode og oppgavenummer sammensatt</a:t>
            </a:r>
          </a:p>
          <a:p>
            <a:r>
              <a:rPr lang="nb-NO" baseline="0" dirty="0"/>
              <a:t>I tillegg har vi en FOREIGN KEY som referer til tabellen vi laget i forrige slide, ”fag” sin kolonne fagkode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E3CE-1245-9649-BD0B-9030D20B76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0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Husk at databasen i eksempelet i denne presentasjonen heter 'prg17'.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7A5-F1E2-4136-96B5-D4DD39EEA88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785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Her legger vi til en rad med data i tabellen ”fag”. Først definerer vi hvilke kolonner vi skal legge dataen til, før vi så definerer hvilke data vi skal legge til innenfor  ’single anførselstegn’.</a:t>
            </a:r>
          </a:p>
          <a:p>
            <a:r>
              <a:rPr lang="nb-NO" baseline="0" dirty="0"/>
              <a:t>Først ser vi det i rent SQL-språk, så i neste bilde ser vi et utklipp av et fungerende PHP-script som er brukt til å legge til </a:t>
            </a:r>
            <a:r>
              <a:rPr lang="nb-NO" baseline="0" dirty="0" err="1"/>
              <a:t>Shegaw</a:t>
            </a:r>
            <a:r>
              <a:rPr lang="nb-NO" baseline="0" dirty="0"/>
              <a:t> i databasen.</a:t>
            </a:r>
          </a:p>
          <a:p>
            <a:endParaRPr lang="nb-NO" baseline="0" dirty="0"/>
          </a:p>
          <a:p>
            <a:r>
              <a:rPr lang="nb-NO" baseline="0" dirty="0"/>
              <a:t>Hele veien ser vi at vi deler opp verdiene med komma. Dette etterfulgt av en whitespace, for lesbar og ryddig kode. Her har vi også de samme fargekodene som i </a:t>
            </a:r>
            <a:r>
              <a:rPr lang="nb-NO" baseline="0" dirty="0" err="1"/>
              <a:t>i</a:t>
            </a:r>
            <a:r>
              <a:rPr lang="nb-NO" baseline="0" dirty="0"/>
              <a:t> slide 3 og 4, bare med tillegg at her har vi verdier vi skal legge til databasen, og disse verdiene kommer opp som grønne i editoren jeg har brukt her (atom.io). Legg merke til at fargene endrer seg når de havner over i et PHP-script (bilde nr. 2).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E3CE-1245-9649-BD0B-9030D20B76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716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ray/prg-tema0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SQL OG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Endelig noe KODE!</a:t>
            </a:r>
          </a:p>
        </p:txBody>
      </p:sp>
    </p:spTree>
    <p:extLst>
      <p:ext uri="{BB962C8B-B14F-4D97-AF65-F5344CB8AC3E}">
        <p14:creationId xmlns:p14="http://schemas.microsoft.com/office/powerpoint/2010/main" val="186370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INSERT INTO </a:t>
            </a:r>
            <a:r>
              <a:rPr lang="mr-IN" dirty="0"/>
              <a:t>–</a:t>
            </a:r>
            <a:r>
              <a:rPr lang="nb-NO" dirty="0"/>
              <a:t> sett inn en 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2" y="2277501"/>
            <a:ext cx="10676256" cy="171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55" y="4357991"/>
            <a:ext cx="10671573" cy="1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INSERT INTO - FORTSATT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forrige slide så vi på SQL-en og PHP-koden som lagrer SQL-forespørselen i en variabel - men dette holder ikke for å lagre databasen, vi må utføre en </a:t>
            </a:r>
            <a:r>
              <a:rPr lang="nb-NO" i="1" dirty="0" err="1"/>
              <a:t>mysqli_query</a:t>
            </a:r>
            <a:r>
              <a:rPr lang="nb-NO" dirty="0"/>
              <a:t>-kommando for å faktisk utføre spørringen mot databasen.</a:t>
            </a:r>
          </a:p>
          <a:p>
            <a:r>
              <a:rPr lang="nb-NO" dirty="0" err="1"/>
              <a:t>mysqli_query</a:t>
            </a:r>
            <a:r>
              <a:rPr lang="nb-NO" dirty="0"/>
              <a:t>() tar to argumenter, $</a:t>
            </a:r>
            <a:r>
              <a:rPr lang="nb-NO" dirty="0" err="1"/>
              <a:t>dblink</a:t>
            </a:r>
            <a:r>
              <a:rPr lang="nb-NO" dirty="0"/>
              <a:t>, linken til databasen, og $</a:t>
            </a:r>
            <a:r>
              <a:rPr lang="nb-NO" dirty="0" err="1"/>
              <a:t>sql</a:t>
            </a:r>
            <a:r>
              <a:rPr lang="nb-NO" dirty="0"/>
              <a:t>, altså </a:t>
            </a:r>
            <a:r>
              <a:rPr lang="nb-NO" dirty="0" err="1"/>
              <a:t>spørringingen</a:t>
            </a:r>
            <a:r>
              <a:rPr lang="nb-NO" dirty="0"/>
              <a:t> vi har lagret i variabelen.</a:t>
            </a:r>
          </a:p>
          <a:p>
            <a:endParaRPr lang="nb-NO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0" y="4509075"/>
            <a:ext cx="9213559" cy="18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4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SJEKK AV TABELLEN FAG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660" y="2816952"/>
            <a:ext cx="8488680" cy="2431704"/>
          </a:xfrm>
        </p:spPr>
      </p:pic>
    </p:spTree>
    <p:extLst>
      <p:ext uri="{BB962C8B-B14F-4D97-AF65-F5344CB8AC3E}">
        <p14:creationId xmlns:p14="http://schemas.microsoft.com/office/powerpoint/2010/main" val="174151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SJEKK AV TABELLEN oppgave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9841" y="2679192"/>
            <a:ext cx="8392318" cy="3733200"/>
          </a:xfrm>
        </p:spPr>
      </p:pic>
    </p:spTree>
    <p:extLst>
      <p:ext uri="{BB962C8B-B14F-4D97-AF65-F5344CB8AC3E}">
        <p14:creationId xmlns:p14="http://schemas.microsoft.com/office/powerpoint/2010/main" val="269319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Legge til flere </a:t>
            </a:r>
            <a:r>
              <a:rPr lang="nb-NO" dirty="0" err="1"/>
              <a:t>insert</a:t>
            </a:r>
            <a:r>
              <a:rPr lang="nb-NO" dirty="0"/>
              <a:t> på en 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kan gjøre jobben noe enklere for oss, samtidig som det blir mer avansert ved at vi introduserer en ny </a:t>
            </a:r>
            <a:r>
              <a:rPr lang="nb-NO" dirty="0" err="1"/>
              <a:t>mysqli</a:t>
            </a:r>
            <a:r>
              <a:rPr lang="nb-NO" dirty="0"/>
              <a:t>-kommando, </a:t>
            </a:r>
            <a:r>
              <a:rPr lang="nb-NO" i="1" dirty="0" err="1"/>
              <a:t>mysqli_multi_query</a:t>
            </a:r>
            <a:r>
              <a:rPr lang="nb-NO" i="1" dirty="0"/>
              <a:t>()</a:t>
            </a:r>
          </a:p>
          <a:p>
            <a:r>
              <a:rPr lang="nb-NO" dirty="0"/>
              <a:t>Med </a:t>
            </a:r>
            <a:r>
              <a:rPr lang="nb-NO" dirty="0" err="1"/>
              <a:t>multi_query</a:t>
            </a:r>
            <a:r>
              <a:rPr lang="nb-NO" dirty="0"/>
              <a:t> sender vi de samme argumentene, men vi bygger opp variabelen $</a:t>
            </a:r>
            <a:r>
              <a:rPr lang="nb-NO" dirty="0" err="1"/>
              <a:t>sql</a:t>
            </a:r>
            <a:r>
              <a:rPr lang="nb-NO" dirty="0"/>
              <a:t> ved å legge til flere INSERT-argumenter</a:t>
            </a:r>
          </a:p>
          <a:p>
            <a:r>
              <a:rPr lang="nb-NO" dirty="0"/>
              <a:t>Dette gjør vi ved å bruke </a:t>
            </a:r>
            <a:r>
              <a:rPr lang="nb-NO" dirty="0" err="1"/>
              <a:t>concatenation</a:t>
            </a:r>
            <a:r>
              <a:rPr lang="nb-NO" dirty="0"/>
              <a:t>-operatøren, '.' (punktum) fulgt av =, etter den første deklareringen av $</a:t>
            </a:r>
            <a:r>
              <a:rPr lang="nb-NO" dirty="0" err="1"/>
              <a:t>sql</a:t>
            </a:r>
            <a:r>
              <a:rPr lang="nb-NO" dirty="0"/>
              <a:t>. Se neste slide for koden som viser dette, og legg merke til bruken av først $</a:t>
            </a:r>
            <a:r>
              <a:rPr lang="nb-NO" dirty="0" err="1"/>
              <a:t>sql</a:t>
            </a:r>
            <a:r>
              <a:rPr lang="nb-NO" dirty="0"/>
              <a:t> =, og for neste INSERT-setning bruker vi '.='</a:t>
            </a:r>
          </a:p>
        </p:txBody>
      </p:sp>
    </p:spTree>
    <p:extLst>
      <p:ext uri="{BB962C8B-B14F-4D97-AF65-F5344CB8AC3E}">
        <p14:creationId xmlns:p14="http://schemas.microsoft.com/office/powerpoint/2010/main" val="7433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INSERT PÅ EN GANG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3050" y="2799931"/>
            <a:ext cx="9565900" cy="2814485"/>
          </a:xfrm>
        </p:spPr>
      </p:pic>
    </p:spTree>
    <p:extLst>
      <p:ext uri="{BB962C8B-B14F-4D97-AF65-F5344CB8AC3E}">
        <p14:creationId xmlns:p14="http://schemas.microsoft.com/office/powerpoint/2010/main" val="137335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MYSQLi_multi_query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forrige slide bygget vi opp en fire-setningers $</a:t>
            </a:r>
            <a:r>
              <a:rPr lang="nb-NO" dirty="0" err="1"/>
              <a:t>sql</a:t>
            </a:r>
            <a:r>
              <a:rPr lang="nb-NO" dirty="0"/>
              <a:t>-variabel, nå skal vi legge den til databasen, og ev. skrive ut en feilmelding om det oppstår et problem</a:t>
            </a:r>
          </a:p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11" y="3665086"/>
            <a:ext cx="8658569" cy="15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 SLUTT, LUKKE db-koblingen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Som vi gjorde da vi jobbet med filer, så lukker vi også koblingen til databasen når vi er ferdige med interaksjonen mot den.</a:t>
            </a:r>
          </a:p>
          <a:p>
            <a:r>
              <a:rPr lang="nb-NO" dirty="0"/>
              <a:t>Dette gjøres enkelt med </a:t>
            </a:r>
            <a:r>
              <a:rPr lang="nb-NO" i="1" dirty="0" err="1"/>
              <a:t>mysqli_close</a:t>
            </a:r>
            <a:r>
              <a:rPr lang="nb-NO" i="1" dirty="0"/>
              <a:t>() </a:t>
            </a:r>
            <a:r>
              <a:rPr lang="nb-NO" dirty="0"/>
              <a:t>før vi avslutter selve PHP-scriptet, ?&gt;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35" y="4157190"/>
            <a:ext cx="3763748" cy="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PHP-SCRIPTET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har nå i hovedsak sett på hvordan vi bygger opp et PHP-script, delt opp i forskjellige slides. Alle deler av scriptet er vist frem i slides, men for enkelhetens skyld har jeg også lastet opp koden til </a:t>
            </a:r>
            <a:r>
              <a:rPr lang="nb-NO" dirty="0" err="1"/>
              <a:t>github</a:t>
            </a:r>
            <a:endParaRPr lang="nb-NO" dirty="0"/>
          </a:p>
          <a:p>
            <a:r>
              <a:rPr lang="nb-NO" dirty="0"/>
              <a:t>Jeg vil igjen minne om at å skrive inn koden for hånd i stedet for å bruke </a:t>
            </a:r>
            <a:r>
              <a:rPr lang="nb-NO" dirty="0" err="1"/>
              <a:t>copy+paste</a:t>
            </a:r>
            <a:r>
              <a:rPr lang="nb-NO" dirty="0"/>
              <a:t> gjør at du lærer mye bedre, både i tankene og ved muskelminne</a:t>
            </a:r>
          </a:p>
          <a:p>
            <a:r>
              <a:rPr lang="nb-NO" dirty="0"/>
              <a:t>Der jeg bruker grensesnittet til MySQL bruker jeg min egen server. Det er usannsynlig at vi har en slik tilgang til HSN/USN-serveren</a:t>
            </a:r>
          </a:p>
          <a:p>
            <a:r>
              <a:rPr lang="nb-NO" dirty="0">
                <a:hlinkClick r:id="rId3"/>
              </a:rPr>
              <a:t>Tema-00 på </a:t>
            </a:r>
            <a:r>
              <a:rPr lang="nb-NO" dirty="0" err="1">
                <a:hlinkClick r:id="rId3"/>
              </a:rPr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434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tabeller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Vi må opprette to tabeller for å oppnå målet til oppgaven i tema00 og team01, før vi legger til dataene via SQL sin INSERT</a:t>
            </a:r>
          </a:p>
          <a:p>
            <a:r>
              <a:rPr lang="nb-NO" dirty="0"/>
              <a:t>Dette gjør vi via PHP-script, selv om det kunne blitt gjort på flere andre måter også (direkte i MySQL-</a:t>
            </a:r>
            <a:r>
              <a:rPr lang="nb-NO" dirty="0" err="1"/>
              <a:t>interfacet</a:t>
            </a:r>
            <a:r>
              <a:rPr lang="nb-NO" dirty="0"/>
              <a:t> eller via styringssystem som </a:t>
            </a:r>
            <a:r>
              <a:rPr lang="nb-NO" dirty="0" err="1"/>
              <a:t>phpMyAdmin</a:t>
            </a:r>
            <a:r>
              <a:rPr lang="nb-NO" dirty="0"/>
              <a:t>)</a:t>
            </a:r>
          </a:p>
          <a:p>
            <a:r>
              <a:rPr lang="nb-NO" dirty="0"/>
              <a:t>Da denne presentasjonen er rettet mot PHP, bruker vi PHP-script for å utføre oppgavene her.</a:t>
            </a:r>
          </a:p>
          <a:p>
            <a:endParaRPr lang="nb-NO" dirty="0"/>
          </a:p>
          <a:p>
            <a:r>
              <a:rPr lang="nb-NO" dirty="0"/>
              <a:t>Bruken av bilder til koden er helt bevisst, da muskelhukommelse ikke bør undervurderes. Desto flere ganger man skriver koden, desto bedre husker man den!</a:t>
            </a:r>
          </a:p>
        </p:txBody>
      </p:sp>
    </p:spTree>
    <p:extLst>
      <p:ext uri="{BB962C8B-B14F-4D97-AF65-F5344CB8AC3E}">
        <p14:creationId xmlns:p14="http://schemas.microsoft.com/office/powerpoint/2010/main" val="171015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TILKOBLING TIL DATABASEN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lagrer informasjon vi skal bruke mange ganger i en egen fil. I dette tilfellet gjelder det </a:t>
            </a:r>
            <a:r>
              <a:rPr lang="nb-NO" dirty="0" err="1"/>
              <a:t>login</a:t>
            </a:r>
            <a:r>
              <a:rPr lang="nb-NO" dirty="0"/>
              <a:t>-informasjonen til databasen, som vi lagrer i en fil som heter "db-</a:t>
            </a:r>
            <a:r>
              <a:rPr lang="nb-NO" dirty="0" err="1"/>
              <a:t>login.php</a:t>
            </a:r>
            <a:r>
              <a:rPr lang="nb-NO" dirty="0"/>
              <a:t>"</a:t>
            </a:r>
          </a:p>
          <a:p>
            <a:r>
              <a:rPr lang="nb-NO" dirty="0"/>
              <a:t>Denne filen inkluderer vi på begynnelsen av hvert PHP-script som har interaksjon mot databasen</a:t>
            </a:r>
          </a:p>
          <a:p>
            <a:r>
              <a:rPr lang="nb-NO" dirty="0"/>
              <a:t>Det er flere fordeler med dette - vi slipper å skrive </a:t>
            </a:r>
            <a:r>
              <a:rPr lang="nb-NO" dirty="0" err="1"/>
              <a:t>login</a:t>
            </a:r>
            <a:r>
              <a:rPr lang="nb-NO" dirty="0"/>
              <a:t>-info mange ganger, men vi slipper også å vise frem vårt brukernavn og passord hvis vi skal vise frem PHP-koden som inneholder SQL til noen.</a:t>
            </a:r>
          </a:p>
        </p:txBody>
      </p:sp>
    </p:spTree>
    <p:extLst>
      <p:ext uri="{BB962C8B-B14F-4D97-AF65-F5344CB8AC3E}">
        <p14:creationId xmlns:p14="http://schemas.microsoft.com/office/powerpoint/2010/main" val="12751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db-</a:t>
            </a:r>
            <a:r>
              <a:rPr lang="nb-NO" dirty="0" err="1"/>
              <a:t>login.php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404" y="2516958"/>
            <a:ext cx="10845192" cy="3299380"/>
          </a:xfrm>
        </p:spPr>
      </p:pic>
    </p:spTree>
    <p:extLst>
      <p:ext uri="{BB962C8B-B14F-4D97-AF65-F5344CB8AC3E}">
        <p14:creationId xmlns:p14="http://schemas.microsoft.com/office/powerpoint/2010/main" val="284963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 TIL DATABASEN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27148"/>
            <a:ext cx="7729728" cy="3101983"/>
          </a:xfrm>
        </p:spPr>
        <p:txBody>
          <a:bodyPr/>
          <a:lstStyle/>
          <a:p>
            <a:r>
              <a:rPr lang="nb-NO" dirty="0"/>
              <a:t>Vi må opprette en link til databasen. Dette ligner på hva vi gjorde når vi behandlet .</a:t>
            </a:r>
            <a:r>
              <a:rPr lang="nb-NO" dirty="0" err="1"/>
              <a:t>txt</a:t>
            </a:r>
            <a:r>
              <a:rPr lang="nb-NO" dirty="0"/>
              <a:t>-filer</a:t>
            </a:r>
          </a:p>
          <a:p>
            <a:r>
              <a:rPr lang="nb-NO" dirty="0"/>
              <a:t>Vi setter variabelen $</a:t>
            </a:r>
            <a:r>
              <a:rPr lang="nb-NO" dirty="0" err="1"/>
              <a:t>dblink</a:t>
            </a:r>
            <a:r>
              <a:rPr lang="nb-NO" dirty="0"/>
              <a:t> til å være vår referanse til databasen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424525"/>
            <a:ext cx="7729728" cy="15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 TIL DATABASEN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27148"/>
            <a:ext cx="7729728" cy="3101983"/>
          </a:xfrm>
        </p:spPr>
        <p:txBody>
          <a:bodyPr/>
          <a:lstStyle/>
          <a:p>
            <a:r>
              <a:rPr lang="nb-NO" dirty="0"/>
              <a:t>Etter at vi utfører </a:t>
            </a:r>
            <a:r>
              <a:rPr lang="nb-NO" i="1" dirty="0" err="1"/>
              <a:t>mysqli_connect</a:t>
            </a:r>
            <a:r>
              <a:rPr lang="nb-NO" i="1" dirty="0"/>
              <a:t>()</a:t>
            </a:r>
            <a:r>
              <a:rPr lang="nb-NO" dirty="0"/>
              <a:t> er det god praksis å sjekke om databasetilkoblingen faktisk ble vellykket, og ev. skrive ut feilmeldingen(e) som kommer fra DBHS-et. </a:t>
            </a:r>
            <a:r>
              <a:rPr lang="nb-NO" i="1" dirty="0" err="1"/>
              <a:t>mysqli_connect_error</a:t>
            </a:r>
            <a:r>
              <a:rPr lang="nb-NO" i="1" dirty="0"/>
              <a:t>()</a:t>
            </a:r>
            <a:r>
              <a:rPr lang="nb-NO" dirty="0"/>
              <a:t> skriver ev. ut disse feilmeldingene, og vi lar PHP-scriptet dø om dette inntreffer.</a:t>
            </a:r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878139"/>
            <a:ext cx="7729728" cy="12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CREATE tabellen fag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36" y="2308780"/>
            <a:ext cx="8553128" cy="1754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436" y="4305944"/>
            <a:ext cx="8553128" cy="22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CREATE tabellen oppgave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06" y="2289252"/>
            <a:ext cx="9016587" cy="194338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05" y="4377762"/>
            <a:ext cx="9016587" cy="21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liten sjekk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Her bruker jeg en direkte tilkobling mot grensesnittet til MySQL for å vise at vi har tabellene vi ønsket å opprette.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85" y="3693179"/>
            <a:ext cx="3421830" cy="20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81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138</TotalTime>
  <Words>1668</Words>
  <Application>Microsoft Office PowerPoint</Application>
  <PresentationFormat>Widescreen</PresentationFormat>
  <Paragraphs>93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Mangal</vt:lpstr>
      <vt:lpstr>Parcel</vt:lpstr>
      <vt:lpstr>SQL OG PHP</vt:lpstr>
      <vt:lpstr>Opprettelse av tabeller</vt:lpstr>
      <vt:lpstr>TILKOBLING TIL DATABASEN</vt:lpstr>
      <vt:lpstr>db-login.php</vt:lpstr>
      <vt:lpstr>LINK TIL DATABASEN</vt:lpstr>
      <vt:lpstr>LINK TIL DATABASEN</vt:lpstr>
      <vt:lpstr>CREATE tabellen fag</vt:lpstr>
      <vt:lpstr>CREATE tabellen oppgave</vt:lpstr>
      <vt:lpstr>En liten sjekk</vt:lpstr>
      <vt:lpstr>INSERT INTO – sett inn en rad</vt:lpstr>
      <vt:lpstr>INSERT INTO - FORTSATT</vt:lpstr>
      <vt:lpstr>SJEKK AV TABELLEN FAG</vt:lpstr>
      <vt:lpstr>SJEKK AV TABELLEN oppgave</vt:lpstr>
      <vt:lpstr>Legge til flere insert på en gang</vt:lpstr>
      <vt:lpstr>FLERE INSERT PÅ EN GANG</vt:lpstr>
      <vt:lpstr>MYSQLi_multi_query</vt:lpstr>
      <vt:lpstr>TIL SLUTT, LUKKE db-koblingen</vt:lpstr>
      <vt:lpstr>PHP-SCRIPTET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OG PHP</dc:title>
  <dc:creator>Jean R. Ødegård</dc:creator>
  <cp:lastModifiedBy>Jean R. Ødegård</cp:lastModifiedBy>
  <cp:revision>18</cp:revision>
  <dcterms:created xsi:type="dcterms:W3CDTF">2017-01-02T06:38:22Z</dcterms:created>
  <dcterms:modified xsi:type="dcterms:W3CDTF">2017-01-04T03:19:43Z</dcterms:modified>
</cp:coreProperties>
</file>