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TASK 1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BIRUNGI JEANRITAH ROENAH.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SOLVED LABS IN TASK 1. SCREENSHOT</a:t>
            </a:r>
            <a:endParaRPr lang="en-US"/>
          </a:p>
        </p:txBody>
      </p:sp>
      <p:pic>
        <p:nvPicPr>
          <p:cNvPr id="4" name="Content Placeholder 3" descr="screenshot tsk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9660" y="1913890"/>
            <a:ext cx="8215630" cy="4498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/>
  <cp:lastModifiedBy>KIIT</cp:lastModifiedBy>
  <cp:revision>3</cp:revision>
  <dcterms:created xsi:type="dcterms:W3CDTF">2022-08-01T11:52:53Z</dcterms:created>
  <dcterms:modified xsi:type="dcterms:W3CDTF">2022-08-01T19:36:21Z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605AA096E7884C828F74EB3AA610C733</vt:lpwstr>
  </property>
  <property fmtid="{D5CDD505-2E9C-101B-9397-08002B2CF9AE}" pid="3" name="KSOProductBuildVer">
    <vt:lpwstr>1033-11.2.0.10451</vt:lpwstr>
  </property>
</Properties>
</file>