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/>
              <a:t>TASK 2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BIRUNGI JEANRITAH ROENAH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task 2 screenshot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task 2 screenshot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task 2 screenshot 2 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96490" y="1825625"/>
            <a:ext cx="73983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Task 2 repo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830" y="0"/>
            <a:ext cx="588518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Presentation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</dc:title>
  <dc:creator/>
  <cp:lastModifiedBy>KIIT</cp:lastModifiedBy>
  <cp:revision>2</cp:revision>
  <dcterms:created xsi:type="dcterms:W3CDTF">2022-08-01T19:34:33Z</dcterms:created>
  <dcterms:modified xsi:type="dcterms:W3CDTF">2022-08-01T19:36:13Z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A54EC85C1D8840F89006C75B9705DA55</vt:lpwstr>
  </property>
  <property fmtid="{D5CDD505-2E9C-101B-9397-08002B2CF9AE}" pid="3" name="KSOProductBuildVer">
    <vt:lpwstr>1033-11.2.0.10451</vt:lpwstr>
  </property>
</Properties>
</file>