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7" r:id="rId2"/>
    <p:sldId id="263" r:id="rId3"/>
    <p:sldId id="274" r:id="rId4"/>
    <p:sldId id="271" r:id="rId5"/>
    <p:sldId id="262" r:id="rId6"/>
    <p:sldId id="265" r:id="rId7"/>
    <p:sldId id="266" r:id="rId8"/>
    <p:sldId id="267" r:id="rId9"/>
    <p:sldId id="269" r:id="rId10"/>
    <p:sldId id="270" r:id="rId11"/>
    <p:sldId id="272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52B7BE-0DF5-4824-91F5-EAC9D7D3EF90}" v="36" dt="2019-10-17T19:35:33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163" autoAdjust="0"/>
  </p:normalViewPr>
  <p:slideViewPr>
    <p:cSldViewPr>
      <p:cViewPr varScale="1">
        <p:scale>
          <a:sx n="93" d="100"/>
          <a:sy n="93" d="100"/>
        </p:scale>
        <p:origin x="21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 SCHMITH" userId="2a511f83-045f-416e-b4db-772604b60696" providerId="ADAL" clId="{FE52B7BE-0DF5-4824-91F5-EAC9D7D3EF90}"/>
    <pc:docChg chg="undo custSel addSld delSld modSld">
      <pc:chgData name="JEAN SCHMITH" userId="2a511f83-045f-416e-b4db-772604b60696" providerId="ADAL" clId="{FE52B7BE-0DF5-4824-91F5-EAC9D7D3EF90}" dt="2019-10-17T19:36:50.828" v="206" actId="2696"/>
      <pc:docMkLst>
        <pc:docMk/>
      </pc:docMkLst>
      <pc:sldChg chg="delSp modSp">
        <pc:chgData name="JEAN SCHMITH" userId="2a511f83-045f-416e-b4db-772604b60696" providerId="ADAL" clId="{FE52B7BE-0DF5-4824-91F5-EAC9D7D3EF90}" dt="2019-10-17T19:07:45.531" v="43" actId="20577"/>
        <pc:sldMkLst>
          <pc:docMk/>
          <pc:sldMk cId="0" sldId="257"/>
        </pc:sldMkLst>
        <pc:spChg chg="mod">
          <ac:chgData name="JEAN SCHMITH" userId="2a511f83-045f-416e-b4db-772604b60696" providerId="ADAL" clId="{FE52B7BE-0DF5-4824-91F5-EAC9D7D3EF90}" dt="2019-10-17T19:07:45.531" v="43" actId="20577"/>
          <ac:spMkLst>
            <pc:docMk/>
            <pc:sldMk cId="0" sldId="257"/>
            <ac:spMk id="5" creationId="{5CBF7E11-FBD5-46F5-A0F5-575C3A3BF405}"/>
          </ac:spMkLst>
        </pc:spChg>
        <pc:picChg chg="del">
          <ac:chgData name="JEAN SCHMITH" userId="2a511f83-045f-416e-b4db-772604b60696" providerId="ADAL" clId="{FE52B7BE-0DF5-4824-91F5-EAC9D7D3EF90}" dt="2019-10-17T19:07:15.933" v="0" actId="478"/>
          <ac:picMkLst>
            <pc:docMk/>
            <pc:sldMk cId="0" sldId="257"/>
            <ac:picMk id="2" creationId="{6AE0EBE5-EE9E-4B57-891D-A94FE3815166}"/>
          </ac:picMkLst>
        </pc:picChg>
      </pc:sldChg>
      <pc:sldChg chg="del">
        <pc:chgData name="JEAN SCHMITH" userId="2a511f83-045f-416e-b4db-772604b60696" providerId="ADAL" clId="{FE52B7BE-0DF5-4824-91F5-EAC9D7D3EF90}" dt="2019-10-17T19:08:12.334" v="45" actId="2696"/>
        <pc:sldMkLst>
          <pc:docMk/>
          <pc:sldMk cId="2061602277" sldId="259"/>
        </pc:sldMkLst>
      </pc:sldChg>
      <pc:sldChg chg="del">
        <pc:chgData name="JEAN SCHMITH" userId="2a511f83-045f-416e-b4db-772604b60696" providerId="ADAL" clId="{FE52B7BE-0DF5-4824-91F5-EAC9D7D3EF90}" dt="2019-10-17T19:08:12.321" v="44" actId="2696"/>
        <pc:sldMkLst>
          <pc:docMk/>
          <pc:sldMk cId="1631708961" sldId="260"/>
        </pc:sldMkLst>
      </pc:sldChg>
      <pc:sldChg chg="del">
        <pc:chgData name="JEAN SCHMITH" userId="2a511f83-045f-416e-b4db-772604b60696" providerId="ADAL" clId="{FE52B7BE-0DF5-4824-91F5-EAC9D7D3EF90}" dt="2019-10-17T19:08:53.933" v="53" actId="2696"/>
        <pc:sldMkLst>
          <pc:docMk/>
          <pc:sldMk cId="3125162592" sldId="261"/>
        </pc:sldMkLst>
      </pc:sldChg>
      <pc:sldChg chg="delSp modSp">
        <pc:chgData name="JEAN SCHMITH" userId="2a511f83-045f-416e-b4db-772604b60696" providerId="ADAL" clId="{FE52B7BE-0DF5-4824-91F5-EAC9D7D3EF90}" dt="2019-10-17T19:08:48.609" v="52" actId="1076"/>
        <pc:sldMkLst>
          <pc:docMk/>
          <pc:sldMk cId="717538147" sldId="262"/>
        </pc:sldMkLst>
        <pc:picChg chg="mod">
          <ac:chgData name="JEAN SCHMITH" userId="2a511f83-045f-416e-b4db-772604b60696" providerId="ADAL" clId="{FE52B7BE-0DF5-4824-91F5-EAC9D7D3EF90}" dt="2019-10-17T19:08:48.609" v="52" actId="1076"/>
          <ac:picMkLst>
            <pc:docMk/>
            <pc:sldMk cId="717538147" sldId="262"/>
            <ac:picMk id="1026" creationId="{00000000-0000-0000-0000-000000000000}"/>
          </ac:picMkLst>
        </pc:picChg>
        <pc:picChg chg="del">
          <ac:chgData name="JEAN SCHMITH" userId="2a511f83-045f-416e-b4db-772604b60696" providerId="ADAL" clId="{FE52B7BE-0DF5-4824-91F5-EAC9D7D3EF90}" dt="2019-10-17T19:08:40.065" v="49" actId="478"/>
          <ac:picMkLst>
            <pc:docMk/>
            <pc:sldMk cId="717538147" sldId="262"/>
            <ac:picMk id="1028" creationId="{00000000-0000-0000-0000-000000000000}"/>
          </ac:picMkLst>
        </pc:picChg>
        <pc:picChg chg="del">
          <ac:chgData name="JEAN SCHMITH" userId="2a511f83-045f-416e-b4db-772604b60696" providerId="ADAL" clId="{FE52B7BE-0DF5-4824-91F5-EAC9D7D3EF90}" dt="2019-10-17T19:08:41.041" v="50" actId="478"/>
          <ac:picMkLst>
            <pc:docMk/>
            <pc:sldMk cId="717538147" sldId="262"/>
            <ac:picMk id="1030" creationId="{00000000-0000-0000-0000-000000000000}"/>
          </ac:picMkLst>
        </pc:picChg>
      </pc:sldChg>
      <pc:sldChg chg="modSp add">
        <pc:chgData name="JEAN SCHMITH" userId="2a511f83-045f-416e-b4db-772604b60696" providerId="ADAL" clId="{FE52B7BE-0DF5-4824-91F5-EAC9D7D3EF90}" dt="2019-10-17T19:27:26.094" v="152" actId="20577"/>
        <pc:sldMkLst>
          <pc:docMk/>
          <pc:sldMk cId="0" sldId="263"/>
        </pc:sldMkLst>
        <pc:spChg chg="mod">
          <ac:chgData name="JEAN SCHMITH" userId="2a511f83-045f-416e-b4db-772604b60696" providerId="ADAL" clId="{FE52B7BE-0DF5-4824-91F5-EAC9D7D3EF90}" dt="2019-10-17T19:10:48.307" v="73" actId="20577"/>
          <ac:spMkLst>
            <pc:docMk/>
            <pc:sldMk cId="0" sldId="263"/>
            <ac:spMk id="9218" creationId="{CCB7CCFB-0FE2-4FF7-B93A-8F97D8AE5C5A}"/>
          </ac:spMkLst>
        </pc:spChg>
        <pc:spChg chg="mod">
          <ac:chgData name="JEAN SCHMITH" userId="2a511f83-045f-416e-b4db-772604b60696" providerId="ADAL" clId="{FE52B7BE-0DF5-4824-91F5-EAC9D7D3EF90}" dt="2019-10-17T19:27:26.094" v="152" actId="20577"/>
          <ac:spMkLst>
            <pc:docMk/>
            <pc:sldMk cId="0" sldId="263"/>
            <ac:spMk id="9219" creationId="{3BA0C195-2521-4BD7-9C99-7F1DF3677566}"/>
          </ac:spMkLst>
        </pc:spChg>
      </pc:sldChg>
      <pc:sldChg chg="del">
        <pc:chgData name="JEAN SCHMITH" userId="2a511f83-045f-416e-b4db-772604b60696" providerId="ADAL" clId="{FE52B7BE-0DF5-4824-91F5-EAC9D7D3EF90}" dt="2019-10-17T19:08:35.586" v="47" actId="2696"/>
        <pc:sldMkLst>
          <pc:docMk/>
          <pc:sldMk cId="252597879" sldId="263"/>
        </pc:sldMkLst>
      </pc:sldChg>
      <pc:sldChg chg="del">
        <pc:chgData name="JEAN SCHMITH" userId="2a511f83-045f-416e-b4db-772604b60696" providerId="ADAL" clId="{FE52B7BE-0DF5-4824-91F5-EAC9D7D3EF90}" dt="2019-10-17T19:08:35.649" v="48" actId="2696"/>
        <pc:sldMkLst>
          <pc:docMk/>
          <pc:sldMk cId="2638756678" sldId="264"/>
        </pc:sldMkLst>
      </pc:sldChg>
      <pc:sldChg chg="del">
        <pc:chgData name="JEAN SCHMITH" userId="2a511f83-045f-416e-b4db-772604b60696" providerId="ADAL" clId="{FE52B7BE-0DF5-4824-91F5-EAC9D7D3EF90}" dt="2019-10-17T19:08:12.337" v="46" actId="2696"/>
        <pc:sldMkLst>
          <pc:docMk/>
          <pc:sldMk cId="2490407992" sldId="268"/>
        </pc:sldMkLst>
      </pc:sldChg>
      <pc:sldChg chg="addSp delSp modSp add del">
        <pc:chgData name="JEAN SCHMITH" userId="2a511f83-045f-416e-b4db-772604b60696" providerId="ADAL" clId="{FE52B7BE-0DF5-4824-91F5-EAC9D7D3EF90}" dt="2019-10-17T19:32:25.629" v="201" actId="2696"/>
        <pc:sldMkLst>
          <pc:docMk/>
          <pc:sldMk cId="3857408758" sldId="273"/>
        </pc:sldMkLst>
        <pc:spChg chg="add mod">
          <ac:chgData name="JEAN SCHMITH" userId="2a511f83-045f-416e-b4db-772604b60696" providerId="ADAL" clId="{FE52B7BE-0DF5-4824-91F5-EAC9D7D3EF90}" dt="2019-10-17T19:32:22.229" v="200" actId="20577"/>
          <ac:spMkLst>
            <pc:docMk/>
            <pc:sldMk cId="3857408758" sldId="273"/>
            <ac:spMk id="2" creationId="{1A03211C-1894-41E0-9C41-04949A6E87EA}"/>
          </ac:spMkLst>
        </pc:spChg>
        <pc:spChg chg="add mod">
          <ac:chgData name="JEAN SCHMITH" userId="2a511f83-045f-416e-b4db-772604b60696" providerId="ADAL" clId="{FE52B7BE-0DF5-4824-91F5-EAC9D7D3EF90}" dt="2019-10-17T19:09:41.705" v="57"/>
          <ac:spMkLst>
            <pc:docMk/>
            <pc:sldMk cId="3857408758" sldId="273"/>
            <ac:spMk id="3" creationId="{904CC163-1D63-4D15-9AA6-3289B4026785}"/>
          </ac:spMkLst>
        </pc:spChg>
        <pc:spChg chg="del">
          <ac:chgData name="JEAN SCHMITH" userId="2a511f83-045f-416e-b4db-772604b60696" providerId="ADAL" clId="{FE52B7BE-0DF5-4824-91F5-EAC9D7D3EF90}" dt="2019-10-17T19:09:25.007" v="55" actId="478"/>
          <ac:spMkLst>
            <pc:docMk/>
            <pc:sldMk cId="3857408758" sldId="273"/>
            <ac:spMk id="5" creationId="{5CBF7E11-FBD5-46F5-A0F5-575C3A3BF405}"/>
          </ac:spMkLst>
        </pc:spChg>
      </pc:sldChg>
      <pc:sldChg chg="addSp delSp modSp add">
        <pc:chgData name="JEAN SCHMITH" userId="2a511f83-045f-416e-b4db-772604b60696" providerId="ADAL" clId="{FE52B7BE-0DF5-4824-91F5-EAC9D7D3EF90}" dt="2019-10-17T19:32:07.688" v="196" actId="1076"/>
        <pc:sldMkLst>
          <pc:docMk/>
          <pc:sldMk cId="2460784661" sldId="274"/>
        </pc:sldMkLst>
        <pc:spChg chg="mod">
          <ac:chgData name="JEAN SCHMITH" userId="2a511f83-045f-416e-b4db-772604b60696" providerId="ADAL" clId="{FE52B7BE-0DF5-4824-91F5-EAC9D7D3EF90}" dt="2019-10-17T19:10:57.122" v="81" actId="20577"/>
          <ac:spMkLst>
            <pc:docMk/>
            <pc:sldMk cId="2460784661" sldId="274"/>
            <ac:spMk id="9218" creationId="{CCB7CCFB-0FE2-4FF7-B93A-8F97D8AE5C5A}"/>
          </ac:spMkLst>
        </pc:spChg>
        <pc:spChg chg="mod">
          <ac:chgData name="JEAN SCHMITH" userId="2a511f83-045f-416e-b4db-772604b60696" providerId="ADAL" clId="{FE52B7BE-0DF5-4824-91F5-EAC9D7D3EF90}" dt="2019-10-17T19:30:22.462" v="165" actId="20577"/>
          <ac:spMkLst>
            <pc:docMk/>
            <pc:sldMk cId="2460784661" sldId="274"/>
            <ac:spMk id="9219" creationId="{3BA0C195-2521-4BD7-9C99-7F1DF3677566}"/>
          </ac:spMkLst>
        </pc:spChg>
        <pc:picChg chg="add mod modCrop">
          <ac:chgData name="JEAN SCHMITH" userId="2a511f83-045f-416e-b4db-772604b60696" providerId="ADAL" clId="{FE52B7BE-0DF5-4824-91F5-EAC9D7D3EF90}" dt="2019-10-17T19:32:07.688" v="196" actId="1076"/>
          <ac:picMkLst>
            <pc:docMk/>
            <pc:sldMk cId="2460784661" sldId="274"/>
            <ac:picMk id="2" creationId="{3BCB9050-BD3F-489A-ADE6-59B14BD3BDEC}"/>
          </ac:picMkLst>
        </pc:picChg>
        <pc:picChg chg="del">
          <ac:chgData name="JEAN SCHMITH" userId="2a511f83-045f-416e-b4db-772604b60696" providerId="ADAL" clId="{FE52B7BE-0DF5-4824-91F5-EAC9D7D3EF90}" dt="2019-10-17T19:10:31.447" v="61" actId="478"/>
          <ac:picMkLst>
            <pc:docMk/>
            <pc:sldMk cId="2460784661" sldId="274"/>
            <ac:picMk id="9221" creationId="{A7DCC519-815B-4608-B7EB-78C20DEADE76}"/>
          </ac:picMkLst>
        </pc:picChg>
      </pc:sldChg>
      <pc:sldChg chg="add del">
        <pc:chgData name="JEAN SCHMITH" userId="2a511f83-045f-416e-b4db-772604b60696" providerId="ADAL" clId="{FE52B7BE-0DF5-4824-91F5-EAC9D7D3EF90}" dt="2019-10-17T19:09:43.535" v="58" actId="2696"/>
        <pc:sldMkLst>
          <pc:docMk/>
          <pc:sldMk cId="3327615849" sldId="274"/>
        </pc:sldMkLst>
      </pc:sldChg>
      <pc:sldChg chg="addSp delSp modSp add del">
        <pc:chgData name="JEAN SCHMITH" userId="2a511f83-045f-416e-b4db-772604b60696" providerId="ADAL" clId="{FE52B7BE-0DF5-4824-91F5-EAC9D7D3EF90}" dt="2019-10-17T19:36:50.828" v="206" actId="2696"/>
        <pc:sldMkLst>
          <pc:docMk/>
          <pc:sldMk cId="3551378939" sldId="275"/>
        </pc:sldMkLst>
        <pc:spChg chg="add del mod">
          <ac:chgData name="JEAN SCHMITH" userId="2a511f83-045f-416e-b4db-772604b60696" providerId="ADAL" clId="{FE52B7BE-0DF5-4824-91F5-EAC9D7D3EF90}" dt="2019-10-17T19:35:30.064" v="204" actId="478"/>
          <ac:spMkLst>
            <pc:docMk/>
            <pc:sldMk cId="3551378939" sldId="275"/>
            <ac:spMk id="3" creationId="{E4CB2456-FCDF-42D8-82E4-1C679C0EE57E}"/>
          </ac:spMkLst>
        </pc:spChg>
        <pc:spChg chg="add del mod">
          <ac:chgData name="JEAN SCHMITH" userId="2a511f83-045f-416e-b4db-772604b60696" providerId="ADAL" clId="{FE52B7BE-0DF5-4824-91F5-EAC9D7D3EF90}" dt="2019-10-17T19:35:33.492" v="205" actId="478"/>
          <ac:spMkLst>
            <pc:docMk/>
            <pc:sldMk cId="3551378939" sldId="275"/>
            <ac:spMk id="4" creationId="{09AC7675-287A-4120-ACFE-AA36D52E7F44}"/>
          </ac:spMkLst>
        </pc:spChg>
        <pc:spChg chg="del">
          <ac:chgData name="JEAN SCHMITH" userId="2a511f83-045f-416e-b4db-772604b60696" providerId="ADAL" clId="{FE52B7BE-0DF5-4824-91F5-EAC9D7D3EF90}" dt="2019-10-17T19:35:25.694" v="203" actId="478"/>
          <ac:spMkLst>
            <pc:docMk/>
            <pc:sldMk cId="3551378939" sldId="275"/>
            <ac:spMk id="9218" creationId="{CCB7CCFB-0FE2-4FF7-B93A-8F97D8AE5C5A}"/>
          </ac:spMkLst>
        </pc:spChg>
        <pc:spChg chg="del">
          <ac:chgData name="JEAN SCHMITH" userId="2a511f83-045f-416e-b4db-772604b60696" providerId="ADAL" clId="{FE52B7BE-0DF5-4824-91F5-EAC9D7D3EF90}" dt="2019-10-17T19:35:30.064" v="204" actId="478"/>
          <ac:spMkLst>
            <pc:docMk/>
            <pc:sldMk cId="3551378939" sldId="275"/>
            <ac:spMk id="9219" creationId="{3BA0C195-2521-4BD7-9C99-7F1DF3677566}"/>
          </ac:spMkLst>
        </pc:spChg>
        <pc:picChg chg="del">
          <ac:chgData name="JEAN SCHMITH" userId="2a511f83-045f-416e-b4db-772604b60696" providerId="ADAL" clId="{FE52B7BE-0DF5-4824-91F5-EAC9D7D3EF90}" dt="2019-10-17T19:35:25.694" v="203" actId="478"/>
          <ac:picMkLst>
            <pc:docMk/>
            <pc:sldMk cId="3551378939" sldId="275"/>
            <ac:picMk id="2" creationId="{3BCB9050-BD3F-489A-ADE6-59B14BD3BDE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29601-A7E5-4324-87F7-A573E9D432DF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EFD3F-6F32-4E43-838A-49718235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651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EFD3F-6F32-4E43-838A-497182352CE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826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EFD3F-6F32-4E43-838A-497182352CE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715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EFD3F-6F32-4E43-838A-497182352CE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386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EFD3F-6F32-4E43-838A-497182352CE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834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EFD3F-6F32-4E43-838A-497182352CE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015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EFD3F-6F32-4E43-838A-497182352CE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544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EFD3F-6F32-4E43-838A-497182352CE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195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21FDB-76E9-4D53-A0ED-897ED290E1A9}" type="datetimeFigureOut">
              <a:rPr lang="pt-BR" smtClean="0"/>
              <a:pPr>
                <a:defRPr/>
              </a:pPr>
              <a:t>17/10/2019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3B402E-D59E-4B0A-A9F3-71AC6D296080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2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5CF54-D8BF-4814-A014-727D8AC3466C}" type="datetimeFigureOut">
              <a:rPr lang="pt-BR" smtClean="0"/>
              <a:pPr>
                <a:defRPr/>
              </a:pPr>
              <a:t>17/10/2019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D4CF6-A400-40C7-A296-DA13A66DAC0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21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69743-9ABC-4CAA-8DBC-A04B0193839C}" type="datetimeFigureOut">
              <a:rPr lang="pt-BR" smtClean="0"/>
              <a:pPr>
                <a:defRPr/>
              </a:pPr>
              <a:t>17/10/2019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72BE1-2955-41F3-BDD3-63403C2D019B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75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1CE2E-23C2-4DA6-BC27-63AF43B8C096}" type="datetimeFigureOut">
              <a:rPr lang="pt-BR" smtClean="0"/>
              <a:pPr>
                <a:defRPr/>
              </a:pPr>
              <a:t>17/10/2019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DC32C-A322-4FAC-BC31-042D1693723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25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442D6-F67E-48BB-9417-0EAEB9CC30F1}" type="datetimeFigureOut">
              <a:rPr lang="pt-BR" smtClean="0"/>
              <a:pPr>
                <a:defRPr/>
              </a:pPr>
              <a:t>17/10/2019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27288F-6D72-4AA5-8288-A960C17B6CF1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64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4D2B1-87EF-4CEA-8B7B-5B7273E5E7DB}" type="datetimeFigureOut">
              <a:rPr lang="pt-BR" smtClean="0"/>
              <a:pPr>
                <a:defRPr/>
              </a:pPr>
              <a:t>17/10/2019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5054F-5BAA-4E80-9F9D-D0248997437F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47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82F54-3215-4984-A2AD-DEB703792C37}" type="datetimeFigureOut">
              <a:rPr lang="pt-BR" smtClean="0"/>
              <a:pPr>
                <a:defRPr/>
              </a:pPr>
              <a:t>17/10/2019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E8957-B2D4-4F88-BDC1-6AEA859E8C5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22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5B96D-254C-443B-85AF-67493ADF329F}" type="datetimeFigureOut">
              <a:rPr lang="pt-BR" smtClean="0"/>
              <a:pPr>
                <a:defRPr/>
              </a:pPr>
              <a:t>17/10/2019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33AD68-A332-45D4-9AD5-B213A02C3D29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48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ACAF4-3271-43F3-9F84-223BD409DC56}" type="datetimeFigureOut">
              <a:rPr lang="pt-BR" smtClean="0"/>
              <a:pPr>
                <a:defRPr/>
              </a:pPr>
              <a:t>17/10/2019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C2496A-7E34-4242-A4AD-EF31DF089855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64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617EB-9BD8-4A00-B238-2D1B653C1F40}" type="datetimeFigureOut">
              <a:rPr lang="pt-BR" smtClean="0"/>
              <a:pPr>
                <a:defRPr/>
              </a:pPr>
              <a:t>17/10/2019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216233-56ED-4B14-9150-AAFA11C9CE3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40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CB057-5E00-46BE-9ABA-7C4A7BA93EFA}" type="datetimeFigureOut">
              <a:rPr lang="pt-BR" smtClean="0"/>
              <a:pPr>
                <a:defRPr/>
              </a:pPr>
              <a:t>17/10/2019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26774-10E3-4260-B971-18142671E906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04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BAF69D2-81DC-4B22-B34E-4AC13C918C8B}" type="datetimeFigureOut">
              <a:rPr lang="pt-BR" smtClean="0"/>
              <a:pPr>
                <a:defRPr/>
              </a:pPr>
              <a:t>17/10/2019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34B16FD-433B-4942-BE1E-289F657C3B3D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6313"/>
            <a:ext cx="9144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CBF7E11-FBD5-46F5-A0F5-575C3A3BF405}"/>
              </a:ext>
            </a:extLst>
          </p:cNvPr>
          <p:cNvSpPr txBox="1"/>
          <p:nvPr/>
        </p:nvSpPr>
        <p:spPr>
          <a:xfrm>
            <a:off x="0" y="2690336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Introdução ao ESP32 e ESP8266</a:t>
            </a:r>
          </a:p>
          <a:p>
            <a:pPr algn="ctr"/>
            <a:r>
              <a:rPr lang="pt-BR" dirty="0"/>
              <a:t>Jean Schmith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6313"/>
            <a:ext cx="9144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76256" y="6552642"/>
            <a:ext cx="2133600" cy="365125"/>
          </a:xfrm>
        </p:spPr>
        <p:txBody>
          <a:bodyPr/>
          <a:lstStyle/>
          <a:p>
            <a:fld id="{109DC32C-A322-4FAC-BC31-042D1693723D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64704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/>
              <a:t>Wildcards</a:t>
            </a:r>
            <a:endParaRPr lang="pt-BR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758699" y="1729039"/>
            <a:ext cx="1689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Casa/1/</a:t>
            </a:r>
            <a:r>
              <a:rPr lang="pt-BR" sz="3200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11760" y="3066590"/>
            <a:ext cx="4383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Casa/1/sala/temperatura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06060" y="3562918"/>
            <a:ext cx="5002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Casa/1/cozinha/temperatura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80516" y="4080411"/>
            <a:ext cx="5073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Casa/2/quarto1/temperatura</a:t>
            </a:r>
          </a:p>
        </p:txBody>
      </p:sp>
    </p:spTree>
    <p:extLst>
      <p:ext uri="{BB962C8B-B14F-4D97-AF65-F5344CB8AC3E}">
        <p14:creationId xmlns:p14="http://schemas.microsoft.com/office/powerpoint/2010/main" val="222171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6313"/>
            <a:ext cx="9144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76256" y="6552642"/>
            <a:ext cx="2133600" cy="365125"/>
          </a:xfrm>
        </p:spPr>
        <p:txBody>
          <a:bodyPr/>
          <a:lstStyle/>
          <a:p>
            <a:fld id="{109DC32C-A322-4FAC-BC31-042D1693723D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64704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Aplicando no ESP32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0B4124-57CF-4CEF-A675-AF64A8CD6E88}"/>
              </a:ext>
            </a:extLst>
          </p:cNvPr>
          <p:cNvSpPr txBox="1"/>
          <p:nvPr/>
        </p:nvSpPr>
        <p:spPr>
          <a:xfrm>
            <a:off x="1043608" y="2276872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/>
              <a:t>Hands</a:t>
            </a:r>
            <a:r>
              <a:rPr lang="pt-BR" sz="2400" dirty="0"/>
              <a:t> </a:t>
            </a:r>
            <a:r>
              <a:rPr lang="pt-BR" sz="2400" dirty="0" err="1"/>
              <a:t>on</a:t>
            </a:r>
            <a:r>
              <a:rPr lang="pt-BR" sz="2400" dirty="0"/>
              <a:t> no ESP32 utilizando a interface do Arduino.</a:t>
            </a:r>
          </a:p>
        </p:txBody>
      </p:sp>
    </p:spTree>
    <p:extLst>
      <p:ext uri="{BB962C8B-B14F-4D97-AF65-F5344CB8AC3E}">
        <p14:creationId xmlns:p14="http://schemas.microsoft.com/office/powerpoint/2010/main" val="355807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>
            <a:extLst>
              <a:ext uri="{FF2B5EF4-FFF2-40B4-BE49-F238E27FC236}">
                <a16:creationId xmlns:a16="http://schemas.microsoft.com/office/drawing/2014/main" id="{CCB7CCFB-0FE2-4FF7-B93A-8F97D8AE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Hardware</a:t>
            </a:r>
          </a:p>
        </p:txBody>
      </p:sp>
      <p:sp>
        <p:nvSpPr>
          <p:cNvPr id="9219" name="Espaço Reservado para Conteúdo 2">
            <a:extLst>
              <a:ext uri="{FF2B5EF4-FFF2-40B4-BE49-F238E27FC236}">
                <a16:creationId xmlns:a16="http://schemas.microsoft.com/office/drawing/2014/main" id="{3BA0C195-2521-4BD7-9C99-7F1DF3677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ESP32</a:t>
            </a:r>
          </a:p>
          <a:p>
            <a:pPr lvl="1" eaLnBrk="1" hangingPunct="1"/>
            <a:r>
              <a:rPr lang="pt-BR" altLang="pt-BR" sz="2400" dirty="0"/>
              <a:t>32 bits – Dual Core</a:t>
            </a:r>
          </a:p>
          <a:p>
            <a:pPr lvl="1" eaLnBrk="1" hangingPunct="1"/>
            <a:r>
              <a:rPr lang="pt-BR" altLang="pt-BR" sz="2400" dirty="0"/>
              <a:t>160MHz</a:t>
            </a:r>
          </a:p>
          <a:p>
            <a:pPr lvl="1" eaLnBrk="1" hangingPunct="1"/>
            <a:r>
              <a:rPr lang="pt-BR" altLang="pt-BR" sz="2400" dirty="0"/>
              <a:t>512KB RAM</a:t>
            </a:r>
          </a:p>
          <a:p>
            <a:pPr lvl="1" eaLnBrk="1" hangingPunct="1"/>
            <a:r>
              <a:rPr lang="pt-BR" altLang="pt-BR" sz="2400" dirty="0"/>
              <a:t>16MB Flash</a:t>
            </a:r>
          </a:p>
          <a:p>
            <a:pPr lvl="1" eaLnBrk="1" hangingPunct="1"/>
            <a:r>
              <a:rPr lang="pt-BR" altLang="pt-BR" sz="2400" dirty="0"/>
              <a:t>GPIO 36</a:t>
            </a:r>
          </a:p>
          <a:p>
            <a:pPr lvl="1" eaLnBrk="1" hangingPunct="1"/>
            <a:r>
              <a:rPr lang="pt-BR" altLang="pt-BR" sz="2400" dirty="0"/>
              <a:t>Interfaces SPI / I2C / UART / I2S / CAN</a:t>
            </a:r>
          </a:p>
          <a:p>
            <a:pPr lvl="1" eaLnBrk="1" hangingPunct="1"/>
            <a:r>
              <a:rPr lang="pt-BR" altLang="pt-BR" sz="2400" dirty="0"/>
              <a:t>ADC 18</a:t>
            </a:r>
          </a:p>
          <a:p>
            <a:pPr lvl="1" eaLnBrk="1" hangingPunct="1"/>
            <a:r>
              <a:rPr lang="pt-BR" altLang="pt-BR" sz="2400" dirty="0"/>
              <a:t>DAC 2</a:t>
            </a:r>
          </a:p>
          <a:p>
            <a:pPr lvl="1" eaLnBrk="1" hangingPunct="1"/>
            <a:r>
              <a:rPr lang="pt-BR" altLang="pt-BR" sz="2400" dirty="0"/>
              <a:t>WiFi e Bluetooth</a:t>
            </a:r>
          </a:p>
        </p:txBody>
      </p:sp>
      <p:pic>
        <p:nvPicPr>
          <p:cNvPr id="9220" name="Imagem 1">
            <a:extLst>
              <a:ext uri="{FF2B5EF4-FFF2-40B4-BE49-F238E27FC236}">
                <a16:creationId xmlns:a16="http://schemas.microsoft.com/office/drawing/2014/main" id="{F9DBF856-5FB9-4F09-BAC3-32840DE3C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6313"/>
            <a:ext cx="9144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Imagem 6">
            <a:extLst>
              <a:ext uri="{FF2B5EF4-FFF2-40B4-BE49-F238E27FC236}">
                <a16:creationId xmlns:a16="http://schemas.microsoft.com/office/drawing/2014/main" id="{A7DCC519-815B-4608-B7EB-78C20DEAD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620713"/>
            <a:ext cx="4537075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>
            <a:extLst>
              <a:ext uri="{FF2B5EF4-FFF2-40B4-BE49-F238E27FC236}">
                <a16:creationId xmlns:a16="http://schemas.microsoft.com/office/drawing/2014/main" id="{CCB7CCFB-0FE2-4FF7-B93A-8F97D8AE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Hardware</a:t>
            </a:r>
          </a:p>
        </p:txBody>
      </p:sp>
      <p:sp>
        <p:nvSpPr>
          <p:cNvPr id="9219" name="Espaço Reservado para Conteúdo 2">
            <a:extLst>
              <a:ext uri="{FF2B5EF4-FFF2-40B4-BE49-F238E27FC236}">
                <a16:creationId xmlns:a16="http://schemas.microsoft.com/office/drawing/2014/main" id="{3BA0C195-2521-4BD7-9C99-7F1DF3677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ESP8266</a:t>
            </a:r>
          </a:p>
          <a:p>
            <a:pPr lvl="1" eaLnBrk="1" hangingPunct="1"/>
            <a:r>
              <a:rPr lang="pt-BR" altLang="pt-BR" sz="2400" dirty="0"/>
              <a:t>32 bits – Single Core</a:t>
            </a:r>
          </a:p>
          <a:p>
            <a:pPr lvl="1" eaLnBrk="1" hangingPunct="1"/>
            <a:r>
              <a:rPr lang="pt-BR" altLang="pt-BR" sz="2400" dirty="0"/>
              <a:t>80MHz</a:t>
            </a:r>
          </a:p>
          <a:p>
            <a:pPr lvl="1" eaLnBrk="1" hangingPunct="1"/>
            <a:r>
              <a:rPr lang="pt-BR" altLang="pt-BR" sz="2400" dirty="0"/>
              <a:t>64KB RAM</a:t>
            </a:r>
          </a:p>
          <a:p>
            <a:pPr lvl="1" eaLnBrk="1" hangingPunct="1"/>
            <a:r>
              <a:rPr lang="pt-BR" altLang="pt-BR" sz="2400" dirty="0"/>
              <a:t>4MB Flash</a:t>
            </a:r>
          </a:p>
          <a:p>
            <a:pPr lvl="1" eaLnBrk="1" hangingPunct="1"/>
            <a:r>
              <a:rPr lang="pt-BR" altLang="pt-BR" sz="2400" dirty="0"/>
              <a:t>GPIO 17</a:t>
            </a:r>
          </a:p>
          <a:p>
            <a:pPr lvl="1" eaLnBrk="1" hangingPunct="1"/>
            <a:r>
              <a:rPr lang="pt-BR" altLang="pt-BR" sz="2400" dirty="0"/>
              <a:t>Interfaces SPI / I2C / UART / I2S</a:t>
            </a:r>
          </a:p>
          <a:p>
            <a:pPr lvl="1" eaLnBrk="1" hangingPunct="1"/>
            <a:r>
              <a:rPr lang="pt-BR" altLang="pt-BR" sz="2400" dirty="0"/>
              <a:t>ADC 10 bits</a:t>
            </a:r>
          </a:p>
          <a:p>
            <a:pPr lvl="1" eaLnBrk="1" hangingPunct="1"/>
            <a:r>
              <a:rPr lang="pt-BR" altLang="pt-BR" sz="2400" dirty="0"/>
              <a:t>WiFi</a:t>
            </a:r>
          </a:p>
        </p:txBody>
      </p:sp>
      <p:pic>
        <p:nvPicPr>
          <p:cNvPr id="9220" name="Imagem 1">
            <a:extLst>
              <a:ext uri="{FF2B5EF4-FFF2-40B4-BE49-F238E27FC236}">
                <a16:creationId xmlns:a16="http://schemas.microsoft.com/office/drawing/2014/main" id="{F9DBF856-5FB9-4F09-BAC3-32840DE3C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6313"/>
            <a:ext cx="9144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BCB9050-BD3F-489A-ADE6-59B14BD3BD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271" y1="40278" x2="37135" y2="48426"/>
                        <a14:foregroundMark x1="37135" y1="48426" x2="45417" y2="60000"/>
                        <a14:foregroundMark x1="45417" y1="60000" x2="48698" y2="67315"/>
                        <a14:foregroundMark x1="48698" y1="67315" x2="53438" y2="71667"/>
                        <a14:foregroundMark x1="53438" y1="71667" x2="57656" y2="66852"/>
                        <a14:backgroundMark x1="27187" y1="66667" x2="27187" y2="66667"/>
                        <a14:backgroundMark x1="23802" y1="54630" x2="23802" y2="54630"/>
                        <a14:backgroundMark x1="21927" y1="39907" x2="21927" y2="39907"/>
                        <a14:backgroundMark x1="30573" y1="61019" x2="30573" y2="61019"/>
                        <a14:backgroundMark x1="32604" y1="58796" x2="32604" y2="58796"/>
                        <a14:backgroundMark x1="77552" y1="70648" x2="77552" y2="70648"/>
                        <a14:backgroundMark x1="79010" y1="60000" x2="79010" y2="60000"/>
                        <a14:backgroundMark x1="77552" y1="53241" x2="77552" y2="53241"/>
                        <a14:backgroundMark x1="76979" y1="55833" x2="76979" y2="55833"/>
                        <a14:backgroundMark x1="66615" y1="68611" x2="66615" y2="68611"/>
                        <a14:backgroundMark x1="67188" y1="73796" x2="67188" y2="73796"/>
                        <a14:backgroundMark x1="68438" y1="81389" x2="68438" y2="81389"/>
                        <a14:backgroundMark x1="40208" y1="82222" x2="40208" y2="82222"/>
                        <a14:backgroundMark x1="39427" y1="75648" x2="39427" y2="75648"/>
                        <a14:backgroundMark x1="36302" y1="69444" x2="36302" y2="69444"/>
                        <a14:backgroundMark x1="35729" y1="64259" x2="35729" y2="64259"/>
                        <a14:backgroundMark x1="61458" y1="82407" x2="75313" y2="78704"/>
                        <a14:backgroundMark x1="75313" y1="78704" x2="79635" y2="70000"/>
                        <a14:backgroundMark x1="79635" y1="70000" x2="80208" y2="66667"/>
                        <a14:backgroundMark x1="50104" y1="83981" x2="36979" y2="78796"/>
                        <a14:backgroundMark x1="36979" y1="78796" x2="22135" y2="49444"/>
                        <a14:backgroundMark x1="53281" y1="83796" x2="63125" y2="73148"/>
                        <a14:backgroundMark x1="63125" y1="73148" x2="64948" y2="69630"/>
                      </a14:backgroundRemoval>
                    </a14:imgEffect>
                  </a14:imgLayer>
                </a14:imgProps>
              </a:ext>
            </a:extLst>
          </a:blip>
          <a:srcRect l="24801" t="6601" r="28738" b="19201"/>
          <a:stretch/>
        </p:blipFill>
        <p:spPr>
          <a:xfrm>
            <a:off x="5022751" y="1052736"/>
            <a:ext cx="3687353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8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6313"/>
            <a:ext cx="9144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844824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/>
              <a:t>Protocolo </a:t>
            </a:r>
            <a:r>
              <a:rPr lang="pt-BR" sz="4400" b="1" i="1" dirty="0"/>
              <a:t>MQTT</a:t>
            </a:r>
            <a:r>
              <a:rPr lang="pt-BR" sz="4400" b="1" dirty="0"/>
              <a:t> ( </a:t>
            </a:r>
            <a:r>
              <a:rPr lang="pt-BR" sz="4400" b="1" i="1" dirty="0" err="1"/>
              <a:t>Message</a:t>
            </a:r>
            <a:r>
              <a:rPr lang="pt-BR" sz="4400" b="1" i="1" dirty="0"/>
              <a:t> </a:t>
            </a:r>
            <a:r>
              <a:rPr lang="pt-BR" sz="4400" b="1" i="1" dirty="0" err="1"/>
              <a:t>Queue</a:t>
            </a:r>
            <a:r>
              <a:rPr lang="pt-BR" sz="4400" b="1" i="1" dirty="0"/>
              <a:t> </a:t>
            </a:r>
            <a:r>
              <a:rPr lang="pt-BR" sz="4400" b="1" i="1" dirty="0" err="1"/>
              <a:t>Telemetry</a:t>
            </a:r>
            <a:r>
              <a:rPr lang="pt-BR" sz="4400" b="1" i="1" dirty="0"/>
              <a:t> </a:t>
            </a:r>
            <a:r>
              <a:rPr lang="pt-BR" sz="4400" b="1" i="1" dirty="0" err="1"/>
              <a:t>Transport</a:t>
            </a:r>
            <a:r>
              <a:rPr lang="pt-BR" sz="4400" b="1" i="1" dirty="0"/>
              <a:t> </a:t>
            </a:r>
            <a:r>
              <a:rPr lang="pt-BR" sz="4400" b="1" dirty="0"/>
              <a:t>)</a:t>
            </a:r>
          </a:p>
        </p:txBody>
      </p:sp>
      <p:pic>
        <p:nvPicPr>
          <p:cNvPr id="1026" name="Picture 2" descr="Resultado de imagem para mqt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406" y="76332"/>
            <a:ext cx="24765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213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6313"/>
            <a:ext cx="9144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76256" y="6552642"/>
            <a:ext cx="2133600" cy="365125"/>
          </a:xfrm>
        </p:spPr>
        <p:txBody>
          <a:bodyPr/>
          <a:lstStyle/>
          <a:p>
            <a:fld id="{109DC32C-A322-4FAC-BC31-042D1693723D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64704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/>
              <a:t>Publish</a:t>
            </a:r>
            <a:r>
              <a:rPr lang="pt-BR" sz="4000" b="1" dirty="0"/>
              <a:t>/</a:t>
            </a:r>
            <a:r>
              <a:rPr lang="pt-BR" sz="4000" b="1" dirty="0" err="1"/>
              <a:t>Subscribe</a:t>
            </a:r>
            <a:endParaRPr lang="pt-BR" sz="4000" b="1" dirty="0"/>
          </a:p>
        </p:txBody>
      </p:sp>
      <p:pic>
        <p:nvPicPr>
          <p:cNvPr id="1026" name="Picture 2" descr="MQTT Publish Message 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77" y="2095313"/>
            <a:ext cx="8052443" cy="266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53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6313"/>
            <a:ext cx="9144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76256" y="6552642"/>
            <a:ext cx="2133600" cy="365125"/>
          </a:xfrm>
        </p:spPr>
        <p:txBody>
          <a:bodyPr/>
          <a:lstStyle/>
          <a:p>
            <a:fld id="{109DC32C-A322-4FAC-BC31-042D1693723D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64704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/>
              <a:t>Publish</a:t>
            </a:r>
            <a:r>
              <a:rPr lang="pt-BR" sz="4000" b="1" dirty="0"/>
              <a:t>/</a:t>
            </a:r>
            <a:r>
              <a:rPr lang="pt-BR" sz="4000" b="1" dirty="0" err="1"/>
              <a:t>Subscribe</a:t>
            </a:r>
            <a:endParaRPr lang="pt-BR" sz="4000" b="1" dirty="0"/>
          </a:p>
        </p:txBody>
      </p:sp>
      <p:pic>
        <p:nvPicPr>
          <p:cNvPr id="6146" name="Picture 2" descr="MQTT Publish / Subscrib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73" y="1505369"/>
            <a:ext cx="7925452" cy="455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3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6313"/>
            <a:ext cx="9144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76256" y="6552642"/>
            <a:ext cx="2133600" cy="365125"/>
          </a:xfrm>
        </p:spPr>
        <p:txBody>
          <a:bodyPr/>
          <a:lstStyle/>
          <a:p>
            <a:fld id="{109DC32C-A322-4FAC-BC31-042D1693723D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64704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/>
              <a:t>Publish</a:t>
            </a:r>
            <a:r>
              <a:rPr lang="pt-BR" sz="4000" b="1" dirty="0"/>
              <a:t>/</a:t>
            </a:r>
            <a:r>
              <a:rPr lang="pt-BR" sz="4000" b="1" dirty="0" err="1"/>
              <a:t>Subscribe</a:t>
            </a:r>
            <a:endParaRPr lang="pt-BR" sz="4000" b="1" dirty="0"/>
          </a:p>
        </p:txBody>
      </p:sp>
      <p:pic>
        <p:nvPicPr>
          <p:cNvPr id="7170" name="Picture 2" descr="http://ibizz.be/wp-content/uploads/2015/04/MQT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2204864"/>
            <a:ext cx="5943600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307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6313"/>
            <a:ext cx="9144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76256" y="6552642"/>
            <a:ext cx="2133600" cy="365125"/>
          </a:xfrm>
        </p:spPr>
        <p:txBody>
          <a:bodyPr/>
          <a:lstStyle/>
          <a:p>
            <a:fld id="{109DC32C-A322-4FAC-BC31-042D1693723D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64704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Tópicos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28917" y="1676531"/>
            <a:ext cx="5886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Casa/Andar/</a:t>
            </a:r>
            <a:r>
              <a:rPr lang="pt-BR" sz="3200" dirty="0" err="1"/>
              <a:t>comodo</a:t>
            </a:r>
            <a:r>
              <a:rPr lang="pt-BR" sz="3200" dirty="0"/>
              <a:t>/temperatura</a:t>
            </a:r>
          </a:p>
        </p:txBody>
      </p:sp>
      <p:sp>
        <p:nvSpPr>
          <p:cNvPr id="7" name="Oval 6"/>
          <p:cNvSpPr/>
          <p:nvPr/>
        </p:nvSpPr>
        <p:spPr>
          <a:xfrm>
            <a:off x="2483768" y="1757250"/>
            <a:ext cx="216024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/>
          <p:cNvSpPr/>
          <p:nvPr/>
        </p:nvSpPr>
        <p:spPr>
          <a:xfrm>
            <a:off x="3635896" y="1757250"/>
            <a:ext cx="216024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/>
          <p:cNvSpPr/>
          <p:nvPr/>
        </p:nvSpPr>
        <p:spPr>
          <a:xfrm>
            <a:off x="5148064" y="1758317"/>
            <a:ext cx="216024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2411760" y="3066590"/>
            <a:ext cx="4383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Casa/1/sala/temperatura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06060" y="3562918"/>
            <a:ext cx="5002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Casa/1/cozinha/temperatura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80516" y="4080411"/>
            <a:ext cx="5073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Casa/2/quarto1/temperatura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406060" y="3129852"/>
            <a:ext cx="968564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374624" y="3129852"/>
            <a:ext cx="0" cy="1535334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474524" y="4665186"/>
            <a:ext cx="900100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06060" y="3129852"/>
            <a:ext cx="0" cy="1535334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406060" y="4665186"/>
            <a:ext cx="68464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40293" y="3169992"/>
            <a:ext cx="1330376" cy="950559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8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3" grpId="0"/>
      <p:bldP spid="14" grpId="0"/>
      <p:bldP spid="15" grpId="0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6313"/>
            <a:ext cx="9144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76256" y="6552642"/>
            <a:ext cx="2133600" cy="365125"/>
          </a:xfrm>
        </p:spPr>
        <p:txBody>
          <a:bodyPr/>
          <a:lstStyle/>
          <a:p>
            <a:fld id="{109DC32C-A322-4FAC-BC31-042D1693723D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64704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/>
              <a:t>Wildcards</a:t>
            </a:r>
            <a:endParaRPr lang="pt-BR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39718" y="1650723"/>
            <a:ext cx="3947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Casa/1/</a:t>
            </a:r>
            <a:r>
              <a:rPr lang="pt-BR" sz="3200" dirty="0">
                <a:solidFill>
                  <a:srgbClr val="FF0000"/>
                </a:solidFill>
              </a:rPr>
              <a:t>+</a:t>
            </a:r>
            <a:r>
              <a:rPr lang="pt-BR" sz="3200" dirty="0"/>
              <a:t>/temperatura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11760" y="3066590"/>
            <a:ext cx="4383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Casa/1/sala/temperatura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06060" y="3562918"/>
            <a:ext cx="5002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Casa/1/cozinha/temperatura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80516" y="4080411"/>
            <a:ext cx="5073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Casa/2/quarto1/temperatura</a:t>
            </a:r>
          </a:p>
        </p:txBody>
      </p:sp>
    </p:spTree>
    <p:extLst>
      <p:ext uri="{BB962C8B-B14F-4D97-AF65-F5344CB8AC3E}">
        <p14:creationId xmlns:p14="http://schemas.microsoft.com/office/powerpoint/2010/main" val="386022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o-ppt-unisinos-sem-slogan" id="{5DD90D44-84D3-4BB3-BA85-32091A0C1BF7}" vid="{4D07B105-7F0B-4BA1-B81D-229467B7BF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2122</TotalTime>
  <Words>190</Words>
  <Application>Microsoft Office PowerPoint</Application>
  <PresentationFormat>Apresentação na tela (4:3)</PresentationFormat>
  <Paragraphs>58</Paragraphs>
  <Slides>11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do Office</vt:lpstr>
      <vt:lpstr>Apresentação do PowerPoint</vt:lpstr>
      <vt:lpstr>Hardware</vt:lpstr>
      <vt:lpstr>Hardware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Seminario Protocolos Redes MQTT</dc:title>
  <dc:creator>Armando Leopoldo Keller</dc:creator>
  <cp:keywords>MQTT;IOT</cp:keywords>
  <cp:lastModifiedBy>Jean Schmith</cp:lastModifiedBy>
  <cp:revision>30</cp:revision>
  <dcterms:created xsi:type="dcterms:W3CDTF">2012-07-02T16:25:18Z</dcterms:created>
  <dcterms:modified xsi:type="dcterms:W3CDTF">2019-10-17T19:37:00Z</dcterms:modified>
</cp:coreProperties>
</file>