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63E8-25F0-487D-880C-80FACE57307E}" type="datetimeFigureOut">
              <a:rPr lang="fr-FR" smtClean="0"/>
              <a:t>27/10/2016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DD91-11F9-48EC-9FB5-478610E2A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86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63E8-25F0-487D-880C-80FACE57307E}" type="datetimeFigureOut">
              <a:rPr lang="fr-FR" smtClean="0"/>
              <a:t>27/10/2016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DD91-11F9-48EC-9FB5-478610E2AC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6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68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blakheat</dc:creator>
  <cp:lastModifiedBy>blakheat</cp:lastModifiedBy>
  <cp:revision>1</cp:revision>
  <dcterms:created xsi:type="dcterms:W3CDTF">2016-10-27T09:54:13Z</dcterms:created>
  <dcterms:modified xsi:type="dcterms:W3CDTF">2016-10-27T09:54:13Z</dcterms:modified>
</cp:coreProperties>
</file>