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32405638" cy="4320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C2F61-49E6-43A4-9801-FFEE6D0153BD}" v="4532" dt="2022-06-05T21:59:22.073"/>
    <p1510:client id="{CD89BF59-F23D-463C-952A-4B82E41E46B4}" v="5193" dt="2022-06-05T22:04:2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28" y="-7784"/>
      </p:cViewPr>
      <p:guideLst>
        <p:guide orient="horz" pos="13608"/>
        <p:guide pos="102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Fernando Rodrigues dos Santos" userId="710cffa4-02db-4589-b095-47b5d67d97a2" providerId="ADAL" clId="{8F09C876-96B9-4121-9DE4-1B8EC6474C21}"/>
    <pc:docChg chg="modSld">
      <pc:chgData name="Caio Fernando Rodrigues dos Santos" userId="710cffa4-02db-4589-b095-47b5d67d97a2" providerId="ADAL" clId="{8F09C876-96B9-4121-9DE4-1B8EC6474C21}" dt="2019-11-14T14:33:03.856" v="12" actId="14100"/>
      <pc:docMkLst>
        <pc:docMk/>
      </pc:docMkLst>
      <pc:sldChg chg="modSp">
        <pc:chgData name="Caio Fernando Rodrigues dos Santos" userId="710cffa4-02db-4589-b095-47b5d67d97a2" providerId="ADAL" clId="{8F09C876-96B9-4121-9DE4-1B8EC6474C21}" dt="2019-11-14T14:33:03.856" v="12" actId="14100"/>
        <pc:sldMkLst>
          <pc:docMk/>
          <pc:sldMk cId="2560634164" sldId="256"/>
        </pc:sldMkLst>
        <pc:spChg chg="mod">
          <ac:chgData name="Caio Fernando Rodrigues dos Santos" userId="710cffa4-02db-4589-b095-47b5d67d97a2" providerId="ADAL" clId="{8F09C876-96B9-4121-9DE4-1B8EC6474C21}" dt="2019-11-14T13:00:11.890" v="11" actId="20577"/>
          <ac:spMkLst>
            <pc:docMk/>
            <pc:sldMk cId="2560634164" sldId="256"/>
            <ac:spMk id="14" creationId="{00000000-0000-0000-0000-000000000000}"/>
          </ac:spMkLst>
        </pc:spChg>
        <pc:picChg chg="mod">
          <ac:chgData name="Caio Fernando Rodrigues dos Santos" userId="710cffa4-02db-4589-b095-47b5d67d97a2" providerId="ADAL" clId="{8F09C876-96B9-4121-9DE4-1B8EC6474C21}" dt="2019-11-14T14:33:03.856" v="12" actId="14100"/>
          <ac:picMkLst>
            <pc:docMk/>
            <pc:sldMk cId="2560634164" sldId="256"/>
            <ac:picMk id="10" creationId="{75A54881-2565-4229-8C97-3469D7AB1B49}"/>
          </ac:picMkLst>
        </pc:picChg>
      </pc:sldChg>
    </pc:docChg>
  </pc:docChgLst>
  <pc:docChgLst>
    <pc:chgData name="Fabricio Neri Lima" userId="f533193c-963e-4365-b610-474bd22c395a" providerId="ADAL" clId="{0D2C2F61-49E6-43A4-9801-FFEE6D0153BD}"/>
    <pc:docChg chg="undo redo custSel addSld modSld">
      <pc:chgData name="Fabricio Neri Lima" userId="f533193c-963e-4365-b610-474bd22c395a" providerId="ADAL" clId="{0D2C2F61-49E6-43A4-9801-FFEE6D0153BD}" dt="2022-06-05T21:59:22.073" v="4511" actId="255"/>
      <pc:docMkLst>
        <pc:docMk/>
      </pc:docMkLst>
      <pc:sldChg chg="addSp delSp modSp mod">
        <pc:chgData name="Fabricio Neri Lima" userId="f533193c-963e-4365-b610-474bd22c395a" providerId="ADAL" clId="{0D2C2F61-49E6-43A4-9801-FFEE6D0153BD}" dt="2022-06-05T21:59:22.073" v="4511" actId="255"/>
        <pc:sldMkLst>
          <pc:docMk/>
          <pc:sldMk cId="2560634164" sldId="256"/>
        </pc:sldMkLst>
        <pc:spChg chg="add mod">
          <ac:chgData name="Fabricio Neri Lima" userId="f533193c-963e-4365-b610-474bd22c395a" providerId="ADAL" clId="{0D2C2F61-49E6-43A4-9801-FFEE6D0153BD}" dt="2022-06-05T21:48:47.322" v="3928" actId="1076"/>
          <ac:spMkLst>
            <pc:docMk/>
            <pc:sldMk cId="2560634164" sldId="256"/>
            <ac:spMk id="11" creationId="{8BB8C9C0-B863-519A-766B-0F7D328ED0EA}"/>
          </ac:spMkLst>
        </pc:spChg>
        <pc:spChg chg="mod">
          <ac:chgData name="Fabricio Neri Lima" userId="f533193c-963e-4365-b610-474bd22c395a" providerId="ADAL" clId="{0D2C2F61-49E6-43A4-9801-FFEE6D0153BD}" dt="2022-06-05T20:10:25.772" v="675" actId="20577"/>
          <ac:spMkLst>
            <pc:docMk/>
            <pc:sldMk cId="2560634164" sldId="256"/>
            <ac:spMk id="14" creationId="{00000000-0000-0000-0000-000000000000}"/>
          </ac:spMkLst>
        </pc:spChg>
        <pc:spChg chg="mod">
          <ac:chgData name="Fabricio Neri Lima" userId="f533193c-963e-4365-b610-474bd22c395a" providerId="ADAL" clId="{0D2C2F61-49E6-43A4-9801-FFEE6D0153BD}" dt="2022-06-05T20:52:07.188" v="2348" actId="164"/>
          <ac:spMkLst>
            <pc:docMk/>
            <pc:sldMk cId="2560634164" sldId="256"/>
            <ac:spMk id="15" creationId="{779408FF-EE52-DB93-EBE8-4E3AE47A3997}"/>
          </ac:spMkLst>
        </pc:spChg>
        <pc:spChg chg="add del">
          <ac:chgData name="Fabricio Neri Lima" userId="f533193c-963e-4365-b610-474bd22c395a" providerId="ADAL" clId="{0D2C2F61-49E6-43A4-9801-FFEE6D0153BD}" dt="2022-06-05T20:59:17.219" v="2584" actId="22"/>
          <ac:spMkLst>
            <pc:docMk/>
            <pc:sldMk cId="2560634164" sldId="256"/>
            <ac:spMk id="17" creationId="{3AAD09D2-0FA1-4168-EF84-82480DB0BAF6}"/>
          </ac:spMkLst>
        </pc:spChg>
        <pc:spChg chg="add del">
          <ac:chgData name="Fabricio Neri Lima" userId="f533193c-963e-4365-b610-474bd22c395a" providerId="ADAL" clId="{0D2C2F61-49E6-43A4-9801-FFEE6D0153BD}" dt="2022-06-05T20:59:24.208" v="2588" actId="22"/>
          <ac:spMkLst>
            <pc:docMk/>
            <pc:sldMk cId="2560634164" sldId="256"/>
            <ac:spMk id="19" creationId="{0F8A1457-7608-FE43-88AC-1EB792E76176}"/>
          </ac:spMkLst>
        </pc:spChg>
        <pc:spChg chg="add mod">
          <ac:chgData name="Fabricio Neri Lima" userId="f533193c-963e-4365-b610-474bd22c395a" providerId="ADAL" clId="{0D2C2F61-49E6-43A4-9801-FFEE6D0153BD}" dt="2022-06-05T21:49:09.128" v="3933" actId="1076"/>
          <ac:spMkLst>
            <pc:docMk/>
            <pc:sldMk cId="2560634164" sldId="256"/>
            <ac:spMk id="19" creationId="{38874719-C0C6-ADB8-B44A-040D6F1F41A1}"/>
          </ac:spMkLst>
        </pc:spChg>
        <pc:spChg chg="add del">
          <ac:chgData name="Fabricio Neri Lima" userId="f533193c-963e-4365-b610-474bd22c395a" providerId="ADAL" clId="{0D2C2F61-49E6-43A4-9801-FFEE6D0153BD}" dt="2022-06-05T20:59:29.537" v="2594" actId="22"/>
          <ac:spMkLst>
            <pc:docMk/>
            <pc:sldMk cId="2560634164" sldId="256"/>
            <ac:spMk id="21" creationId="{8402D7CE-DB8B-7710-47C3-2A6BDB858E01}"/>
          </ac:spMkLst>
        </pc:spChg>
        <pc:spChg chg="mod">
          <ac:chgData name="Fabricio Neri Lima" userId="f533193c-963e-4365-b610-474bd22c395a" providerId="ADAL" clId="{0D2C2F61-49E6-43A4-9801-FFEE6D0153BD}" dt="2022-06-05T21:52:09.949" v="4124" actId="20577"/>
          <ac:spMkLst>
            <pc:docMk/>
            <pc:sldMk cId="2560634164" sldId="256"/>
            <ac:spMk id="22" creationId="{00000000-0000-0000-0000-000000000000}"/>
          </ac:spMkLst>
        </pc:spChg>
        <pc:spChg chg="add del mod">
          <ac:chgData name="Fabricio Neri Lima" userId="f533193c-963e-4365-b610-474bd22c395a" providerId="ADAL" clId="{0D2C2F61-49E6-43A4-9801-FFEE6D0153BD}" dt="2022-06-05T20:59:56.634" v="2604" actId="478"/>
          <ac:spMkLst>
            <pc:docMk/>
            <pc:sldMk cId="2560634164" sldId="256"/>
            <ac:spMk id="23" creationId="{F546E31A-2590-19FA-2476-E9F7451CBB01}"/>
          </ac:spMkLst>
        </pc:spChg>
        <pc:spChg chg="mod">
          <ac:chgData name="Fabricio Neri Lima" userId="f533193c-963e-4365-b610-474bd22c395a" providerId="ADAL" clId="{0D2C2F61-49E6-43A4-9801-FFEE6D0153BD}" dt="2022-06-05T21:59:22.073" v="4511" actId="255"/>
          <ac:spMkLst>
            <pc:docMk/>
            <pc:sldMk cId="2560634164" sldId="256"/>
            <ac:spMk id="24" creationId="{00000000-0000-0000-0000-000000000000}"/>
          </ac:spMkLst>
        </pc:spChg>
        <pc:spChg chg="add del">
          <ac:chgData name="Fabricio Neri Lima" userId="f533193c-963e-4365-b610-474bd22c395a" providerId="ADAL" clId="{0D2C2F61-49E6-43A4-9801-FFEE6D0153BD}" dt="2022-06-05T21:00:04.447" v="2606" actId="478"/>
          <ac:spMkLst>
            <pc:docMk/>
            <pc:sldMk cId="2560634164" sldId="256"/>
            <ac:spMk id="25" creationId="{6ACECE8B-F1AE-0C54-A521-09DA89E76DD5}"/>
          </ac:spMkLst>
        </pc:spChg>
        <pc:spChg chg="add mod">
          <ac:chgData name="Fabricio Neri Lima" userId="f533193c-963e-4365-b610-474bd22c395a" providerId="ADAL" clId="{0D2C2F61-49E6-43A4-9801-FFEE6D0153BD}" dt="2022-06-05T21:49:09.128" v="3933" actId="1076"/>
          <ac:spMkLst>
            <pc:docMk/>
            <pc:sldMk cId="2560634164" sldId="256"/>
            <ac:spMk id="25" creationId="{DE1A9971-0ED3-200B-9FF0-8F8C85B33915}"/>
          </ac:spMkLst>
        </pc:spChg>
        <pc:spChg chg="add del mod">
          <ac:chgData name="Fabricio Neri Lima" userId="f533193c-963e-4365-b610-474bd22c395a" providerId="ADAL" clId="{0D2C2F61-49E6-43A4-9801-FFEE6D0153BD}" dt="2022-06-05T21:00:42.195" v="2611" actId="478"/>
          <ac:spMkLst>
            <pc:docMk/>
            <pc:sldMk cId="2560634164" sldId="256"/>
            <ac:spMk id="27" creationId="{4748B12E-C8B2-C279-DDA4-B48189104ABB}"/>
          </ac:spMkLst>
        </pc:spChg>
        <pc:spChg chg="mod">
          <ac:chgData name="Fabricio Neri Lima" userId="f533193c-963e-4365-b610-474bd22c395a" providerId="ADAL" clId="{0D2C2F61-49E6-43A4-9801-FFEE6D0153BD}" dt="2022-06-05T21:48:55.704" v="3930" actId="1076"/>
          <ac:spMkLst>
            <pc:docMk/>
            <pc:sldMk cId="2560634164" sldId="256"/>
            <ac:spMk id="30" creationId="{A209AF8C-6111-AA6C-1FBD-CF44F2D385C0}"/>
          </ac:spMkLst>
        </pc:spChg>
        <pc:spChg chg="add mod">
          <ac:chgData name="Fabricio Neri Lima" userId="f533193c-963e-4365-b610-474bd22c395a" providerId="ADAL" clId="{0D2C2F61-49E6-43A4-9801-FFEE6D0153BD}" dt="2022-06-05T21:52:49.314" v="4190" actId="164"/>
          <ac:spMkLst>
            <pc:docMk/>
            <pc:sldMk cId="2560634164" sldId="256"/>
            <ac:spMk id="31" creationId="{57C59309-0CE5-0441-0E9C-D38A2438AE83}"/>
          </ac:spMkLst>
        </pc:spChg>
        <pc:spChg chg="add mod">
          <ac:chgData name="Fabricio Neri Lima" userId="f533193c-963e-4365-b610-474bd22c395a" providerId="ADAL" clId="{0D2C2F61-49E6-43A4-9801-FFEE6D0153BD}" dt="2022-06-05T21:58:46.419" v="4504" actId="571"/>
          <ac:spMkLst>
            <pc:docMk/>
            <pc:sldMk cId="2560634164" sldId="256"/>
            <ac:spMk id="33" creationId="{8CA6AE1C-234B-806B-6E45-91EF5E5FF89D}"/>
          </ac:spMkLst>
        </pc:spChg>
        <pc:spChg chg="mod">
          <ac:chgData name="Fabricio Neri Lima" userId="f533193c-963e-4365-b610-474bd22c395a" providerId="ADAL" clId="{0D2C2F61-49E6-43A4-9801-FFEE6D0153BD}" dt="2022-06-05T21:58:46.419" v="4504" actId="571"/>
          <ac:spMkLst>
            <pc:docMk/>
            <pc:sldMk cId="2560634164" sldId="256"/>
            <ac:spMk id="39" creationId="{A6A94E3A-48EA-99FC-4322-0914801BE327}"/>
          </ac:spMkLst>
        </pc:spChg>
        <pc:spChg chg="mod">
          <ac:chgData name="Fabricio Neri Lima" userId="f533193c-963e-4365-b610-474bd22c395a" providerId="ADAL" clId="{0D2C2F61-49E6-43A4-9801-FFEE6D0153BD}" dt="2022-06-05T21:59:00.452" v="4506" actId="164"/>
          <ac:spMkLst>
            <pc:docMk/>
            <pc:sldMk cId="2560634164" sldId="256"/>
            <ac:spMk id="43" creationId="{C6A9985B-1A88-C987-A25F-0498D40E361E}"/>
          </ac:spMkLst>
        </pc:spChg>
        <pc:spChg chg="mod">
          <ac:chgData name="Fabricio Neri Lima" userId="f533193c-963e-4365-b610-474bd22c395a" providerId="ADAL" clId="{0D2C2F61-49E6-43A4-9801-FFEE6D0153BD}" dt="2022-06-05T21:58:41.298" v="4501" actId="164"/>
          <ac:spMkLst>
            <pc:docMk/>
            <pc:sldMk cId="2560634164" sldId="256"/>
            <ac:spMk id="44" creationId="{E848B256-BF63-74A3-7FDF-1310E99946FA}"/>
          </ac:spMkLst>
        </pc:spChg>
        <pc:grpChg chg="add mod">
          <ac:chgData name="Fabricio Neri Lima" userId="f533193c-963e-4365-b610-474bd22c395a" providerId="ADAL" clId="{0D2C2F61-49E6-43A4-9801-FFEE6D0153BD}" dt="2022-06-05T21:48:47.322" v="3928" actId="1076"/>
          <ac:grpSpMkLst>
            <pc:docMk/>
            <pc:sldMk cId="2560634164" sldId="256"/>
            <ac:grpSpMk id="2" creationId="{882220DF-3EFE-E885-5713-FADD9455C23C}"/>
          </ac:grpSpMkLst>
        </pc:grpChg>
        <pc:grpChg chg="add mod">
          <ac:chgData name="Fabricio Neri Lima" userId="f533193c-963e-4365-b610-474bd22c395a" providerId="ADAL" clId="{0D2C2F61-49E6-43A4-9801-FFEE6D0153BD}" dt="2022-06-05T21:49:09.128" v="3933" actId="1076"/>
          <ac:grpSpMkLst>
            <pc:docMk/>
            <pc:sldMk cId="2560634164" sldId="256"/>
            <ac:grpSpMk id="4" creationId="{B1B32D1F-D4CB-D444-F74E-4FABFC9AA15E}"/>
          </ac:grpSpMkLst>
        </pc:grpChg>
        <pc:grpChg chg="add mod">
          <ac:chgData name="Fabricio Neri Lima" userId="f533193c-963e-4365-b610-474bd22c395a" providerId="ADAL" clId="{0D2C2F61-49E6-43A4-9801-FFEE6D0153BD}" dt="2022-06-05T21:49:09.128" v="3933" actId="1076"/>
          <ac:grpSpMkLst>
            <pc:docMk/>
            <pc:sldMk cId="2560634164" sldId="256"/>
            <ac:grpSpMk id="5" creationId="{CCE6BCC2-566B-9863-20B0-E433F5579AA7}"/>
          </ac:grpSpMkLst>
        </pc:grpChg>
        <pc:grpChg chg="add mod">
          <ac:chgData name="Fabricio Neri Lima" userId="f533193c-963e-4365-b610-474bd22c395a" providerId="ADAL" clId="{0D2C2F61-49E6-43A4-9801-FFEE6D0153BD}" dt="2022-06-05T21:59:07.641" v="4509" actId="164"/>
          <ac:grpSpMkLst>
            <pc:docMk/>
            <pc:sldMk cId="2560634164" sldId="256"/>
            <ac:grpSpMk id="6" creationId="{1E0B3108-6C90-8039-B894-94E6001A54FC}"/>
          </ac:grpSpMkLst>
        </pc:grpChg>
        <pc:grpChg chg="add mod">
          <ac:chgData name="Fabricio Neri Lima" userId="f533193c-963e-4365-b610-474bd22c395a" providerId="ADAL" clId="{0D2C2F61-49E6-43A4-9801-FFEE6D0153BD}" dt="2022-06-05T21:49:09.128" v="3933" actId="1076"/>
          <ac:grpSpMkLst>
            <pc:docMk/>
            <pc:sldMk cId="2560634164" sldId="256"/>
            <ac:grpSpMk id="7" creationId="{4B0FF81B-01CC-E335-BDCE-6493622C82A0}"/>
          </ac:grpSpMkLst>
        </pc:grpChg>
        <pc:grpChg chg="add mod">
          <ac:chgData name="Fabricio Neri Lima" userId="f533193c-963e-4365-b610-474bd22c395a" providerId="ADAL" clId="{0D2C2F61-49E6-43A4-9801-FFEE6D0153BD}" dt="2022-06-05T21:52:49.314" v="4190" actId="164"/>
          <ac:grpSpMkLst>
            <pc:docMk/>
            <pc:sldMk cId="2560634164" sldId="256"/>
            <ac:grpSpMk id="12" creationId="{796ABC94-503D-5D24-CE1B-2FD521220540}"/>
          </ac:grpSpMkLst>
        </pc:grpChg>
        <pc:grpChg chg="add mod">
          <ac:chgData name="Fabricio Neri Lima" userId="f533193c-963e-4365-b610-474bd22c395a" providerId="ADAL" clId="{0D2C2F61-49E6-43A4-9801-FFEE6D0153BD}" dt="2022-06-05T21:58:42.774" v="4502" actId="1076"/>
          <ac:grpSpMkLst>
            <pc:docMk/>
            <pc:sldMk cId="2560634164" sldId="256"/>
            <ac:grpSpMk id="17" creationId="{632D13A1-B967-8A2D-0B2F-C922EE1152E3}"/>
          </ac:grpSpMkLst>
        </pc:grpChg>
        <pc:grpChg chg="add mod">
          <ac:chgData name="Fabricio Neri Lima" userId="f533193c-963e-4365-b610-474bd22c395a" providerId="ADAL" clId="{0D2C2F61-49E6-43A4-9801-FFEE6D0153BD}" dt="2022-06-05T21:59:07.641" v="4509" actId="164"/>
          <ac:grpSpMkLst>
            <pc:docMk/>
            <pc:sldMk cId="2560634164" sldId="256"/>
            <ac:grpSpMk id="18" creationId="{17C1BFED-3758-3FC5-B46F-20405B566677}"/>
          </ac:grpSpMkLst>
        </pc:grpChg>
        <pc:grpChg chg="add mod">
          <ac:chgData name="Fabricio Neri Lima" userId="f533193c-963e-4365-b610-474bd22c395a" providerId="ADAL" clId="{0D2C2F61-49E6-43A4-9801-FFEE6D0153BD}" dt="2022-06-05T21:59:07.641" v="4509" actId="164"/>
          <ac:grpSpMkLst>
            <pc:docMk/>
            <pc:sldMk cId="2560634164" sldId="256"/>
            <ac:grpSpMk id="20" creationId="{18AFD67D-704D-8FE4-11F7-AED0BF4DD1F9}"/>
          </ac:grpSpMkLst>
        </pc:grpChg>
        <pc:grpChg chg="mod">
          <ac:chgData name="Fabricio Neri Lima" userId="f533193c-963e-4365-b610-474bd22c395a" providerId="ADAL" clId="{0D2C2F61-49E6-43A4-9801-FFEE6D0153BD}" dt="2022-06-05T21:48:55.704" v="3930" actId="1076"/>
          <ac:grpSpMkLst>
            <pc:docMk/>
            <pc:sldMk cId="2560634164" sldId="256"/>
            <ac:grpSpMk id="28" creationId="{371CC574-1052-95F3-47C0-1838921DAF57}"/>
          </ac:grpSpMkLst>
        </pc:grpChg>
        <pc:grpChg chg="add mod">
          <ac:chgData name="Fabricio Neri Lima" userId="f533193c-963e-4365-b610-474bd22c395a" providerId="ADAL" clId="{0D2C2F61-49E6-43A4-9801-FFEE6D0153BD}" dt="2022-06-05T21:58:46.419" v="4504" actId="571"/>
          <ac:grpSpMkLst>
            <pc:docMk/>
            <pc:sldMk cId="2560634164" sldId="256"/>
            <ac:grpSpMk id="35" creationId="{2423D5EF-6849-0DCB-5244-F682EDF759D1}"/>
          </ac:grpSpMkLst>
        </pc:grpChg>
        <pc:graphicFrameChg chg="del mod">
          <ac:chgData name="Fabricio Neri Lima" userId="f533193c-963e-4365-b610-474bd22c395a" providerId="ADAL" clId="{0D2C2F61-49E6-43A4-9801-FFEE6D0153BD}" dt="2022-06-05T18:55:23.035" v="33" actId="478"/>
          <ac:graphicFrameMkLst>
            <pc:docMk/>
            <pc:sldMk cId="2560634164" sldId="256"/>
            <ac:graphicFrameMk id="4" creationId="{4DC18088-B980-4F7E-8B43-70D199CB593F}"/>
          </ac:graphicFrameMkLst>
        </pc:graphicFrameChg>
        <pc:graphicFrameChg chg="del">
          <ac:chgData name="Fabricio Neri Lima" userId="f533193c-963e-4365-b610-474bd22c395a" providerId="ADAL" clId="{0D2C2F61-49E6-43A4-9801-FFEE6D0153BD}" dt="2022-06-05T18:57:18.697" v="46" actId="478"/>
          <ac:graphicFrameMkLst>
            <pc:docMk/>
            <pc:sldMk cId="2560634164" sldId="256"/>
            <ac:graphicFrameMk id="5" creationId="{6BA05E01-4704-4E16-B319-B2D528921EBE}"/>
          </ac:graphicFrameMkLst>
        </pc:graphicFrameChg>
        <pc:graphicFrameChg chg="del">
          <ac:chgData name="Fabricio Neri Lima" userId="f533193c-963e-4365-b610-474bd22c395a" providerId="ADAL" clId="{0D2C2F61-49E6-43A4-9801-FFEE6D0153BD}" dt="2022-06-05T18:58:00.082" v="69" actId="478"/>
          <ac:graphicFrameMkLst>
            <pc:docMk/>
            <pc:sldMk cId="2560634164" sldId="256"/>
            <ac:graphicFrameMk id="8" creationId="{60D6B921-C931-444F-9A6F-9B5DC46C594A}"/>
          </ac:graphicFrameMkLst>
        </pc:graphicFrameChg>
        <pc:picChg chg="mod">
          <ac:chgData name="Fabricio Neri Lima" userId="f533193c-963e-4365-b610-474bd22c395a" providerId="ADAL" clId="{0D2C2F61-49E6-43A4-9801-FFEE6D0153BD}" dt="2022-06-05T20:52:07.188" v="2348" actId="164"/>
          <ac:picMkLst>
            <pc:docMk/>
            <pc:sldMk cId="2560634164" sldId="256"/>
            <ac:picMk id="3" creationId="{858BB72E-43C6-CE5B-5FA0-C1C935C1FC4B}"/>
          </ac:picMkLst>
        </pc:picChg>
        <pc:picChg chg="add mod">
          <ac:chgData name="Fabricio Neri Lima" userId="f533193c-963e-4365-b610-474bd22c395a" providerId="ADAL" clId="{0D2C2F61-49E6-43A4-9801-FFEE6D0153BD}" dt="2022-06-05T21:52:49.314" v="4190" actId="164"/>
          <ac:picMkLst>
            <pc:docMk/>
            <pc:sldMk cId="2560634164" sldId="256"/>
            <ac:picMk id="9" creationId="{BD1F57A9-A7B7-0A37-23BE-7FECE1CFF7DB}"/>
          </ac:picMkLst>
        </pc:picChg>
        <pc:picChg chg="mod">
          <ac:chgData name="Fabricio Neri Lima" userId="f533193c-963e-4365-b610-474bd22c395a" providerId="ADAL" clId="{0D2C2F61-49E6-43A4-9801-FFEE6D0153BD}" dt="2022-06-05T21:58:41.298" v="4501" actId="164"/>
          <ac:picMkLst>
            <pc:docMk/>
            <pc:sldMk cId="2560634164" sldId="256"/>
            <ac:picMk id="13" creationId="{28477272-88D4-5AE2-E90C-9965FE2FB6D2}"/>
          </ac:picMkLst>
        </pc:picChg>
        <pc:picChg chg="mod">
          <ac:chgData name="Fabricio Neri Lima" userId="f533193c-963e-4365-b610-474bd22c395a" providerId="ADAL" clId="{0D2C2F61-49E6-43A4-9801-FFEE6D0153BD}" dt="2022-06-05T21:48:55.704" v="3930" actId="1076"/>
          <ac:picMkLst>
            <pc:docMk/>
            <pc:sldMk cId="2560634164" sldId="256"/>
            <ac:picMk id="29" creationId="{A5DA4206-2F7B-D590-D8AB-0392BA49914A}"/>
          </ac:picMkLst>
        </pc:picChg>
        <pc:picChg chg="mod">
          <ac:chgData name="Fabricio Neri Lima" userId="f533193c-963e-4365-b610-474bd22c395a" providerId="ADAL" clId="{0D2C2F61-49E6-43A4-9801-FFEE6D0153BD}" dt="2022-06-05T21:58:41.298" v="4501" actId="164"/>
          <ac:picMkLst>
            <pc:docMk/>
            <pc:sldMk cId="2560634164" sldId="256"/>
            <ac:picMk id="34" creationId="{0678F5AC-36F2-71FB-67AA-7A5283B3E559}"/>
          </ac:picMkLst>
        </pc:picChg>
        <pc:picChg chg="mod">
          <ac:chgData name="Fabricio Neri Lima" userId="f533193c-963e-4365-b610-474bd22c395a" providerId="ADAL" clId="{0D2C2F61-49E6-43A4-9801-FFEE6D0153BD}" dt="2022-06-05T21:59:00.452" v="4506" actId="164"/>
          <ac:picMkLst>
            <pc:docMk/>
            <pc:sldMk cId="2560634164" sldId="256"/>
            <ac:picMk id="36" creationId="{B7954CDA-4694-73D7-CD22-3B4D662E388C}"/>
          </ac:picMkLst>
        </pc:picChg>
        <pc:picChg chg="mod">
          <ac:chgData name="Fabricio Neri Lima" userId="f533193c-963e-4365-b610-474bd22c395a" providerId="ADAL" clId="{0D2C2F61-49E6-43A4-9801-FFEE6D0153BD}" dt="2022-06-05T21:58:46.419" v="4504" actId="571"/>
          <ac:picMkLst>
            <pc:docMk/>
            <pc:sldMk cId="2560634164" sldId="256"/>
            <ac:picMk id="37" creationId="{7045CE13-8B5F-F3A0-378B-880590C3B2DC}"/>
          </ac:picMkLst>
        </pc:picChg>
        <pc:picChg chg="mod">
          <ac:chgData name="Fabricio Neri Lima" userId="f533193c-963e-4365-b610-474bd22c395a" providerId="ADAL" clId="{0D2C2F61-49E6-43A4-9801-FFEE6D0153BD}" dt="2022-06-05T21:58:46.419" v="4504" actId="571"/>
          <ac:picMkLst>
            <pc:docMk/>
            <pc:sldMk cId="2560634164" sldId="256"/>
            <ac:picMk id="38" creationId="{B63CE2A2-F11D-3A4F-050D-78295573D42C}"/>
          </ac:picMkLst>
        </pc:picChg>
        <pc:picChg chg="add mod">
          <ac:chgData name="Fabricio Neri Lima" userId="f533193c-963e-4365-b610-474bd22c395a" providerId="ADAL" clId="{0D2C2F61-49E6-43A4-9801-FFEE6D0153BD}" dt="2022-06-05T21:48:47.322" v="3928" actId="1076"/>
          <ac:picMkLst>
            <pc:docMk/>
            <pc:sldMk cId="2560634164" sldId="256"/>
            <ac:picMk id="1026" creationId="{7BCA6937-31B7-301E-1982-EEAF2C617DE1}"/>
          </ac:picMkLst>
        </pc:picChg>
        <pc:picChg chg="add mod">
          <ac:chgData name="Fabricio Neri Lima" userId="f533193c-963e-4365-b610-474bd22c395a" providerId="ADAL" clId="{0D2C2F61-49E6-43A4-9801-FFEE6D0153BD}" dt="2022-06-05T21:49:09.128" v="3933" actId="1076"/>
          <ac:picMkLst>
            <pc:docMk/>
            <pc:sldMk cId="2560634164" sldId="256"/>
            <ac:picMk id="3074" creationId="{6DBF1320-9F56-16DC-D4CE-D02A9BBDCB5C}"/>
          </ac:picMkLst>
        </pc:picChg>
        <pc:picChg chg="add mod">
          <ac:chgData name="Fabricio Neri Lima" userId="f533193c-963e-4365-b610-474bd22c395a" providerId="ADAL" clId="{0D2C2F61-49E6-43A4-9801-FFEE6D0153BD}" dt="2022-06-05T21:49:09.128" v="3933" actId="1076"/>
          <ac:picMkLst>
            <pc:docMk/>
            <pc:sldMk cId="2560634164" sldId="256"/>
            <ac:picMk id="3076" creationId="{9A8D5CB3-AFA8-BF16-2286-AD8C71C8BFBD}"/>
          </ac:picMkLst>
        </pc:picChg>
        <pc:picChg chg="add del">
          <ac:chgData name="Fabricio Neri Lima" userId="f533193c-963e-4365-b610-474bd22c395a" providerId="ADAL" clId="{0D2C2F61-49E6-43A4-9801-FFEE6D0153BD}" dt="2022-06-05T21:44:39.992" v="3694" actId="478"/>
          <ac:picMkLst>
            <pc:docMk/>
            <pc:sldMk cId="2560634164" sldId="256"/>
            <ac:picMk id="3078" creationId="{B212CB2C-FEAC-A522-7C65-96E402141CCA}"/>
          </ac:picMkLst>
        </pc:picChg>
      </pc:sldChg>
      <pc:sldChg chg="addSp modSp add mod">
        <pc:chgData name="Fabricio Neri Lima" userId="f533193c-963e-4365-b610-474bd22c395a" providerId="ADAL" clId="{0D2C2F61-49E6-43A4-9801-FFEE6D0153BD}" dt="2022-06-05T21:16:19.295" v="2895" actId="20577"/>
        <pc:sldMkLst>
          <pc:docMk/>
          <pc:sldMk cId="4217627061" sldId="257"/>
        </pc:sldMkLst>
        <pc:spChg chg="mod">
          <ac:chgData name="Fabricio Neri Lima" userId="f533193c-963e-4365-b610-474bd22c395a" providerId="ADAL" clId="{0D2C2F61-49E6-43A4-9801-FFEE6D0153BD}" dt="2022-06-05T21:14:34.567" v="2871" actId="1076"/>
          <ac:spMkLst>
            <pc:docMk/>
            <pc:sldMk cId="4217627061" sldId="257"/>
            <ac:spMk id="11" creationId="{8BB8C9C0-B863-519A-766B-0F7D328ED0EA}"/>
          </ac:spMkLst>
        </pc:spChg>
        <pc:spChg chg="add mod">
          <ac:chgData name="Fabricio Neri Lima" userId="f533193c-963e-4365-b610-474bd22c395a" providerId="ADAL" clId="{0D2C2F61-49E6-43A4-9801-FFEE6D0153BD}" dt="2022-06-05T21:14:50.367" v="2886" actId="1076"/>
          <ac:spMkLst>
            <pc:docMk/>
            <pc:sldMk cId="4217627061" sldId="257"/>
            <ac:spMk id="17" creationId="{1D68B2B7-F505-06BE-3725-9807F9B8EFFB}"/>
          </ac:spMkLst>
        </pc:spChg>
        <pc:spChg chg="mod">
          <ac:chgData name="Fabricio Neri Lima" userId="f533193c-963e-4365-b610-474bd22c395a" providerId="ADAL" clId="{0D2C2F61-49E6-43A4-9801-FFEE6D0153BD}" dt="2022-06-05T21:16:19.295" v="2895" actId="20577"/>
          <ac:spMkLst>
            <pc:docMk/>
            <pc:sldMk cId="4217627061" sldId="257"/>
            <ac:spMk id="22" creationId="{00000000-0000-0000-0000-000000000000}"/>
          </ac:spMkLst>
        </pc:spChg>
        <pc:spChg chg="mod">
          <ac:chgData name="Fabricio Neri Lima" userId="f533193c-963e-4365-b610-474bd22c395a" providerId="ADAL" clId="{0D2C2F61-49E6-43A4-9801-FFEE6D0153BD}" dt="2022-06-05T21:15:38.298" v="2891" actId="20577"/>
          <ac:spMkLst>
            <pc:docMk/>
            <pc:sldMk cId="4217627061" sldId="257"/>
            <ac:spMk id="24" creationId="{00000000-0000-0000-0000-000000000000}"/>
          </ac:spMkLst>
        </pc:spChg>
        <pc:grpChg chg="mod">
          <ac:chgData name="Fabricio Neri Lima" userId="f533193c-963e-4365-b610-474bd22c395a" providerId="ADAL" clId="{0D2C2F61-49E6-43A4-9801-FFEE6D0153BD}" dt="2022-06-05T21:14:34.567" v="2871" actId="1076"/>
          <ac:grpSpMkLst>
            <pc:docMk/>
            <pc:sldMk cId="4217627061" sldId="257"/>
            <ac:grpSpMk id="2" creationId="{882220DF-3EFE-E885-5713-FADD9455C23C}"/>
          </ac:grpSpMkLst>
        </pc:grpChg>
        <pc:grpChg chg="add mod">
          <ac:chgData name="Fabricio Neri Lima" userId="f533193c-963e-4365-b610-474bd22c395a" providerId="ADAL" clId="{0D2C2F61-49E6-43A4-9801-FFEE6D0153BD}" dt="2022-06-05T21:14:50.367" v="2886" actId="1076"/>
          <ac:grpSpMkLst>
            <pc:docMk/>
            <pc:sldMk cId="4217627061" sldId="257"/>
            <ac:grpSpMk id="4" creationId="{53656127-560E-4096-F350-52C4C06AD7A2}"/>
          </ac:grpSpMkLst>
        </pc:grpChg>
        <pc:picChg chg="mod">
          <ac:chgData name="Fabricio Neri Lima" userId="f533193c-963e-4365-b610-474bd22c395a" providerId="ADAL" clId="{0D2C2F61-49E6-43A4-9801-FFEE6D0153BD}" dt="2022-06-05T21:14:34.567" v="2871" actId="1076"/>
          <ac:picMkLst>
            <pc:docMk/>
            <pc:sldMk cId="4217627061" sldId="257"/>
            <ac:picMk id="1026" creationId="{7BCA6937-31B7-301E-1982-EEAF2C617DE1}"/>
          </ac:picMkLst>
        </pc:picChg>
        <pc:picChg chg="add mod">
          <ac:chgData name="Fabricio Neri Lima" userId="f533193c-963e-4365-b610-474bd22c395a" providerId="ADAL" clId="{0D2C2F61-49E6-43A4-9801-FFEE6D0153BD}" dt="2022-06-05T21:14:50.367" v="2886" actId="1076"/>
          <ac:picMkLst>
            <pc:docMk/>
            <pc:sldMk cId="4217627061" sldId="257"/>
            <ac:picMk id="2050" creationId="{F4543009-51D0-5B3A-64B4-C128928E69AE}"/>
          </ac:picMkLst>
        </pc:picChg>
      </pc:sldChg>
    </pc:docChg>
  </pc:docChgLst>
  <pc:docChgLst>
    <pc:chgData name="Luiza Valezim Augusto Pinto" userId="c77ccfc4-c195-4055-9109-68d2b9cdc473" providerId="ADAL" clId="{CD89BF59-F23D-463C-952A-4B82E41E46B4}"/>
    <pc:docChg chg="undo custSel addSld delSld modSld">
      <pc:chgData name="Luiza Valezim Augusto Pinto" userId="c77ccfc4-c195-4055-9109-68d2b9cdc473" providerId="ADAL" clId="{CD89BF59-F23D-463C-952A-4B82E41E46B4}" dt="2022-06-05T22:04:29.786" v="5188" actId="20577"/>
      <pc:docMkLst>
        <pc:docMk/>
      </pc:docMkLst>
      <pc:sldChg chg="addSp delSp modSp mod">
        <pc:chgData name="Luiza Valezim Augusto Pinto" userId="c77ccfc4-c195-4055-9109-68d2b9cdc473" providerId="ADAL" clId="{CD89BF59-F23D-463C-952A-4B82E41E46B4}" dt="2022-06-05T22:04:29.786" v="5188" actId="20577"/>
        <pc:sldMkLst>
          <pc:docMk/>
          <pc:sldMk cId="2560634164" sldId="256"/>
        </pc:sldMkLst>
        <pc:spChg chg="mod">
          <ac:chgData name="Luiza Valezim Augusto Pinto" userId="c77ccfc4-c195-4055-9109-68d2b9cdc473" providerId="ADAL" clId="{CD89BF59-F23D-463C-952A-4B82E41E46B4}" dt="2022-06-05T20:55:22.700" v="2014" actId="1076"/>
          <ac:spMkLst>
            <pc:docMk/>
            <pc:sldMk cId="2560634164" sldId="256"/>
            <ac:spMk id="11" creationId="{8BB8C9C0-B863-519A-766B-0F7D328ED0EA}"/>
          </ac:spMkLst>
        </pc:spChg>
        <pc:spChg chg="mod">
          <ac:chgData name="Luiza Valezim Augusto Pinto" userId="c77ccfc4-c195-4055-9109-68d2b9cdc473" providerId="ADAL" clId="{CD89BF59-F23D-463C-952A-4B82E41E46B4}" dt="2022-06-05T19:21:27.712" v="105" actId="20577"/>
          <ac:spMkLst>
            <pc:docMk/>
            <pc:sldMk cId="2560634164" sldId="256"/>
            <ac:spMk id="14" creationId="{00000000-0000-0000-0000-000000000000}"/>
          </ac:spMkLst>
        </pc:spChg>
        <pc:spChg chg="add mod">
          <ac:chgData name="Luiza Valezim Augusto Pinto" userId="c77ccfc4-c195-4055-9109-68d2b9cdc473" providerId="ADAL" clId="{CD89BF59-F23D-463C-952A-4B82E41E46B4}" dt="2022-06-05T21:47:25.728" v="5133" actId="1076"/>
          <ac:spMkLst>
            <pc:docMk/>
            <pc:sldMk cId="2560634164" sldId="256"/>
            <ac:spMk id="15" creationId="{779408FF-EE52-DB93-EBE8-4E3AE47A3997}"/>
          </ac:spMkLst>
        </pc:spChg>
        <pc:spChg chg="add del mod">
          <ac:chgData name="Luiza Valezim Augusto Pinto" userId="c77ccfc4-c195-4055-9109-68d2b9cdc473" providerId="ADAL" clId="{CD89BF59-F23D-463C-952A-4B82E41E46B4}" dt="2022-06-05T21:17:54.896" v="3597"/>
          <ac:spMkLst>
            <pc:docMk/>
            <pc:sldMk cId="2560634164" sldId="256"/>
            <ac:spMk id="20" creationId="{6DC39373-1455-7DE8-E998-DFA0424FC03B}"/>
          </ac:spMkLst>
        </pc:spChg>
        <pc:spChg chg="mod">
          <ac:chgData name="Luiza Valezim Augusto Pinto" userId="c77ccfc4-c195-4055-9109-68d2b9cdc473" providerId="ADAL" clId="{CD89BF59-F23D-463C-952A-4B82E41E46B4}" dt="2022-06-05T22:03:39.363" v="5180" actId="20577"/>
          <ac:spMkLst>
            <pc:docMk/>
            <pc:sldMk cId="2560634164" sldId="256"/>
            <ac:spMk id="22" creationId="{00000000-0000-0000-0000-000000000000}"/>
          </ac:spMkLst>
        </pc:spChg>
        <pc:spChg chg="mod">
          <ac:chgData name="Luiza Valezim Augusto Pinto" userId="c77ccfc4-c195-4055-9109-68d2b9cdc473" providerId="ADAL" clId="{CD89BF59-F23D-463C-952A-4B82E41E46B4}" dt="2022-06-05T22:04:29.786" v="5188" actId="20577"/>
          <ac:spMkLst>
            <pc:docMk/>
            <pc:sldMk cId="2560634164" sldId="256"/>
            <ac:spMk id="24" creationId="{00000000-0000-0000-0000-000000000000}"/>
          </ac:spMkLst>
        </pc:spChg>
        <pc:spChg chg="mod">
          <ac:chgData name="Luiza Valezim Augusto Pinto" userId="c77ccfc4-c195-4055-9109-68d2b9cdc473" providerId="ADAL" clId="{CD89BF59-F23D-463C-952A-4B82E41E46B4}" dt="2022-06-05T21:17:52.226" v="3595"/>
          <ac:spMkLst>
            <pc:docMk/>
            <pc:sldMk cId="2560634164" sldId="256"/>
            <ac:spMk id="26" creationId="{D0C878F3-C48A-EA36-3ED7-5498F017BE15}"/>
          </ac:spMkLst>
        </pc:spChg>
        <pc:spChg chg="mod">
          <ac:chgData name="Luiza Valezim Augusto Pinto" userId="c77ccfc4-c195-4055-9109-68d2b9cdc473" providerId="ADAL" clId="{CD89BF59-F23D-463C-952A-4B82E41E46B4}" dt="2022-06-05T21:18:17.701" v="3603" actId="1076"/>
          <ac:spMkLst>
            <pc:docMk/>
            <pc:sldMk cId="2560634164" sldId="256"/>
            <ac:spMk id="30" creationId="{A209AF8C-6111-AA6C-1FBD-CF44F2D385C0}"/>
          </ac:spMkLst>
        </pc:spChg>
        <pc:spChg chg="add mod">
          <ac:chgData name="Luiza Valezim Augusto Pinto" userId="c77ccfc4-c195-4055-9109-68d2b9cdc473" providerId="ADAL" clId="{CD89BF59-F23D-463C-952A-4B82E41E46B4}" dt="2022-06-05T21:46:12.132" v="5058" actId="1076"/>
          <ac:spMkLst>
            <pc:docMk/>
            <pc:sldMk cId="2560634164" sldId="256"/>
            <ac:spMk id="43" creationId="{C6A9985B-1A88-C987-A25F-0498D40E361E}"/>
          </ac:spMkLst>
        </pc:spChg>
        <pc:spChg chg="add mod">
          <ac:chgData name="Luiza Valezim Augusto Pinto" userId="c77ccfc4-c195-4055-9109-68d2b9cdc473" providerId="ADAL" clId="{CD89BF59-F23D-463C-952A-4B82E41E46B4}" dt="2022-06-05T21:47:08.292" v="5130" actId="20577"/>
          <ac:spMkLst>
            <pc:docMk/>
            <pc:sldMk cId="2560634164" sldId="256"/>
            <ac:spMk id="44" creationId="{E848B256-BF63-74A3-7FDF-1310E99946FA}"/>
          </ac:spMkLst>
        </pc:spChg>
        <pc:grpChg chg="mod">
          <ac:chgData name="Luiza Valezim Augusto Pinto" userId="c77ccfc4-c195-4055-9109-68d2b9cdc473" providerId="ADAL" clId="{CD89BF59-F23D-463C-952A-4B82E41E46B4}" dt="2022-06-05T20:55:22.700" v="2014" actId="1076"/>
          <ac:grpSpMkLst>
            <pc:docMk/>
            <pc:sldMk cId="2560634164" sldId="256"/>
            <ac:grpSpMk id="2" creationId="{882220DF-3EFE-E885-5713-FADD9455C23C}"/>
          </ac:grpSpMkLst>
        </pc:grpChg>
        <pc:grpChg chg="mod">
          <ac:chgData name="Luiza Valezim Augusto Pinto" userId="c77ccfc4-c195-4055-9109-68d2b9cdc473" providerId="ADAL" clId="{CD89BF59-F23D-463C-952A-4B82E41E46B4}" dt="2022-06-05T21:44:41.030" v="4923" actId="1076"/>
          <ac:grpSpMkLst>
            <pc:docMk/>
            <pc:sldMk cId="2560634164" sldId="256"/>
            <ac:grpSpMk id="6" creationId="{1E0B3108-6C90-8039-B894-94E6001A54FC}"/>
          </ac:grpSpMkLst>
        </pc:grpChg>
        <pc:grpChg chg="add del mod">
          <ac:chgData name="Luiza Valezim Augusto Pinto" userId="c77ccfc4-c195-4055-9109-68d2b9cdc473" providerId="ADAL" clId="{CD89BF59-F23D-463C-952A-4B82E41E46B4}" dt="2022-06-05T21:17:54.896" v="3597"/>
          <ac:grpSpMkLst>
            <pc:docMk/>
            <pc:sldMk cId="2560634164" sldId="256"/>
            <ac:grpSpMk id="21" creationId="{C955D7A6-D2B8-A14D-6780-EC223D154BC9}"/>
          </ac:grpSpMkLst>
        </pc:grpChg>
        <pc:grpChg chg="add mod">
          <ac:chgData name="Luiza Valezim Augusto Pinto" userId="c77ccfc4-c195-4055-9109-68d2b9cdc473" providerId="ADAL" clId="{CD89BF59-F23D-463C-952A-4B82E41E46B4}" dt="2022-06-05T21:18:17.701" v="3603" actId="1076"/>
          <ac:grpSpMkLst>
            <pc:docMk/>
            <pc:sldMk cId="2560634164" sldId="256"/>
            <ac:grpSpMk id="28" creationId="{371CC574-1052-95F3-47C0-1838921DAF57}"/>
          </ac:grpSpMkLst>
        </pc:grpChg>
        <pc:picChg chg="add mod">
          <ac:chgData name="Luiza Valezim Augusto Pinto" userId="c77ccfc4-c195-4055-9109-68d2b9cdc473" providerId="ADAL" clId="{CD89BF59-F23D-463C-952A-4B82E41E46B4}" dt="2022-06-05T21:47:25.728" v="5133" actId="1076"/>
          <ac:picMkLst>
            <pc:docMk/>
            <pc:sldMk cId="2560634164" sldId="256"/>
            <ac:picMk id="3" creationId="{858BB72E-43C6-CE5B-5FA0-C1C935C1FC4B}"/>
          </ac:picMkLst>
        </pc:picChg>
        <pc:picChg chg="add del">
          <ac:chgData name="Luiza Valezim Augusto Pinto" userId="c77ccfc4-c195-4055-9109-68d2b9cdc473" providerId="ADAL" clId="{CD89BF59-F23D-463C-952A-4B82E41E46B4}" dt="2022-06-05T21:30:37.807" v="3983" actId="22"/>
          <ac:picMkLst>
            <pc:docMk/>
            <pc:sldMk cId="2560634164" sldId="256"/>
            <ac:picMk id="9" creationId="{58700A3A-2976-C898-7900-71822F2D2FD7}"/>
          </ac:picMkLst>
        </pc:picChg>
        <pc:picChg chg="add mod">
          <ac:chgData name="Luiza Valezim Augusto Pinto" userId="c77ccfc4-c195-4055-9109-68d2b9cdc473" providerId="ADAL" clId="{CD89BF59-F23D-463C-952A-4B82E41E46B4}" dt="2022-06-05T21:37:55.247" v="4426" actId="1076"/>
          <ac:picMkLst>
            <pc:docMk/>
            <pc:sldMk cId="2560634164" sldId="256"/>
            <ac:picMk id="13" creationId="{28477272-88D4-5AE2-E90C-9965FE2FB6D2}"/>
          </ac:picMkLst>
        </pc:picChg>
        <pc:picChg chg="add del mod">
          <ac:chgData name="Luiza Valezim Augusto Pinto" userId="c77ccfc4-c195-4055-9109-68d2b9cdc473" providerId="ADAL" clId="{CD89BF59-F23D-463C-952A-4B82E41E46B4}" dt="2022-06-05T21:36:28.577" v="4379" actId="22"/>
          <ac:picMkLst>
            <pc:docMk/>
            <pc:sldMk cId="2560634164" sldId="256"/>
            <ac:picMk id="18" creationId="{FF6C74CF-AD67-1CDF-4A83-07306E389ED4}"/>
          </ac:picMkLst>
        </pc:picChg>
        <pc:picChg chg="mod">
          <ac:chgData name="Luiza Valezim Augusto Pinto" userId="c77ccfc4-c195-4055-9109-68d2b9cdc473" providerId="ADAL" clId="{CD89BF59-F23D-463C-952A-4B82E41E46B4}" dt="2022-06-05T21:17:52.226" v="3595"/>
          <ac:picMkLst>
            <pc:docMk/>
            <pc:sldMk cId="2560634164" sldId="256"/>
            <ac:picMk id="25" creationId="{88FABE78-9147-92F9-BEB2-186D1D51E094}"/>
          </ac:picMkLst>
        </pc:picChg>
        <pc:picChg chg="mod">
          <ac:chgData name="Luiza Valezim Augusto Pinto" userId="c77ccfc4-c195-4055-9109-68d2b9cdc473" providerId="ADAL" clId="{CD89BF59-F23D-463C-952A-4B82E41E46B4}" dt="2022-06-05T21:18:17.701" v="3603" actId="1076"/>
          <ac:picMkLst>
            <pc:docMk/>
            <pc:sldMk cId="2560634164" sldId="256"/>
            <ac:picMk id="29" creationId="{A5DA4206-2F7B-D590-D8AB-0392BA49914A}"/>
          </ac:picMkLst>
        </pc:picChg>
        <pc:picChg chg="add del">
          <ac:chgData name="Luiza Valezim Augusto Pinto" userId="c77ccfc4-c195-4055-9109-68d2b9cdc473" providerId="ADAL" clId="{CD89BF59-F23D-463C-952A-4B82E41E46B4}" dt="2022-06-05T21:36:06.714" v="4366" actId="22"/>
          <ac:picMkLst>
            <pc:docMk/>
            <pc:sldMk cId="2560634164" sldId="256"/>
            <ac:picMk id="32" creationId="{0C4F0605-677A-9845-F50F-8557472FE11C}"/>
          </ac:picMkLst>
        </pc:picChg>
        <pc:picChg chg="add mod">
          <ac:chgData name="Luiza Valezim Augusto Pinto" userId="c77ccfc4-c195-4055-9109-68d2b9cdc473" providerId="ADAL" clId="{CD89BF59-F23D-463C-952A-4B82E41E46B4}" dt="2022-06-05T21:37:57.197" v="4427" actId="1076"/>
          <ac:picMkLst>
            <pc:docMk/>
            <pc:sldMk cId="2560634164" sldId="256"/>
            <ac:picMk id="34" creationId="{0678F5AC-36F2-71FB-67AA-7A5283B3E559}"/>
          </ac:picMkLst>
        </pc:picChg>
        <pc:picChg chg="add mod">
          <ac:chgData name="Luiza Valezim Augusto Pinto" userId="c77ccfc4-c195-4055-9109-68d2b9cdc473" providerId="ADAL" clId="{CD89BF59-F23D-463C-952A-4B82E41E46B4}" dt="2022-06-05T21:44:30.371" v="4922" actId="1076"/>
          <ac:picMkLst>
            <pc:docMk/>
            <pc:sldMk cId="2560634164" sldId="256"/>
            <ac:picMk id="36" creationId="{B7954CDA-4694-73D7-CD22-3B4D662E388C}"/>
          </ac:picMkLst>
        </pc:picChg>
        <pc:picChg chg="add del">
          <ac:chgData name="Luiza Valezim Augusto Pinto" userId="c77ccfc4-c195-4055-9109-68d2b9cdc473" providerId="ADAL" clId="{CD89BF59-F23D-463C-952A-4B82E41E46B4}" dt="2022-06-05T21:45:04.263" v="4927" actId="22"/>
          <ac:picMkLst>
            <pc:docMk/>
            <pc:sldMk cId="2560634164" sldId="256"/>
            <ac:picMk id="38" creationId="{C58B1B55-6220-8470-8E30-A9B526E22766}"/>
          </ac:picMkLst>
        </pc:picChg>
        <pc:picChg chg="mod">
          <ac:chgData name="Luiza Valezim Augusto Pinto" userId="c77ccfc4-c195-4055-9109-68d2b9cdc473" providerId="ADAL" clId="{CD89BF59-F23D-463C-952A-4B82E41E46B4}" dt="2022-06-05T20:55:22.700" v="2014" actId="1076"/>
          <ac:picMkLst>
            <pc:docMk/>
            <pc:sldMk cId="2560634164" sldId="256"/>
            <ac:picMk id="1026" creationId="{7BCA6937-31B7-301E-1982-EEAF2C617DE1}"/>
          </ac:picMkLst>
        </pc:picChg>
      </pc:sldChg>
      <pc:sldChg chg="modSp add del mod">
        <pc:chgData name="Luiza Valezim Augusto Pinto" userId="c77ccfc4-c195-4055-9109-68d2b9cdc473" providerId="ADAL" clId="{CD89BF59-F23D-463C-952A-4B82E41E46B4}" dt="2022-06-05T21:26:24.748" v="3617" actId="47"/>
        <pc:sldMkLst>
          <pc:docMk/>
          <pc:sldMk cId="4217627061" sldId="257"/>
        </pc:sldMkLst>
        <pc:grpChg chg="mod">
          <ac:chgData name="Luiza Valezim Augusto Pinto" userId="c77ccfc4-c195-4055-9109-68d2b9cdc473" providerId="ADAL" clId="{CD89BF59-F23D-463C-952A-4B82E41E46B4}" dt="2022-06-05T21:09:59.582" v="3580" actId="1076"/>
          <ac:grpSpMkLst>
            <pc:docMk/>
            <pc:sldMk cId="4217627061" sldId="257"/>
            <ac:grpSpMk id="6" creationId="{1E0B3108-6C90-8039-B894-94E6001A54F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99"/>
            <a:ext cx="27544792" cy="926115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51" y="24483060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64491" y="1730241"/>
            <a:ext cx="25834495" cy="3686460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126" y="1730241"/>
            <a:ext cx="76980266" cy="368646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92"/>
            <a:ext cx="27544792" cy="8581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4133" y="10081282"/>
            <a:ext cx="51404567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8789" y="10081282"/>
            <a:ext cx="51410194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215"/>
            <a:ext cx="10661232" cy="7320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24"/>
            <a:ext cx="18115652" cy="36874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1152"/>
            <a:ext cx="10661232" cy="295536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7" y="30243780"/>
            <a:ext cx="19443383" cy="3570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7" y="3860483"/>
            <a:ext cx="19443383" cy="25923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7" y="33814229"/>
            <a:ext cx="19443383" cy="50706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82"/>
            <a:ext cx="29165074" cy="28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32" y="40045014"/>
            <a:ext cx="10261785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hyperlink" Target="https://books.google.com.br/books?hl=en&amp;lr=&amp;id=T_TEFhJZIz0C&amp;oi=fnd&amp;pg=PT6&amp;dq=mathematical+model+on+FEM+softwares&amp;ots=YN18kukKIO&amp;sig=pYC0fqexQxmTPFkuGrGtNIW-_VM#v=onepage&amp;q=mathematical%20model%20on%20FEM%20softwares&amp;f=false" TargetMode="External"/><Relationship Id="rId7" Type="http://schemas.openxmlformats.org/officeDocument/2006/relationships/hyperlink" Target="https://www.ime.unicamp.br/~valle/Teaching/MS211/Aula07.pdf" TargetMode="External"/><Relationship Id="rId12" Type="http://schemas.openxmlformats.org/officeDocument/2006/relationships/image" Target="../media/image5.gif"/><Relationship Id="rId17" Type="http://schemas.openxmlformats.org/officeDocument/2006/relationships/image" Target="../media/image10.png"/><Relationship Id="rId2" Type="http://schemas.openxmlformats.org/officeDocument/2006/relationships/hyperlink" Target="https://doi.org/10.5540/tema.2018.019.01.0161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safea.com/pdf/manual.pdf" TargetMode="External"/><Relationship Id="rId11" Type="http://schemas.openxmlformats.org/officeDocument/2006/relationships/image" Target="../media/image4.gif"/><Relationship Id="rId5" Type="http://schemas.openxmlformats.org/officeDocument/2006/relationships/hyperlink" Target="https://skyciv.com/free-truss-calculator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jpeg"/><Relationship Id="rId4" Type="http://schemas.openxmlformats.org/officeDocument/2006/relationships/hyperlink" Target="https://repositorio.ufersa.edu.br/bitstream/prefix/4869/1/RobertoKSS_ART.pdf" TargetMode="External"/><Relationship Id="rId9" Type="http://schemas.openxmlformats.org/officeDocument/2006/relationships/image" Target="../media/image2.jpe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 txBox="1">
            <a:spLocks/>
          </p:cNvSpPr>
          <p:nvPr/>
        </p:nvSpPr>
        <p:spPr>
          <a:xfrm>
            <a:off x="1620284" y="4060631"/>
            <a:ext cx="29165074" cy="5046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br>
              <a:rPr lang="en-US" sz="4000" b="1">
                <a:latin typeface="Arial"/>
                <a:cs typeface="Arial"/>
              </a:rPr>
            </a:br>
            <a:r>
              <a:rPr lang="pt-BR" sz="4300" b="1">
                <a:latin typeface="Arial"/>
                <a:cs typeface="Arial"/>
              </a:rPr>
              <a:t>Aplicação de conceitos de computação para resolução de problemas com treliças planas através de métodos numéricos</a:t>
            </a:r>
          </a:p>
          <a:p>
            <a:pPr>
              <a:lnSpc>
                <a:spcPct val="130000"/>
              </a:lnSpc>
            </a:pPr>
            <a:br>
              <a:rPr lang="en-US" sz="4000">
                <a:latin typeface="Arial"/>
                <a:cs typeface="Arial"/>
              </a:rPr>
            </a:br>
            <a:r>
              <a:rPr lang="en-US" sz="3200">
                <a:latin typeface="Arial"/>
                <a:cs typeface="Arial"/>
              </a:rPr>
              <a:t>Fabricio </a:t>
            </a:r>
            <a:r>
              <a:rPr lang="en-US" sz="3200" err="1">
                <a:latin typeface="Arial"/>
                <a:cs typeface="Arial"/>
              </a:rPr>
              <a:t>Neri</a:t>
            </a:r>
            <a:r>
              <a:rPr lang="en-US" sz="3200">
                <a:latin typeface="Arial"/>
                <a:cs typeface="Arial"/>
              </a:rPr>
              <a:t>, Jean Silas e Luiza Valezim</a:t>
            </a:r>
            <a:br>
              <a:rPr lang="en-US" sz="3200">
                <a:latin typeface="Arial"/>
                <a:cs typeface="Arial"/>
              </a:rPr>
            </a:br>
            <a:r>
              <a:rPr lang="en-US" sz="3200" err="1">
                <a:latin typeface="Arial"/>
                <a:cs typeface="Arial"/>
              </a:rPr>
              <a:t>Insper</a:t>
            </a:r>
            <a:r>
              <a:rPr lang="en-US" sz="3200">
                <a:latin typeface="Arial"/>
                <a:cs typeface="Arial"/>
              </a:rPr>
              <a:t> – Instituto de Ensino e </a:t>
            </a:r>
            <a:r>
              <a:rPr lang="en-US" sz="3200" err="1">
                <a:latin typeface="Arial"/>
                <a:cs typeface="Arial"/>
              </a:rPr>
              <a:t>Pesquisa</a:t>
            </a:r>
            <a:br>
              <a:rPr lang="en-US" sz="3200">
                <a:latin typeface="Arial"/>
                <a:cs typeface="Arial"/>
              </a:rPr>
            </a:br>
            <a:endParaRPr lang="en-US" sz="320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20284" y="9687879"/>
            <a:ext cx="291650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1304293" y="10273686"/>
            <a:ext cx="14318118" cy="314583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C00000"/>
                </a:solidFill>
                <a:latin typeface="Arial"/>
                <a:cs typeface="Arial"/>
              </a:rPr>
              <a:t>INTRODUÇÃO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i="0" u="none" strike="noStrike" dirty="0">
                <a:solidFill>
                  <a:srgbClr val="C00000"/>
                </a:solidFill>
                <a:effectLst/>
                <a:latin typeface="Arial"/>
                <a:cs typeface="Arial"/>
              </a:rPr>
              <a:t>	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etapa de projeção de estruturas é uma importante fase durante a elaboração de projetos por permitir uma análise analítica e crítica do comportamento arquitetado. Por ser tão crucial, exige maneiras práticas e precisas para sua realização e uma das soluções existentes é a aplicação de métodos numéricos, como o método dos elementos finitos, que pode ser utilizado para resolução de treliças planas. </a:t>
            </a:r>
            <a:endParaRPr lang="pt-B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 existência desses métodos matemáticos possibilita a aplicação de conhecimentos computacionais e de algoritmo para desenvolvimento de softwares com o objetivo de facilitar o trabalho diário feito, por exemplo, por engenheiros.</a:t>
            </a:r>
            <a:endParaRPr lang="pt-B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1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C00000"/>
                </a:solidFill>
                <a:latin typeface="Arial"/>
                <a:cs typeface="Arial"/>
              </a:rPr>
              <a:t>REVISÃO BIBLIOGRÁFICA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lang="pt-BR" sz="1600" dirty="0">
                <a:latin typeface="Arial"/>
                <a:cs typeface="Arial"/>
              </a:rPr>
              <a:t>Estrutura é o nome dado à elementos resistentes presentes em construções, por exemplo, cenário a ser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estudado neste trabalho. O papel de uma estrutura consiste em resistir à esforços produzidos pelas ações que nela atuam e uma das estruturas mais comuns e importantes utilizadas são as treliças.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Pode-se definir as treliças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 sistema articulado  plano  rígido é  definido  como sendo  um  sistema de  barras  rígidas delgadas  complanares  ligadas  entre  si  por  extremidades  rotuladas,  formando  um  sistema estável [1] 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210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 b="0" dirty="0"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100" dirty="0">
                <a:solidFill>
                  <a:srgbClr val="0D49D4"/>
                </a:solidFill>
                <a:latin typeface="Arial"/>
                <a:cs typeface="Arial"/>
              </a:rPr>
              <a:t>	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Por serem tão presentes</a:t>
            </a: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 e importantes, foram desenvolvidos métodos numéricos para o cálculo das treliças, de forma a melhorar a projeção de estruturas e tornar a análise mais simples. Os métodos desenvolvidos podem ser separados em dois tipos: clássicos, como Newton-</a:t>
            </a:r>
            <a:r>
              <a:rPr lang="pt-BR" sz="1600" dirty="0" err="1">
                <a:solidFill>
                  <a:prstClr val="black"/>
                </a:solidFill>
                <a:latin typeface="Arial"/>
                <a:cs typeface="Arial"/>
              </a:rPr>
              <a:t>Raphson</a:t>
            </a: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, e iterativos, como Gauss-</a:t>
            </a:r>
            <a:r>
              <a:rPr lang="pt-BR" sz="1600" dirty="0" err="1">
                <a:solidFill>
                  <a:prstClr val="black"/>
                </a:solidFill>
                <a:latin typeface="Arial"/>
                <a:cs typeface="Arial"/>
              </a:rPr>
              <a:t>Seidel</a:t>
            </a: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 e Gauss-Jacobi. </a:t>
            </a: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	Apesar dos métodos clássicos permitirem o cálculo exato de deslocamento, ele requer informações que nem sempre podem ser obtidas ou exige um alto grau de complexidade para a resolução do problema, enquanto que os métodos interativos inteiram até convergirem em um erro pequeno e aceitável, desde que haja convergência no problema.</a:t>
            </a: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Após estudos e análise de performance dos métodos após serem implementados computacionalmente, foi demonstrado que o desempenho dos métodos iterativos se sobressaia aos métodos clássicos em tempo de processamento e memória utilizada [2]. </a:t>
            </a: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	Os métodos de Gauss citados são um dos métodos mais utilizados dentre os métodos de elementos finitos existentes. O Método dos Elementos Finitos é um procedimento numérico para determinar soluções aproximadas de problemas de valores sobre o contorno de equações diferenciais. O MEF subdivide o domínio de um problema em partes menores, denominadas elementos finitos. Assim, torna-se possível através do MEF a utilização de </a:t>
            </a:r>
            <a:r>
              <a:rPr lang="pt-BR" sz="1600">
                <a:solidFill>
                  <a:prstClr val="black"/>
                </a:solidFill>
                <a:latin typeface="Arial"/>
                <a:cs typeface="Arial"/>
              </a:rPr>
              <a:t>métodos iterativos </a:t>
            </a: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como os métodos de Gauss. [3]</a:t>
            </a: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21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endParaRPr lang="pt-BR" sz="2100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C00000"/>
                </a:solidFill>
                <a:latin typeface="Arial"/>
                <a:cs typeface="Arial"/>
              </a:rPr>
              <a:t>MATERIAIS E MÉTODOS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Para o desenvolvimento de um software capaz de resolver problemas de treliças planas, foi utilizado um método interativo. Métodos interativos são procedimentos que geram sequencias de soluções e utilizam soluções anteriores para gerar resultados mais precisos, parando de iterar assim que atingir um número baixo de erro.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	O método iterativo escolhido foi o Gauss-</a:t>
            </a:r>
            <a:r>
              <a:rPr lang="pt-BR" sz="1600" dirty="0" err="1">
                <a:solidFill>
                  <a:prstClr val="black"/>
                </a:solidFill>
                <a:latin typeface="Arial"/>
                <a:cs typeface="Arial"/>
              </a:rPr>
              <a:t>Seidel</a:t>
            </a:r>
            <a:r>
              <a:rPr lang="pt-BR" sz="1600" dirty="0">
                <a:solidFill>
                  <a:prstClr val="black"/>
                </a:solidFill>
                <a:latin typeface="Arial"/>
                <a:cs typeface="Arial"/>
              </a:rPr>
              <a:t>, isso porque diferentemente do Gauss-Jacobi, ele utiliza resultados de uma mesma iteração para calcular os demais valores, sendo mais eficiente e rápido.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endParaRPr lang="pt-BR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2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software projetado em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upyter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otebook foi separado em diversos módulos de funções para facilitar o processamento dos dados. Existem as funções acessórias – para ajustes de formato de vetores, números e matrizes -  e as funções principais que cumprem o papel de calcular efetivamente as variáveis convenientes e desejadas. As funções principais seriam:</a:t>
            </a:r>
          </a:p>
          <a:p>
            <a:pPr>
              <a:lnSpc>
                <a:spcPct val="120000"/>
              </a:lnSpc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Solver (input)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Ela é a função responsável por determinar as forças internas, tensões internas, deslocamento, deformações e forças de reação do modelo de treliças. Todas as outras funções ,de certo modo, operam dentro desta função. Como entrada, ela recebe um arquivo .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xlsl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com as informações das treliças e apresenta como saída um arquivo .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 resultados. Além disso, há uma opção de apresentar o número de iterações máxima para o cálculo do deslocamento.</a:t>
            </a:r>
            <a:endParaRPr lang="pt-BR" sz="1600" i="0" u="none" strike="no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Solver_desloc</a:t>
            </a: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(input)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Ela é a função responsável por determinar os deslocamentos utilizando o método numérico utilizado para a determinação é o Gauss-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Seidel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Como inputs para ela, temos a matriz global de rigidez (KG), o vetor de forças de carregamento (F), o número de iterações máximo para o cálculo de deslocamento (N) e o vetor de restrições (R).</a:t>
            </a:r>
            <a:endParaRPr lang="pt-BR" sz="1600" i="0" u="none" strike="no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uild_global</a:t>
            </a: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(input)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Função responsável por criar a matriz global de rigidez. Suas entradas seriam o número de linhas e colunas na matriz KG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N_cr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 número de membros da treliça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a matriz preenchida com zeros para ser preenchida (Kg), a lista das matrizes de rigidez de cada membro da treliça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Mat_mem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o dicionário com informações a respeito de cada membro da treliça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Membros_f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pt-B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olve_deform_tensions_intF</a:t>
            </a: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(input)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Função responsável por calcular as deformações, tensões internas e forças internas. Seus inputs são: o vetor com os resultados de deslocamento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Desloc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 dicionário com informações a respeito de cada membro da treliça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Membros_f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 número de linhas e colunas da matriz KG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N_cr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o número de membros da treliça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1600" i="0" u="none" strike="no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olve_ReactF</a:t>
            </a: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(input)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Essa é a função responsável por calcular as reações nos apoios, utilizando como entrada a matriz global de rigidez (Kg), o vetor com os resultados de deslocamento (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Desloc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o vetor de restrições (R).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 o software funcione, o caminho do arquivo .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 direcionar para um arquivo Excel devidamente preenchido como a imagem abaixo: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>
          <a:xfrm>
            <a:off x="16461616" y="10340994"/>
            <a:ext cx="14323742" cy="314583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100" b="1">
                <a:solidFill>
                  <a:srgbClr val="C00000"/>
                </a:solidFill>
                <a:latin typeface="Arial"/>
                <a:cs typeface="Arial"/>
              </a:rPr>
              <a:t>RESULTADOS E DISCUSSÃO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lang="en-US" sz="1600">
                <a:latin typeface="Arial"/>
                <a:cs typeface="Arial"/>
              </a:rPr>
              <a:t>Com o software pronto, </a:t>
            </a:r>
            <a:r>
              <a:rPr lang="en-US" sz="1600" err="1">
                <a:latin typeface="Arial"/>
                <a:cs typeface="Arial"/>
              </a:rPr>
              <a:t>conseguimos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rodar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os</a:t>
            </a:r>
            <a:r>
              <a:rPr lang="en-US" sz="1600">
                <a:latin typeface="Arial"/>
                <a:cs typeface="Arial"/>
              </a:rPr>
              <a:t> dados a </a:t>
            </a:r>
            <a:r>
              <a:rPr lang="en-US" sz="1600" err="1">
                <a:latin typeface="Arial"/>
                <a:cs typeface="Arial"/>
              </a:rPr>
              <a:t>partir</a:t>
            </a:r>
            <a:r>
              <a:rPr lang="en-US" sz="1600">
                <a:latin typeface="Arial"/>
                <a:cs typeface="Arial"/>
              </a:rPr>
              <a:t> do Anexo 2 </a:t>
            </a:r>
            <a:r>
              <a:rPr lang="en-US" sz="1600" err="1">
                <a:latin typeface="Arial"/>
                <a:cs typeface="Arial"/>
              </a:rPr>
              <a:t>disponibilizado</a:t>
            </a:r>
            <a:r>
              <a:rPr lang="en-US" sz="1600">
                <a:latin typeface="Arial"/>
                <a:cs typeface="Arial"/>
              </a:rPr>
              <a:t>. A </a:t>
            </a:r>
            <a:r>
              <a:rPr lang="en-US" sz="1600" err="1">
                <a:latin typeface="Arial"/>
                <a:cs typeface="Arial"/>
              </a:rPr>
              <a:t>estrutura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proposta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foi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realizada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utilizando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uma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área</a:t>
            </a:r>
            <a:r>
              <a:rPr lang="en-US" sz="1600">
                <a:latin typeface="Arial"/>
                <a:cs typeface="Arial"/>
              </a:rPr>
              <a:t> de 5,25 mm², AISI_310_SS </a:t>
            </a:r>
            <a:r>
              <a:rPr lang="en-US" sz="1600" err="1">
                <a:latin typeface="Arial"/>
                <a:cs typeface="Arial"/>
              </a:rPr>
              <a:t>como</a:t>
            </a:r>
            <a:r>
              <a:rPr lang="en-US" sz="1600">
                <a:latin typeface="Arial"/>
                <a:cs typeface="Arial"/>
              </a:rPr>
              <a:t> material, 6 </a:t>
            </a:r>
            <a:r>
              <a:rPr lang="en-US" sz="1600" err="1">
                <a:latin typeface="Arial"/>
                <a:cs typeface="Arial"/>
              </a:rPr>
              <a:t>pontos</a:t>
            </a:r>
            <a:r>
              <a:rPr lang="en-US" sz="1600">
                <a:latin typeface="Arial"/>
                <a:cs typeface="Arial"/>
              </a:rPr>
              <a:t> de </a:t>
            </a:r>
            <a:r>
              <a:rPr lang="en-US" sz="1600" err="1">
                <a:latin typeface="Arial"/>
                <a:cs typeface="Arial"/>
              </a:rPr>
              <a:t>força</a:t>
            </a:r>
            <a:r>
              <a:rPr lang="en-US" sz="1600">
                <a:latin typeface="Arial"/>
                <a:cs typeface="Arial"/>
              </a:rPr>
              <a:t> e 7 </a:t>
            </a:r>
            <a:r>
              <a:rPr lang="en-US" sz="1600" err="1">
                <a:latin typeface="Arial"/>
                <a:cs typeface="Arial"/>
              </a:rPr>
              <a:t>nós</a:t>
            </a:r>
            <a:r>
              <a:rPr lang="en-US" sz="1600">
                <a:latin typeface="Arial"/>
                <a:cs typeface="Arial"/>
              </a:rPr>
              <a:t>, </a:t>
            </a:r>
            <a:r>
              <a:rPr lang="en-US" sz="1600" err="1">
                <a:latin typeface="Arial"/>
                <a:cs typeface="Arial"/>
              </a:rPr>
              <a:t>como</a:t>
            </a:r>
            <a:r>
              <a:rPr lang="en-US" sz="1600">
                <a:latin typeface="Arial"/>
                <a:cs typeface="Arial"/>
              </a:rPr>
              <a:t> é </a:t>
            </a:r>
            <a:r>
              <a:rPr lang="en-US" sz="1600" err="1">
                <a:latin typeface="Arial"/>
                <a:cs typeface="Arial"/>
              </a:rPr>
              <a:t>possível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observar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na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figura</a:t>
            </a:r>
            <a:r>
              <a:rPr lang="en-US" sz="1600">
                <a:latin typeface="Arial"/>
                <a:cs typeface="Arial"/>
              </a:rPr>
              <a:t> 3 a </a:t>
            </a:r>
            <a:r>
              <a:rPr lang="en-US" sz="1600" err="1">
                <a:latin typeface="Arial"/>
                <a:cs typeface="Arial"/>
              </a:rPr>
              <a:t>seguir</a:t>
            </a:r>
            <a:r>
              <a:rPr lang="en-US" sz="1600">
                <a:latin typeface="Arial"/>
                <a:cs typeface="Arial"/>
              </a:rPr>
              <a:t>. </a:t>
            </a:r>
            <a:r>
              <a:rPr lang="en-US" sz="1600" err="1">
                <a:latin typeface="Arial"/>
                <a:cs typeface="Arial"/>
              </a:rPr>
              <a:t>Ao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seu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lado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direito</a:t>
            </a:r>
            <a:r>
              <a:rPr lang="en-US" sz="1600">
                <a:latin typeface="Arial"/>
                <a:cs typeface="Arial"/>
              </a:rPr>
              <a:t>, é o </a:t>
            </a:r>
            <a:r>
              <a:rPr lang="en-US" sz="1600" err="1">
                <a:latin typeface="Arial"/>
                <a:cs typeface="Arial"/>
              </a:rPr>
              <a:t>resultado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simulado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em</a:t>
            </a:r>
            <a:r>
              <a:rPr lang="en-US" sz="1600">
                <a:latin typeface="Arial"/>
                <a:cs typeface="Arial"/>
              </a:rPr>
              <a:t> software.</a:t>
            </a:r>
            <a:endParaRPr lang="en-US" sz="1600" b="1">
              <a:solidFill>
                <a:srgbClr val="C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 b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 b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 b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 b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1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partir dos resultados obtidos pelo nosso software, foi-se necessário validá-los com algum software que também utiliza o método de elementos finitos para realizar a simulação em estruturas de treliças em 2D e 3D. O escolhido foi o LISA, já que ele é de fácil uso e atende todas as nossas necessidades de comparação. </a:t>
            </a:r>
            <a:r>
              <a:rPr lang="pt-BR" sz="1600">
                <a:solidFill>
                  <a:srgbClr val="000000"/>
                </a:solidFill>
                <a:latin typeface="Arial" panose="020B0604020202020204" pitchFamily="34" charset="0"/>
              </a:rPr>
              <a:t>No caso, tanto no LISA quanto em software consideramos a estrutura 2D apresentada pela figura 3.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600">
                <a:solidFill>
                  <a:srgbClr val="000000"/>
                </a:solidFill>
                <a:latin typeface="Arial" panose="020B0604020202020204" pitchFamily="34" charset="0"/>
              </a:rPr>
              <a:t>	Para a comparação, é importante mencionar que a figura 5 foi a obtida no nosso software e os seus dados estão contidos na figura 6 junto aos resultados de força de tensão do LISA.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2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2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cs typeface="Arial"/>
              </a:rPr>
              <a:t>   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Como é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possível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ver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, as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diferenças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entre o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nosso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software e o LISA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são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mínimas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menos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de 1%,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sendo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que, no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pior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caso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, o valor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esperado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era de -6484.5971 N e o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obtido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foi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de -6484.5968 N) e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elas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podem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ser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justificadas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por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dois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possíveis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motivos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. O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primeiro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seria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que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foram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consideradas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tolerâncias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erros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distintas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afetando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o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resultado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final, e a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segunda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é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porque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modos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arredondamentos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computacionais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feitos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não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necessariamente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são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mesmos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em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todos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casos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(o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nosso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software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foi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desenvolvido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em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Python e o LISA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provavelmente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não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). </a:t>
            </a:r>
            <a:endParaRPr lang="en-US" sz="1600" b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100" b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>
                <a:solidFill>
                  <a:srgbClr val="C00000"/>
                </a:solidFill>
                <a:latin typeface="Arial"/>
                <a:cs typeface="Arial"/>
              </a:rPr>
              <a:t>CONCLUSÃO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Após pesquisar bastante para fazer esse relatório, conseguimos ver que, apesar de existirem muitos métodos numéricos utilizados para a simulação pelo método de elementos finitos, o Método de Gauss-</a:t>
            </a:r>
            <a:r>
              <a:rPr lang="pt-BR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Seidel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foi o mais adequado para o nosso caso quando comparado com de Gauss-Jacobi. Ele é um modo iterativo de se resolver sistemas de equações lineares e, no caso, o melhor e mais rápido para realizar a análise de treliças em duas dimensões, já que ele obedece o critério de convergência e atualiza os valores durante a própria iteração, deixando todo o processo mais sucinto e otimizado. Apesar disso, para próximas iterações, poderíamos considerar outros métodos matemáticos que forma desenvolvidos para essas aplicações específicas, que vieram posteriormente.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Outro ponto que percebemos durante o trabalho que poderia ser melhorado seria que a planilha que admitimos como entrada tem um formato muito fixo, sendo uma limitação, já que o nosso software só aceitaria inputs a partir dessa formatação, possibilitando do usuário usar qualquer outro software mais simples. Dessa forma, para contornar esse problema, poderia haver uma interface gráfica própria que receberia os dados e montaria internamente a planilha específica para a analise. Seria importante tam</a:t>
            </a:r>
            <a:r>
              <a:rPr lang="pt-BR" sz="1600">
                <a:solidFill>
                  <a:srgbClr val="000000"/>
                </a:solidFill>
                <a:latin typeface="Arial" panose="020B0604020202020204" pitchFamily="34" charset="0"/>
              </a:rPr>
              <a:t>bém que o gráfico da montagem antes e após aplicação da força pudessem ser salvos como imagem após o final da execução do software, facilitando a interpretação dos resultados.</a:t>
            </a:r>
            <a:endParaRPr lang="en-US" sz="1600" b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100" b="0">
              <a:solidFill>
                <a:srgbClr val="C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>
                <a:solidFill>
                  <a:srgbClr val="C00000"/>
                </a:solidFill>
                <a:latin typeface="Arial"/>
                <a:cs typeface="Arial"/>
              </a:rPr>
              <a:t>REFERÊNCIAS BIBLIOGRÁFICAS</a:t>
            </a:r>
          </a:p>
          <a:p>
            <a:pPr marL="0" indent="0" algn="just">
              <a:buNone/>
            </a:pPr>
            <a:r>
              <a:rPr lang="pt-BR" sz="1600" b="0">
                <a:latin typeface="Arial"/>
                <a:cs typeface="Arial"/>
              </a:rPr>
              <a:t>[1] Gomes, Maria Idália. (2016). Estudo e Análise de Treliças. 10.13140/RG.2.1.1816.8724. </a:t>
            </a:r>
          </a:p>
          <a:p>
            <a:pPr marL="0" indent="0" algn="just">
              <a:buNone/>
            </a:pPr>
            <a:endParaRPr lang="en-US" sz="1600" b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1600" b="0">
                <a:latin typeface="Arial"/>
                <a:cs typeface="Arial"/>
              </a:rPr>
              <a:t>[2] SOUZA, L.A.F. et al. Trusses Nonlinear Problems Solution with Numerical Methods of Cubic Convergence Order. TEMA (São Carlos) [online]. 2018, v. 19, n. 1 [Accessed 5 June 2022] , pp. 161-179. Available from: </a:t>
            </a:r>
            <a:r>
              <a:rPr lang="en-US" sz="1600" b="0">
                <a:latin typeface="Arial"/>
                <a:cs typeface="Arial"/>
                <a:hlinkClick r:id="rId2"/>
              </a:rPr>
              <a:t>https://doi.org/10.5540/tema.2018.019.01.0161</a:t>
            </a:r>
            <a:r>
              <a:rPr lang="en-US" sz="1600" b="0">
                <a:latin typeface="Arial"/>
                <a:cs typeface="Arial"/>
              </a:rPr>
              <a:t>. ISSN 2179-8451. </a:t>
            </a:r>
            <a:r>
              <a:rPr lang="en-US" sz="1600" b="0">
                <a:latin typeface="Arial"/>
                <a:cs typeface="Arial"/>
                <a:hlinkClick r:id="rId2"/>
              </a:rPr>
              <a:t>https://doi.org/10.5540/tema.2018.019.01.0161</a:t>
            </a:r>
            <a:r>
              <a:rPr lang="en-US" sz="1600" b="0">
                <a:latin typeface="Arial"/>
                <a:cs typeface="Arial"/>
              </a:rPr>
              <a:t>.</a:t>
            </a:r>
          </a:p>
          <a:p>
            <a:pPr marL="0" indent="0" algn="just">
              <a:buNone/>
            </a:pPr>
            <a:endParaRPr lang="en-US" sz="1600" b="0">
              <a:latin typeface="Arial"/>
              <a:cs typeface="Arial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cs typeface="Arial"/>
              </a:rPr>
              <a:t>[3] 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SZABÓ, </a:t>
            </a:r>
            <a:r>
              <a:rPr lang="pt-BR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BASUSKA, Ivo. </a:t>
            </a:r>
            <a:r>
              <a:rPr lang="pt-BR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Finite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Analsys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https://books.google.com.br/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books?hl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en&amp;lr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=&amp;id=T_TEFhJZIz0C&amp;oi=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fnd&amp;pg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=PT6&amp;dq=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mathematical+model+on+FEM+softwares&amp;ots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=YN18kukKIO&amp;sig=pYC0fqexQxmTPFkuGrGtNIW-_VM#v=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onepage&amp;q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=mathematical%20model%20on%20FEM%20softwares&amp;f=false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Acessado em: 05/06/2022.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>
              <a:latin typeface="Arial"/>
              <a:cs typeface="Arial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SANTOS, Roberto.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ESTUDO DE TRELIÇA PLANA VIA MODELAGEM NUMÉRICA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https://repositorio.ufersa.edu.br/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bitstream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prefix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/4869/1/RobertoKSS_ART.pdf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Acessado em: 05/06/2022.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SKYCIV.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Roof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Truss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https://skyciv.com/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free-truss-calculator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Acessado em: 05/06/2022.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LISA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Finite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Manual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https://www.lisafea.com/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pdf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/manual.pdf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Acessado em: 05/06/2022.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sz="1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VALLE, Marcos. </a:t>
            </a:r>
            <a:r>
              <a:rPr lang="pt-B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Aula 7 - Métodos de Gauss-Jacobi e Gauss-</a:t>
            </a:r>
            <a:r>
              <a:rPr lang="pt-B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Seidel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https://www.ime.unicamp.br/~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valle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r>
              <a:rPr lang="pt-BR" sz="16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Teaching</a:t>
            </a:r>
            <a:r>
              <a:rPr lang="pt-BR" sz="16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/MS211/Aula07.pdf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Acessado em: 05/06/2022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.45</a:t>
            </a:r>
            <a:endParaRPr lang="en-US" sz="16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5A54881-2565-4229-8C97-3469D7AB1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90212" y="2337346"/>
            <a:ext cx="4888012" cy="1723286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882220DF-3EFE-E885-5713-FADD9455C23C}"/>
              </a:ext>
            </a:extLst>
          </p:cNvPr>
          <p:cNvGrpSpPr/>
          <p:nvPr/>
        </p:nvGrpSpPr>
        <p:grpSpPr>
          <a:xfrm>
            <a:off x="5453631" y="14672850"/>
            <a:ext cx="5715000" cy="4067949"/>
            <a:chOff x="5699403" y="15202176"/>
            <a:chExt cx="5715000" cy="4067949"/>
          </a:xfrm>
        </p:grpSpPr>
        <p:pic>
          <p:nvPicPr>
            <p:cNvPr id="1026" name="Picture 2" descr="O que é Treliça? Conheça os 4 Tipos Mais Usados na Construção Civil">
              <a:extLst>
                <a:ext uri="{FF2B5EF4-FFF2-40B4-BE49-F238E27FC236}">
                  <a16:creationId xmlns:a16="http://schemas.microsoft.com/office/drawing/2014/main" id="{7BCA6937-31B7-301E-1982-EEAF2C617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403" y="15202176"/>
              <a:ext cx="5715000" cy="379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BB8C9C0-B863-519A-766B-0F7D328ED0EA}"/>
                </a:ext>
              </a:extLst>
            </p:cNvPr>
            <p:cNvSpPr txBox="1"/>
            <p:nvPr/>
          </p:nvSpPr>
          <p:spPr>
            <a:xfrm>
              <a:off x="5960315" y="18993126"/>
              <a:ext cx="4992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Figura 1. Aplicação de treliças em pontes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71CC574-1052-95F3-47C0-1838921DAF57}"/>
              </a:ext>
            </a:extLst>
          </p:cNvPr>
          <p:cNvGrpSpPr/>
          <p:nvPr/>
        </p:nvGrpSpPr>
        <p:grpSpPr>
          <a:xfrm>
            <a:off x="4473826" y="22991318"/>
            <a:ext cx="7487957" cy="4015122"/>
            <a:chOff x="1922191" y="28254960"/>
            <a:chExt cx="4992760" cy="2442497"/>
          </a:xfrm>
        </p:grpSpPr>
        <p:pic>
          <p:nvPicPr>
            <p:cNvPr id="29" name="Picture 2" descr="Análise Estrutural utilizando Método dos Elementos Finitos | e-inscrição">
              <a:extLst>
                <a:ext uri="{FF2B5EF4-FFF2-40B4-BE49-F238E27FC236}">
                  <a16:creationId xmlns:a16="http://schemas.microsoft.com/office/drawing/2014/main" id="{A5DA4206-2F7B-D590-D8AB-0392BA499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758" y="28254960"/>
              <a:ext cx="2970081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209AF8C-6111-AA6C-1FBD-CF44F2D385C0}"/>
                </a:ext>
              </a:extLst>
            </p:cNvPr>
            <p:cNvSpPr txBox="1"/>
            <p:nvPr/>
          </p:nvSpPr>
          <p:spPr>
            <a:xfrm>
              <a:off x="1922191" y="30420458"/>
              <a:ext cx="4992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Figura 2. Método dos elementos finitos aplicados em uma ponte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B0FF81B-01CC-E335-BDCE-6493622C82A0}"/>
              </a:ext>
            </a:extLst>
          </p:cNvPr>
          <p:cNvGrpSpPr/>
          <p:nvPr/>
        </p:nvGrpSpPr>
        <p:grpSpPr>
          <a:xfrm>
            <a:off x="1304293" y="29594295"/>
            <a:ext cx="13702093" cy="2410952"/>
            <a:chOff x="1499709" y="34597055"/>
            <a:chExt cx="13702093" cy="241095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1B32D1F-D4CB-D444-F74E-4FABFC9AA15E}"/>
                </a:ext>
              </a:extLst>
            </p:cNvPr>
            <p:cNvGrpSpPr/>
            <p:nvPr/>
          </p:nvGrpSpPr>
          <p:grpSpPr>
            <a:xfrm>
              <a:off x="1499709" y="34597055"/>
              <a:ext cx="7487957" cy="2410952"/>
              <a:chOff x="1297007" y="33517521"/>
              <a:chExt cx="7487957" cy="2410952"/>
            </a:xfrm>
          </p:grpSpPr>
          <p:pic>
            <p:nvPicPr>
              <p:cNvPr id="3074" name="Picture 2" descr="3.2 Métodos de Jacobi e Gauss-Seidel">
                <a:extLst>
                  <a:ext uri="{FF2B5EF4-FFF2-40B4-BE49-F238E27FC236}">
                    <a16:creationId xmlns:a16="http://schemas.microsoft.com/office/drawing/2014/main" id="{6DBF1320-9F56-16DC-D4CE-D02A9BBDC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7413" y="33517521"/>
                <a:ext cx="3993730" cy="2008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874719-C0C6-ADB8-B44A-040D6F1F41A1}"/>
                  </a:ext>
                </a:extLst>
              </p:cNvPr>
              <p:cNvSpPr txBox="1"/>
              <p:nvPr/>
            </p:nvSpPr>
            <p:spPr>
              <a:xfrm>
                <a:off x="1297007" y="35651474"/>
                <a:ext cx="74879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>
                    <a:latin typeface="Arial" panose="020B0604020202020204" pitchFamily="34" charset="0"/>
                    <a:cs typeface="Arial" panose="020B0604020202020204" pitchFamily="34" charset="0"/>
                  </a:rPr>
                  <a:t>Figura 3. Método de Gauss-Jacobi</a:t>
                </a: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CE6BCC2-566B-9863-20B0-E433F5579AA7}"/>
                </a:ext>
              </a:extLst>
            </p:cNvPr>
            <p:cNvGrpSpPr/>
            <p:nvPr/>
          </p:nvGrpSpPr>
          <p:grpSpPr>
            <a:xfrm>
              <a:off x="7713845" y="34597055"/>
              <a:ext cx="7487957" cy="2410952"/>
              <a:chOff x="6794361" y="33517521"/>
              <a:chExt cx="7487957" cy="2410952"/>
            </a:xfrm>
          </p:grpSpPr>
          <p:pic>
            <p:nvPicPr>
              <p:cNvPr id="3076" name="Picture 4" descr="3.2 Métodos de Jacobi e Gauss-Seidel">
                <a:extLst>
                  <a:ext uri="{FF2B5EF4-FFF2-40B4-BE49-F238E27FC236}">
                    <a16:creationId xmlns:a16="http://schemas.microsoft.com/office/drawing/2014/main" id="{9A8D5CB3-AFA8-BF16-2286-AD8C71C8B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4777" y="33517521"/>
                <a:ext cx="4419252" cy="2008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E1A9971-0ED3-200B-9FF0-8F8C85B33915}"/>
                  </a:ext>
                </a:extLst>
              </p:cNvPr>
              <p:cNvSpPr txBox="1"/>
              <p:nvPr/>
            </p:nvSpPr>
            <p:spPr>
              <a:xfrm>
                <a:off x="6794361" y="35651474"/>
                <a:ext cx="74879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>
                    <a:latin typeface="Arial" panose="020B0604020202020204" pitchFamily="34" charset="0"/>
                    <a:cs typeface="Arial" panose="020B0604020202020204" pitchFamily="34" charset="0"/>
                  </a:rPr>
                  <a:t>Figura 4. Método de Gauss-</a:t>
                </a:r>
                <a:r>
                  <a:rPr lang="pt-BR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Seidel</a:t>
                </a:r>
                <a:endParaRPr lang="pt-BR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8AFD67D-704D-8FE4-11F7-AED0BF4DD1F9}"/>
              </a:ext>
            </a:extLst>
          </p:cNvPr>
          <p:cNvGrpSpPr/>
          <p:nvPr/>
        </p:nvGrpSpPr>
        <p:grpSpPr>
          <a:xfrm>
            <a:off x="16552781" y="18133484"/>
            <a:ext cx="14232577" cy="7592827"/>
            <a:chOff x="16552781" y="18133484"/>
            <a:chExt cx="14232577" cy="7592827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1E0B3108-6C90-8039-B894-94E6001A54FC}"/>
                </a:ext>
              </a:extLst>
            </p:cNvPr>
            <p:cNvGrpSpPr/>
            <p:nvPr/>
          </p:nvGrpSpPr>
          <p:grpSpPr>
            <a:xfrm>
              <a:off x="23053516" y="18133484"/>
              <a:ext cx="7731842" cy="7592827"/>
              <a:chOff x="23255354" y="18795522"/>
              <a:chExt cx="8497711" cy="8344926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858BB72E-43C6-CE5B-5FA0-C1C935C1F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55354" y="18795522"/>
                <a:ext cx="8497711" cy="8040486"/>
              </a:xfrm>
              <a:prstGeom prst="rect">
                <a:avLst/>
              </a:prstGeom>
            </p:spPr>
          </p:pic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79408FF-EE52-DB93-EBE8-4E3AE47A3997}"/>
                  </a:ext>
                </a:extLst>
              </p:cNvPr>
              <p:cNvSpPr txBox="1"/>
              <p:nvPr/>
            </p:nvSpPr>
            <p:spPr>
              <a:xfrm>
                <a:off x="23945875" y="26836011"/>
                <a:ext cx="6510496" cy="304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>
                    <a:latin typeface="Arial" panose="020B0604020202020204" pitchFamily="34" charset="0"/>
                    <a:cs typeface="Arial" panose="020B0604020202020204" pitchFamily="34" charset="0"/>
                  </a:rPr>
                  <a:t>Figura 6. Valores resultantes das forças de tensão do nosso software e do LISA. </a:t>
                </a:r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7C1BFED-3758-3FC5-B46F-20405B566677}"/>
                </a:ext>
              </a:extLst>
            </p:cNvPr>
            <p:cNvGrpSpPr/>
            <p:nvPr/>
          </p:nvGrpSpPr>
          <p:grpSpPr>
            <a:xfrm>
              <a:off x="16552781" y="19893295"/>
              <a:ext cx="6409570" cy="3098023"/>
              <a:chOff x="16461616" y="21254318"/>
              <a:chExt cx="6409570" cy="3098023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B7954CDA-4694-73D7-CD22-3B4D662E3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461616" y="21254318"/>
                <a:ext cx="6409570" cy="2821024"/>
              </a:xfrm>
              <a:prstGeom prst="rect">
                <a:avLst/>
              </a:prstGeom>
            </p:spPr>
          </p:pic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6A9985B-1A88-C987-A25F-0498D40E361E}"/>
                  </a:ext>
                </a:extLst>
              </p:cNvPr>
              <p:cNvSpPr txBox="1"/>
              <p:nvPr/>
            </p:nvSpPr>
            <p:spPr>
              <a:xfrm>
                <a:off x="16922745" y="24075342"/>
                <a:ext cx="5487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>
                    <a:latin typeface="Arial" panose="020B0604020202020204" pitchFamily="34" charset="0"/>
                    <a:cs typeface="Arial" panose="020B0604020202020204" pitchFamily="34" charset="0"/>
                  </a:rPr>
                  <a:t>Figura 5. Modelo da estrutura e forças aplicadas obtido pelo nosso software. </a:t>
                </a:r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2D13A1-B967-8A2D-0B2F-C922EE1152E3}"/>
              </a:ext>
            </a:extLst>
          </p:cNvPr>
          <p:cNvGrpSpPr/>
          <p:nvPr/>
        </p:nvGrpSpPr>
        <p:grpSpPr>
          <a:xfrm>
            <a:off x="18243394" y="11893846"/>
            <a:ext cx="11270972" cy="3761068"/>
            <a:chOff x="18326341" y="12309541"/>
            <a:chExt cx="11270972" cy="376106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8477272-88D4-5AE2-E90C-9965FE2FB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326341" y="12309541"/>
              <a:ext cx="4163113" cy="3761068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0678F5AC-36F2-71FB-67AA-7A5283B3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110001" y="12309541"/>
              <a:ext cx="5244888" cy="3416967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848B256-BF63-74A3-7FDF-1310E99946FA}"/>
                </a:ext>
              </a:extLst>
            </p:cNvPr>
            <p:cNvSpPr txBox="1"/>
            <p:nvPr/>
          </p:nvSpPr>
          <p:spPr>
            <a:xfrm>
              <a:off x="24110001" y="15775720"/>
              <a:ext cx="5487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Figura 4. Modelo gráfico 2D da estrutura feita pelo nosso software. 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96ABC94-503D-5D24-CE1B-2FD521220540}"/>
              </a:ext>
            </a:extLst>
          </p:cNvPr>
          <p:cNvGrpSpPr/>
          <p:nvPr/>
        </p:nvGrpSpPr>
        <p:grpSpPr>
          <a:xfrm>
            <a:off x="4919638" y="38766969"/>
            <a:ext cx="7487957" cy="3550917"/>
            <a:chOff x="4919638" y="38766969"/>
            <a:chExt cx="7487957" cy="355091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D1F57A9-A7B7-0A37-23BE-7FECE1CF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714543" y="38766969"/>
              <a:ext cx="5898149" cy="3142809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7C59309-0CE5-0441-0E9C-D38A2438AE83}"/>
                </a:ext>
              </a:extLst>
            </p:cNvPr>
            <p:cNvSpPr txBox="1"/>
            <p:nvPr/>
          </p:nvSpPr>
          <p:spPr>
            <a:xfrm>
              <a:off x="4919638" y="42040887"/>
              <a:ext cx="7487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Figura 5. Representação do arquivo de entrada do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6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250C500BAC1B46AC41240C24270096" ma:contentTypeVersion="10" ma:contentTypeDescription="Crie um novo documento." ma:contentTypeScope="" ma:versionID="dfd0de5ce359992df0bb77cb8c5a7000">
  <xsd:schema xmlns:xsd="http://www.w3.org/2001/XMLSchema" xmlns:xs="http://www.w3.org/2001/XMLSchema" xmlns:p="http://schemas.microsoft.com/office/2006/metadata/properties" xmlns:ns2="7d8c83be-5809-4c03-b567-860ae42f8436" xmlns:ns3="0863f6b2-499e-42d6-a5ab-4a8c99ae9227" targetNamespace="http://schemas.microsoft.com/office/2006/metadata/properties" ma:root="true" ma:fieldsID="5b90d85f49c6edd77204350c0db667d9" ns2:_="" ns3:_="">
    <xsd:import namespace="7d8c83be-5809-4c03-b567-860ae42f8436"/>
    <xsd:import namespace="0863f6b2-499e-42d6-a5ab-4a8c99ae92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c83be-5809-4c03-b567-860ae42f8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3f6b2-499e-42d6-a5ab-4a8c99ae92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7B880-9F42-4075-B0BD-79E6009005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DC39A2-4E6E-4D3E-9653-355A24FE71D5}">
  <ds:schemaRefs>
    <ds:schemaRef ds:uri="0863f6b2-499e-42d6-a5ab-4a8c99ae9227"/>
    <ds:schemaRef ds:uri="7d8c83be-5809-4c03-b567-860ae42f84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EEA7E3-678C-4BCA-B233-86E1043B0D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Microsoft Office PowerPoint</Application>
  <PresentationFormat>Personalizar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Fabricio Neri</cp:lastModifiedBy>
  <cp:revision>2</cp:revision>
  <dcterms:created xsi:type="dcterms:W3CDTF">2019-02-18T13:30:59Z</dcterms:created>
  <dcterms:modified xsi:type="dcterms:W3CDTF">2022-06-05T23:48:52Z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0x01010044250C500BAC1B46AC41240C24270096</vt:lpwstr>
  </property>
</Properties>
</file>